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0160000" cy="7620000"/>
  <p:notesSz cx="6858000" cy="9144000"/>
  <p:embeddedFontLst>
    <p:embeddedFont>
      <p:font typeface="Calibri" pitchFamily="34" charset="0"/>
      <p:regular r:id="rId23"/>
      <p:bold r:id="rId24"/>
      <p:italic r:id="rId25"/>
      <p:boldItalic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A6D936-604A-4495-B504-08EB8249DDED}" type="datetimeFigureOut">
              <a:rPr lang="en-US" smtClean="0"/>
              <a:t>1/13/2014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2C753-3F4B-4BFA-8BB3-782090DFA06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305340" y="94756"/>
            <a:ext cx="6934581" cy="484312"/>
            <a:chOff x="305340" y="94756"/>
            <a:chExt cx="6934581" cy="484312"/>
          </a:xfrm>
        </p:grpSpPr>
        <p:sp>
          <p:nvSpPr>
            <p:cNvPr id="2" name="Freeform 1"/>
            <p:cNvSpPr/>
            <p:nvPr/>
          </p:nvSpPr>
          <p:spPr>
            <a:xfrm>
              <a:off x="305340" y="105284"/>
              <a:ext cx="279852" cy="356489"/>
            </a:xfrm>
            <a:custGeom>
              <a:avLst/>
              <a:gdLst/>
              <a:ahLst/>
              <a:cxnLst/>
              <a:rect l="0" t="0" r="0" b="0"/>
              <a:pathLst>
                <a:path w="279852" h="356489">
                  <a:moveTo>
                    <a:pt x="242141" y="0"/>
                  </a:moveTo>
                  <a:lnTo>
                    <a:pt x="189114" y="14655"/>
                  </a:lnTo>
                  <a:lnTo>
                    <a:pt x="138903" y="27028"/>
                  </a:lnTo>
                  <a:lnTo>
                    <a:pt x="83925" y="30686"/>
                  </a:lnTo>
                  <a:lnTo>
                    <a:pt x="45134" y="28200"/>
                  </a:lnTo>
                  <a:lnTo>
                    <a:pt x="33594" y="25819"/>
                  </a:lnTo>
                  <a:lnTo>
                    <a:pt x="23561" y="26571"/>
                  </a:lnTo>
                  <a:lnTo>
                    <a:pt x="6174" y="33647"/>
                  </a:lnTo>
                  <a:lnTo>
                    <a:pt x="1772" y="39979"/>
                  </a:lnTo>
                  <a:lnTo>
                    <a:pt x="0" y="56373"/>
                  </a:lnTo>
                  <a:lnTo>
                    <a:pt x="11441" y="117229"/>
                  </a:lnTo>
                  <a:lnTo>
                    <a:pt x="24735" y="172246"/>
                  </a:lnTo>
                  <a:lnTo>
                    <a:pt x="29354" y="179171"/>
                  </a:lnTo>
                  <a:lnTo>
                    <a:pt x="34772" y="181449"/>
                  </a:lnTo>
                  <a:lnTo>
                    <a:pt x="40724" y="180628"/>
                  </a:lnTo>
                  <a:lnTo>
                    <a:pt x="53577" y="173476"/>
                  </a:lnTo>
                  <a:lnTo>
                    <a:pt x="60280" y="168293"/>
                  </a:lnTo>
                  <a:lnTo>
                    <a:pt x="80206" y="162535"/>
                  </a:lnTo>
                  <a:lnTo>
                    <a:pt x="136715" y="158838"/>
                  </a:lnTo>
                  <a:lnTo>
                    <a:pt x="181398" y="169376"/>
                  </a:lnTo>
                  <a:lnTo>
                    <a:pt x="228843" y="193898"/>
                  </a:lnTo>
                  <a:lnTo>
                    <a:pt x="269390" y="228233"/>
                  </a:lnTo>
                  <a:lnTo>
                    <a:pt x="277649" y="248446"/>
                  </a:lnTo>
                  <a:lnTo>
                    <a:pt x="279851" y="260387"/>
                  </a:lnTo>
                  <a:lnTo>
                    <a:pt x="276059" y="283014"/>
                  </a:lnTo>
                  <a:lnTo>
                    <a:pt x="254560" y="326136"/>
                  </a:lnTo>
                  <a:lnTo>
                    <a:pt x="238302" y="341092"/>
                  </a:lnTo>
                  <a:lnTo>
                    <a:pt x="218208" y="350468"/>
                  </a:lnTo>
                  <a:lnTo>
                    <a:pt x="167181" y="356488"/>
                  </a:lnTo>
                  <a:lnTo>
                    <a:pt x="129074" y="354411"/>
                  </a:lnTo>
                  <a:lnTo>
                    <a:pt x="8421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4880" y="431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8174" y="126341"/>
              <a:ext cx="17623" cy="347442"/>
            </a:xfrm>
            <a:custGeom>
              <a:avLst/>
              <a:gdLst/>
              <a:ahLst/>
              <a:cxnLst/>
              <a:rect l="0" t="0" r="0" b="0"/>
              <a:pathLst>
                <a:path w="17623" h="34744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7" y="135786"/>
                  </a:lnTo>
                  <a:lnTo>
                    <a:pt x="17622" y="195625"/>
                  </a:lnTo>
                  <a:lnTo>
                    <a:pt x="15497" y="252505"/>
                  </a:lnTo>
                  <a:lnTo>
                    <a:pt x="9748" y="308801"/>
                  </a:lnTo>
                  <a:lnTo>
                    <a:pt x="833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7606" y="31585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9437" y="102064"/>
              <a:ext cx="225652" cy="317737"/>
            </a:xfrm>
            <a:custGeom>
              <a:avLst/>
              <a:gdLst/>
              <a:ahLst/>
              <a:cxnLst/>
              <a:rect l="0" t="0" r="0" b="0"/>
              <a:pathLst>
                <a:path w="225652" h="317737">
                  <a:moveTo>
                    <a:pt x="225651" y="76920"/>
                  </a:moveTo>
                  <a:lnTo>
                    <a:pt x="176152" y="18357"/>
                  </a:lnTo>
                  <a:lnTo>
                    <a:pt x="149763" y="2116"/>
                  </a:lnTo>
                  <a:lnTo>
                    <a:pt x="126802" y="0"/>
                  </a:lnTo>
                  <a:lnTo>
                    <a:pt x="103339" y="4129"/>
                  </a:lnTo>
                  <a:lnTo>
                    <a:pt x="76976" y="19607"/>
                  </a:lnTo>
                  <a:lnTo>
                    <a:pt x="47107" y="48918"/>
                  </a:lnTo>
                  <a:lnTo>
                    <a:pt x="33994" y="69154"/>
                  </a:lnTo>
                  <a:lnTo>
                    <a:pt x="12213" y="128309"/>
                  </a:lnTo>
                  <a:lnTo>
                    <a:pt x="0" y="179834"/>
                  </a:lnTo>
                  <a:lnTo>
                    <a:pt x="6426" y="235072"/>
                  </a:lnTo>
                  <a:lnTo>
                    <a:pt x="13574" y="260684"/>
                  </a:lnTo>
                  <a:lnTo>
                    <a:pt x="24549" y="279865"/>
                  </a:lnTo>
                  <a:lnTo>
                    <a:pt x="49472" y="303818"/>
                  </a:lnTo>
                  <a:lnTo>
                    <a:pt x="72090" y="312294"/>
                  </a:lnTo>
                  <a:lnTo>
                    <a:pt x="124738" y="317736"/>
                  </a:lnTo>
                  <a:lnTo>
                    <a:pt x="160655" y="313089"/>
                  </a:lnTo>
                  <a:lnTo>
                    <a:pt x="213857" y="292479"/>
                  </a:lnTo>
                  <a:lnTo>
                    <a:pt x="225651" y="287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76186" y="281496"/>
              <a:ext cx="174721" cy="146754"/>
            </a:xfrm>
            <a:custGeom>
              <a:avLst/>
              <a:gdLst/>
              <a:ahLst/>
              <a:cxnLst/>
              <a:rect l="0" t="0" r="0" b="0"/>
              <a:pathLst>
                <a:path w="174721" h="146754">
                  <a:moveTo>
                    <a:pt x="108415" y="13301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64092" y="2601"/>
                  </a:lnTo>
                  <a:lnTo>
                    <a:pt x="35231" y="11951"/>
                  </a:lnTo>
                  <a:lnTo>
                    <a:pt x="18957" y="22840"/>
                  </a:lnTo>
                  <a:lnTo>
                    <a:pt x="7044" y="38598"/>
                  </a:lnTo>
                  <a:lnTo>
                    <a:pt x="2230" y="47713"/>
                  </a:lnTo>
                  <a:lnTo>
                    <a:pt x="0" y="70320"/>
                  </a:lnTo>
                  <a:lnTo>
                    <a:pt x="4078" y="94795"/>
                  </a:lnTo>
                  <a:lnTo>
                    <a:pt x="13690" y="117371"/>
                  </a:lnTo>
                  <a:lnTo>
                    <a:pt x="28880" y="132864"/>
                  </a:lnTo>
                  <a:lnTo>
                    <a:pt x="37844" y="138633"/>
                  </a:lnTo>
                  <a:lnTo>
                    <a:pt x="72817" y="146753"/>
                  </a:lnTo>
                  <a:lnTo>
                    <a:pt x="92983" y="142413"/>
                  </a:lnTo>
                  <a:lnTo>
                    <a:pt x="147903" y="107377"/>
                  </a:lnTo>
                  <a:lnTo>
                    <a:pt x="162230" y="92547"/>
                  </a:lnTo>
                  <a:lnTo>
                    <a:pt x="172497" y="74258"/>
                  </a:lnTo>
                  <a:lnTo>
                    <a:pt x="174720" y="54431"/>
                  </a:lnTo>
                  <a:lnTo>
                    <a:pt x="173675" y="44231"/>
                  </a:lnTo>
                  <a:lnTo>
                    <a:pt x="169469" y="36261"/>
                  </a:lnTo>
                  <a:lnTo>
                    <a:pt x="155437" y="24285"/>
                  </a:lnTo>
                  <a:lnTo>
                    <a:pt x="129472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42528" y="322296"/>
              <a:ext cx="231628" cy="98844"/>
            </a:xfrm>
            <a:custGeom>
              <a:avLst/>
              <a:gdLst/>
              <a:ahLst/>
              <a:cxnLst/>
              <a:rect l="0" t="0" r="0" b="0"/>
              <a:pathLst>
                <a:path w="231628" h="98844">
                  <a:moveTo>
                    <a:pt x="0" y="25144"/>
                  </a:moveTo>
                  <a:lnTo>
                    <a:pt x="0" y="87618"/>
                  </a:lnTo>
                  <a:lnTo>
                    <a:pt x="5590" y="48507"/>
                  </a:lnTo>
                  <a:lnTo>
                    <a:pt x="14654" y="15299"/>
                  </a:lnTo>
                  <a:lnTo>
                    <a:pt x="21468" y="8052"/>
                  </a:lnTo>
                  <a:lnTo>
                    <a:pt x="41517" y="0"/>
                  </a:lnTo>
                  <a:lnTo>
                    <a:pt x="49905" y="2532"/>
                  </a:lnTo>
                  <a:lnTo>
                    <a:pt x="56667" y="8900"/>
                  </a:lnTo>
                  <a:lnTo>
                    <a:pt x="86777" y="64561"/>
                  </a:lnTo>
                  <a:lnTo>
                    <a:pt x="92946" y="72479"/>
                  </a:lnTo>
                  <a:lnTo>
                    <a:pt x="97059" y="73078"/>
                  </a:lnTo>
                  <a:lnTo>
                    <a:pt x="99801" y="68798"/>
                  </a:lnTo>
                  <a:lnTo>
                    <a:pt x="109791" y="33897"/>
                  </a:lnTo>
                  <a:lnTo>
                    <a:pt x="122496" y="16946"/>
                  </a:lnTo>
                  <a:lnTo>
                    <a:pt x="130797" y="9150"/>
                  </a:lnTo>
                  <a:lnTo>
                    <a:pt x="141011" y="5123"/>
                  </a:lnTo>
                  <a:lnTo>
                    <a:pt x="164837" y="3767"/>
                  </a:lnTo>
                  <a:lnTo>
                    <a:pt x="198969" y="15171"/>
                  </a:lnTo>
                  <a:lnTo>
                    <a:pt x="214383" y="33190"/>
                  </a:lnTo>
                  <a:lnTo>
                    <a:pt x="223963" y="55626"/>
                  </a:lnTo>
                  <a:lnTo>
                    <a:pt x="231627" y="98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79440" y="305169"/>
              <a:ext cx="139994" cy="248040"/>
            </a:xfrm>
            <a:custGeom>
              <a:avLst/>
              <a:gdLst/>
              <a:ahLst/>
              <a:cxnLst/>
              <a:rect l="0" t="0" r="0" b="0"/>
              <a:pathLst>
                <a:path w="139994" h="248040">
                  <a:moveTo>
                    <a:pt x="0" y="94913"/>
                  </a:moveTo>
                  <a:lnTo>
                    <a:pt x="0" y="143844"/>
                  </a:lnTo>
                  <a:lnTo>
                    <a:pt x="5589" y="197386"/>
                  </a:lnTo>
                  <a:lnTo>
                    <a:pt x="9553" y="248039"/>
                  </a:lnTo>
                  <a:lnTo>
                    <a:pt x="9878" y="247300"/>
                  </a:lnTo>
                  <a:lnTo>
                    <a:pt x="10471" y="184215"/>
                  </a:lnTo>
                  <a:lnTo>
                    <a:pt x="4928" y="129581"/>
                  </a:lnTo>
                  <a:lnTo>
                    <a:pt x="7049" y="95827"/>
                  </a:lnTo>
                  <a:lnTo>
                    <a:pt x="21523" y="42391"/>
                  </a:lnTo>
                  <a:lnTo>
                    <a:pt x="29453" y="22437"/>
                  </a:lnTo>
                  <a:lnTo>
                    <a:pt x="40776" y="5770"/>
                  </a:lnTo>
                  <a:lnTo>
                    <a:pt x="48241" y="1559"/>
                  </a:lnTo>
                  <a:lnTo>
                    <a:pt x="65894" y="0"/>
                  </a:lnTo>
                  <a:lnTo>
                    <a:pt x="95563" y="5700"/>
                  </a:lnTo>
                  <a:lnTo>
                    <a:pt x="120992" y="20387"/>
                  </a:lnTo>
                  <a:lnTo>
                    <a:pt x="132933" y="36054"/>
                  </a:lnTo>
                  <a:lnTo>
                    <a:pt x="137755" y="45145"/>
                  </a:lnTo>
                  <a:lnTo>
                    <a:pt x="139993" y="64605"/>
                  </a:lnTo>
                  <a:lnTo>
                    <a:pt x="138952" y="74708"/>
                  </a:lnTo>
                  <a:lnTo>
                    <a:pt x="134749" y="82613"/>
                  </a:lnTo>
                  <a:lnTo>
                    <a:pt x="120720" y="94516"/>
                  </a:lnTo>
                  <a:lnTo>
                    <a:pt x="99667" y="97466"/>
                  </a:lnTo>
                  <a:lnTo>
                    <a:pt x="52642" y="94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97471" y="271952"/>
              <a:ext cx="192581" cy="117603"/>
            </a:xfrm>
            <a:custGeom>
              <a:avLst/>
              <a:gdLst/>
              <a:ahLst/>
              <a:cxnLst/>
              <a:rect l="0" t="0" r="0" b="0"/>
              <a:pathLst>
                <a:path w="192581" h="117603">
                  <a:moveTo>
                    <a:pt x="129409" y="64959"/>
                  </a:moveTo>
                  <a:lnTo>
                    <a:pt x="119834" y="33677"/>
                  </a:lnTo>
                  <a:lnTo>
                    <a:pt x="109166" y="17521"/>
                  </a:lnTo>
                  <a:lnTo>
                    <a:pt x="90387" y="5661"/>
                  </a:lnTo>
                  <a:lnTo>
                    <a:pt x="78828" y="861"/>
                  </a:lnTo>
                  <a:lnTo>
                    <a:pt x="67612" y="0"/>
                  </a:lnTo>
                  <a:lnTo>
                    <a:pt x="45792" y="5283"/>
                  </a:lnTo>
                  <a:lnTo>
                    <a:pt x="19366" y="21411"/>
                  </a:lnTo>
                  <a:lnTo>
                    <a:pt x="7192" y="37416"/>
                  </a:lnTo>
                  <a:lnTo>
                    <a:pt x="2308" y="46597"/>
                  </a:lnTo>
                  <a:lnTo>
                    <a:pt x="0" y="66157"/>
                  </a:lnTo>
                  <a:lnTo>
                    <a:pt x="4044" y="86549"/>
                  </a:lnTo>
                  <a:lnTo>
                    <a:pt x="13640" y="107310"/>
                  </a:lnTo>
                  <a:lnTo>
                    <a:pt x="20644" y="113080"/>
                  </a:lnTo>
                  <a:lnTo>
                    <a:pt x="28823" y="115757"/>
                  </a:lnTo>
                  <a:lnTo>
                    <a:pt x="47270" y="115612"/>
                  </a:lnTo>
                  <a:lnTo>
                    <a:pt x="67167" y="111648"/>
                  </a:lnTo>
                  <a:lnTo>
                    <a:pt x="92510" y="97251"/>
                  </a:lnTo>
                  <a:lnTo>
                    <a:pt x="104431" y="81651"/>
                  </a:lnTo>
                  <a:lnTo>
                    <a:pt x="109247" y="72577"/>
                  </a:lnTo>
                  <a:lnTo>
                    <a:pt x="114798" y="70038"/>
                  </a:lnTo>
                  <a:lnTo>
                    <a:pt x="120839" y="71855"/>
                  </a:lnTo>
                  <a:lnTo>
                    <a:pt x="184197" y="113737"/>
                  </a:lnTo>
                  <a:lnTo>
                    <a:pt x="192580" y="117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47844" y="263212"/>
              <a:ext cx="68551" cy="98524"/>
            </a:xfrm>
            <a:custGeom>
              <a:avLst/>
              <a:gdLst/>
              <a:ahLst/>
              <a:cxnLst/>
              <a:rect l="0" t="0" r="0" b="0"/>
              <a:pathLst>
                <a:path w="68551" h="98524">
                  <a:moveTo>
                    <a:pt x="5379" y="42114"/>
                  </a:moveTo>
                  <a:lnTo>
                    <a:pt x="8498" y="84806"/>
                  </a:lnTo>
                  <a:lnTo>
                    <a:pt x="11444" y="98523"/>
                  </a:lnTo>
                  <a:lnTo>
                    <a:pt x="8854" y="92921"/>
                  </a:lnTo>
                  <a:lnTo>
                    <a:pt x="0" y="53493"/>
                  </a:lnTo>
                  <a:lnTo>
                    <a:pt x="2208" y="31963"/>
                  </a:lnTo>
                  <a:lnTo>
                    <a:pt x="6774" y="23649"/>
                  </a:lnTo>
                  <a:lnTo>
                    <a:pt x="21207" y="11290"/>
                  </a:lnTo>
                  <a:lnTo>
                    <a:pt x="39320" y="5018"/>
                  </a:lnTo>
                  <a:lnTo>
                    <a:pt x="685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02817" y="273740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11150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07065" y="252556"/>
              <a:ext cx="114656" cy="136999"/>
            </a:xfrm>
            <a:custGeom>
              <a:avLst/>
              <a:gdLst/>
              <a:ahLst/>
              <a:cxnLst/>
              <a:rect l="0" t="0" r="0" b="0"/>
              <a:pathLst>
                <a:path w="114656" h="136999">
                  <a:moveTo>
                    <a:pt x="9370" y="52770"/>
                  </a:moveTo>
                  <a:lnTo>
                    <a:pt x="3781" y="69538"/>
                  </a:lnTo>
                  <a:lnTo>
                    <a:pt x="4156" y="87128"/>
                  </a:lnTo>
                  <a:lnTo>
                    <a:pt x="5883" y="99626"/>
                  </a:lnTo>
                  <a:lnTo>
                    <a:pt x="4706" y="98045"/>
                  </a:lnTo>
                  <a:lnTo>
                    <a:pt x="2751" y="93482"/>
                  </a:lnTo>
                  <a:lnTo>
                    <a:pt x="0" y="64703"/>
                  </a:lnTo>
                  <a:lnTo>
                    <a:pt x="4774" y="32129"/>
                  </a:lnTo>
                  <a:lnTo>
                    <a:pt x="19187" y="5840"/>
                  </a:lnTo>
                  <a:lnTo>
                    <a:pt x="26443" y="1596"/>
                  </a:lnTo>
                  <a:lnTo>
                    <a:pt x="43864" y="0"/>
                  </a:lnTo>
                  <a:lnTo>
                    <a:pt x="60185" y="6310"/>
                  </a:lnTo>
                  <a:lnTo>
                    <a:pt x="75239" y="18083"/>
                  </a:lnTo>
                  <a:lnTo>
                    <a:pt x="95697" y="44442"/>
                  </a:lnTo>
                  <a:lnTo>
                    <a:pt x="108518" y="75649"/>
                  </a:lnTo>
                  <a:lnTo>
                    <a:pt x="114655" y="136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0847" y="262934"/>
              <a:ext cx="159309" cy="284548"/>
            </a:xfrm>
            <a:custGeom>
              <a:avLst/>
              <a:gdLst/>
              <a:ahLst/>
              <a:cxnLst/>
              <a:rect l="0" t="0" r="0" b="0"/>
              <a:pathLst>
                <a:path w="159309" h="284548">
                  <a:moveTo>
                    <a:pt x="88800" y="52920"/>
                  </a:moveTo>
                  <a:lnTo>
                    <a:pt x="88800" y="30564"/>
                  </a:lnTo>
                  <a:lnTo>
                    <a:pt x="82561" y="13348"/>
                  </a:lnTo>
                  <a:lnTo>
                    <a:pt x="77622" y="5482"/>
                  </a:lnTo>
                  <a:lnTo>
                    <a:pt x="69650" y="1408"/>
                  </a:lnTo>
                  <a:lnTo>
                    <a:pt x="48313" y="0"/>
                  </a:lnTo>
                  <a:lnTo>
                    <a:pt x="15583" y="11374"/>
                  </a:lnTo>
                  <a:lnTo>
                    <a:pt x="8403" y="19374"/>
                  </a:lnTo>
                  <a:lnTo>
                    <a:pt x="426" y="40740"/>
                  </a:lnTo>
                  <a:lnTo>
                    <a:pt x="0" y="62715"/>
                  </a:lnTo>
                  <a:lnTo>
                    <a:pt x="4880" y="83010"/>
                  </a:lnTo>
                  <a:lnTo>
                    <a:pt x="14847" y="99829"/>
                  </a:lnTo>
                  <a:lnTo>
                    <a:pt x="23121" y="105250"/>
                  </a:lnTo>
                  <a:lnTo>
                    <a:pt x="44792" y="111273"/>
                  </a:lnTo>
                  <a:lnTo>
                    <a:pt x="77710" y="109074"/>
                  </a:lnTo>
                  <a:lnTo>
                    <a:pt x="86087" y="104394"/>
                  </a:lnTo>
                  <a:lnTo>
                    <a:pt x="98513" y="89836"/>
                  </a:lnTo>
                  <a:lnTo>
                    <a:pt x="104634" y="86889"/>
                  </a:lnTo>
                  <a:lnTo>
                    <a:pt x="111055" y="87265"/>
                  </a:lnTo>
                  <a:lnTo>
                    <a:pt x="117674" y="89855"/>
                  </a:lnTo>
                  <a:lnTo>
                    <a:pt x="128149" y="105210"/>
                  </a:lnTo>
                  <a:lnTo>
                    <a:pt x="151728" y="168703"/>
                  </a:lnTo>
                  <a:lnTo>
                    <a:pt x="159308" y="203430"/>
                  </a:lnTo>
                  <a:lnTo>
                    <a:pt x="158742" y="228608"/>
                  </a:lnTo>
                  <a:lnTo>
                    <a:pt x="150691" y="251497"/>
                  </a:lnTo>
                  <a:lnTo>
                    <a:pt x="142929" y="259004"/>
                  </a:lnTo>
                  <a:lnTo>
                    <a:pt x="89227" y="277631"/>
                  </a:lnTo>
                  <a:lnTo>
                    <a:pt x="31001" y="283637"/>
                  </a:lnTo>
                  <a:lnTo>
                    <a:pt x="4572" y="284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74092" y="200041"/>
              <a:ext cx="147753" cy="124658"/>
            </a:xfrm>
            <a:custGeom>
              <a:avLst/>
              <a:gdLst/>
              <a:ahLst/>
              <a:cxnLst/>
              <a:rect l="0" t="0" r="0" b="0"/>
              <a:pathLst>
                <a:path w="147753" h="124658">
                  <a:moveTo>
                    <a:pt x="84581" y="0"/>
                  </a:moveTo>
                  <a:lnTo>
                    <a:pt x="101370" y="55045"/>
                  </a:lnTo>
                  <a:lnTo>
                    <a:pt x="110665" y="114512"/>
                  </a:lnTo>
                  <a:lnTo>
                    <a:pt x="108990" y="120795"/>
                  </a:lnTo>
                  <a:lnTo>
                    <a:pt x="104363" y="123814"/>
                  </a:lnTo>
                  <a:lnTo>
                    <a:pt x="97769" y="124657"/>
                  </a:lnTo>
                  <a:lnTo>
                    <a:pt x="81084" y="119354"/>
                  </a:lnTo>
                  <a:lnTo>
                    <a:pt x="41776" y="102475"/>
                  </a:lnTo>
                  <a:lnTo>
                    <a:pt x="0" y="95111"/>
                  </a:lnTo>
                  <a:lnTo>
                    <a:pt x="118" y="92653"/>
                  </a:lnTo>
                  <a:lnTo>
                    <a:pt x="9607" y="86803"/>
                  </a:lnTo>
                  <a:lnTo>
                    <a:pt x="64337" y="59363"/>
                  </a:lnTo>
                  <a:lnTo>
                    <a:pt x="121863" y="39027"/>
                  </a:lnTo>
                  <a:lnTo>
                    <a:pt x="147752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47666" y="175071"/>
              <a:ext cx="286789" cy="211558"/>
            </a:xfrm>
            <a:custGeom>
              <a:avLst/>
              <a:gdLst/>
              <a:ahLst/>
              <a:cxnLst/>
              <a:rect l="0" t="0" r="0" b="0"/>
              <a:pathLst>
                <a:path w="286789" h="211558">
                  <a:moveTo>
                    <a:pt x="184789" y="24970"/>
                  </a:moveTo>
                  <a:lnTo>
                    <a:pt x="166809" y="9329"/>
                  </a:lnTo>
                  <a:lnTo>
                    <a:pt x="149892" y="1251"/>
                  </a:lnTo>
                  <a:lnTo>
                    <a:pt x="130675" y="0"/>
                  </a:lnTo>
                  <a:lnTo>
                    <a:pt x="70905" y="12973"/>
                  </a:lnTo>
                  <a:lnTo>
                    <a:pt x="32243" y="31294"/>
                  </a:lnTo>
                  <a:lnTo>
                    <a:pt x="13266" y="48838"/>
                  </a:lnTo>
                  <a:lnTo>
                    <a:pt x="3272" y="71453"/>
                  </a:lnTo>
                  <a:lnTo>
                    <a:pt x="0" y="97102"/>
                  </a:lnTo>
                  <a:lnTo>
                    <a:pt x="5905" y="136679"/>
                  </a:lnTo>
                  <a:lnTo>
                    <a:pt x="21953" y="169983"/>
                  </a:lnTo>
                  <a:lnTo>
                    <a:pt x="34819" y="187296"/>
                  </a:lnTo>
                  <a:lnTo>
                    <a:pt x="60805" y="204608"/>
                  </a:lnTo>
                  <a:lnTo>
                    <a:pt x="96321" y="211557"/>
                  </a:lnTo>
                  <a:lnTo>
                    <a:pt x="130891" y="208027"/>
                  </a:lnTo>
                  <a:lnTo>
                    <a:pt x="180079" y="187948"/>
                  </a:lnTo>
                  <a:lnTo>
                    <a:pt x="238097" y="147630"/>
                  </a:lnTo>
                  <a:lnTo>
                    <a:pt x="266875" y="125524"/>
                  </a:lnTo>
                  <a:lnTo>
                    <a:pt x="278984" y="107095"/>
                  </a:lnTo>
                  <a:lnTo>
                    <a:pt x="286788" y="71400"/>
                  </a:lnTo>
                  <a:lnTo>
                    <a:pt x="282375" y="51065"/>
                  </a:lnTo>
                  <a:lnTo>
                    <a:pt x="260478" y="18946"/>
                  </a:lnTo>
                  <a:lnTo>
                    <a:pt x="237926" y="10594"/>
                  </a:lnTo>
                  <a:lnTo>
                    <a:pt x="195318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37436" y="231626"/>
              <a:ext cx="110876" cy="161547"/>
            </a:xfrm>
            <a:custGeom>
              <a:avLst/>
              <a:gdLst/>
              <a:ahLst/>
              <a:cxnLst/>
              <a:rect l="0" t="0" r="0" b="0"/>
              <a:pathLst>
                <a:path w="110876" h="161547">
                  <a:moveTo>
                    <a:pt x="5590" y="52643"/>
                  </a:moveTo>
                  <a:lnTo>
                    <a:pt x="0" y="69411"/>
                  </a:lnTo>
                  <a:lnTo>
                    <a:pt x="376" y="87001"/>
                  </a:lnTo>
                  <a:lnTo>
                    <a:pt x="16585" y="147643"/>
                  </a:lnTo>
                  <a:lnTo>
                    <a:pt x="21005" y="161546"/>
                  </a:lnTo>
                  <a:lnTo>
                    <a:pt x="9465" y="122717"/>
                  </a:lnTo>
                  <a:lnTo>
                    <a:pt x="7908" y="86794"/>
                  </a:lnTo>
                  <a:lnTo>
                    <a:pt x="11689" y="64312"/>
                  </a:lnTo>
                  <a:lnTo>
                    <a:pt x="25984" y="37513"/>
                  </a:lnTo>
                  <a:lnTo>
                    <a:pt x="41560" y="25251"/>
                  </a:lnTo>
                  <a:lnTo>
                    <a:pt x="88055" y="5232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37585" y="147964"/>
              <a:ext cx="150577" cy="247294"/>
            </a:xfrm>
            <a:custGeom>
              <a:avLst/>
              <a:gdLst/>
              <a:ahLst/>
              <a:cxnLst/>
              <a:rect l="0" t="0" r="0" b="0"/>
              <a:pathLst>
                <a:path w="150577" h="247294">
                  <a:moveTo>
                    <a:pt x="89710" y="136305"/>
                  </a:moveTo>
                  <a:lnTo>
                    <a:pt x="72942" y="130716"/>
                  </a:lnTo>
                  <a:lnTo>
                    <a:pt x="40158" y="132829"/>
                  </a:lnTo>
                  <a:lnTo>
                    <a:pt x="20504" y="140999"/>
                  </a:lnTo>
                  <a:lnTo>
                    <a:pt x="11987" y="146453"/>
                  </a:lnTo>
                  <a:lnTo>
                    <a:pt x="6309" y="154769"/>
                  </a:lnTo>
                  <a:lnTo>
                    <a:pt x="0" y="176487"/>
                  </a:lnTo>
                  <a:lnTo>
                    <a:pt x="2038" y="209432"/>
                  </a:lnTo>
                  <a:lnTo>
                    <a:pt x="10190" y="227687"/>
                  </a:lnTo>
                  <a:lnTo>
                    <a:pt x="15640" y="235831"/>
                  </a:lnTo>
                  <a:lnTo>
                    <a:pt x="23952" y="241260"/>
                  </a:lnTo>
                  <a:lnTo>
                    <a:pt x="45667" y="247293"/>
                  </a:lnTo>
                  <a:lnTo>
                    <a:pt x="55669" y="246561"/>
                  </a:lnTo>
                  <a:lnTo>
                    <a:pt x="73021" y="239510"/>
                  </a:lnTo>
                  <a:lnTo>
                    <a:pt x="95943" y="222386"/>
                  </a:lnTo>
                  <a:lnTo>
                    <a:pt x="123480" y="179998"/>
                  </a:lnTo>
                  <a:lnTo>
                    <a:pt x="136241" y="146132"/>
                  </a:lnTo>
                  <a:lnTo>
                    <a:pt x="147137" y="85188"/>
                  </a:lnTo>
                  <a:lnTo>
                    <a:pt x="150576" y="33444"/>
                  </a:lnTo>
                  <a:lnTo>
                    <a:pt x="146788" y="5971"/>
                  </a:lnTo>
                  <a:lnTo>
                    <a:pt x="144139" y="283"/>
                  </a:lnTo>
                  <a:lnTo>
                    <a:pt x="141204" y="0"/>
                  </a:lnTo>
                  <a:lnTo>
                    <a:pt x="138077" y="3321"/>
                  </a:lnTo>
                  <a:lnTo>
                    <a:pt x="133677" y="30352"/>
                  </a:lnTo>
                  <a:lnTo>
                    <a:pt x="132190" y="81407"/>
                  </a:lnTo>
                  <a:lnTo>
                    <a:pt x="131896" y="136553"/>
                  </a:lnTo>
                  <a:lnTo>
                    <a:pt x="131838" y="192506"/>
                  </a:lnTo>
                  <a:lnTo>
                    <a:pt x="131824" y="220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43109" y="219232"/>
              <a:ext cx="105286" cy="149266"/>
            </a:xfrm>
            <a:custGeom>
              <a:avLst/>
              <a:gdLst/>
              <a:ahLst/>
              <a:cxnLst/>
              <a:rect l="0" t="0" r="0" b="0"/>
              <a:pathLst>
                <a:path w="105286" h="149266">
                  <a:moveTo>
                    <a:pt x="0" y="107151"/>
                  </a:moveTo>
                  <a:lnTo>
                    <a:pt x="60872" y="72822"/>
                  </a:lnTo>
                  <a:lnTo>
                    <a:pt x="83546" y="50576"/>
                  </a:lnTo>
                  <a:lnTo>
                    <a:pt x="90792" y="41358"/>
                  </a:lnTo>
                  <a:lnTo>
                    <a:pt x="93283" y="32874"/>
                  </a:lnTo>
                  <a:lnTo>
                    <a:pt x="92604" y="24877"/>
                  </a:lnTo>
                  <a:lnTo>
                    <a:pt x="89812" y="17207"/>
                  </a:lnTo>
                  <a:lnTo>
                    <a:pt x="77351" y="5565"/>
                  </a:lnTo>
                  <a:lnTo>
                    <a:pt x="69115" y="822"/>
                  </a:lnTo>
                  <a:lnTo>
                    <a:pt x="61284" y="0"/>
                  </a:lnTo>
                  <a:lnTo>
                    <a:pt x="46344" y="5326"/>
                  </a:lnTo>
                  <a:lnTo>
                    <a:pt x="24780" y="21479"/>
                  </a:lnTo>
                  <a:lnTo>
                    <a:pt x="9162" y="46672"/>
                  </a:lnTo>
                  <a:lnTo>
                    <a:pt x="7191" y="69353"/>
                  </a:lnTo>
                  <a:lnTo>
                    <a:pt x="11384" y="92691"/>
                  </a:lnTo>
                  <a:lnTo>
                    <a:pt x="21047" y="110863"/>
                  </a:lnTo>
                  <a:lnTo>
                    <a:pt x="45230" y="134247"/>
                  </a:lnTo>
                  <a:lnTo>
                    <a:pt x="67675" y="142590"/>
                  </a:lnTo>
                  <a:lnTo>
                    <a:pt x="105285" y="149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1565" y="231626"/>
              <a:ext cx="73700" cy="98344"/>
            </a:xfrm>
            <a:custGeom>
              <a:avLst/>
              <a:gdLst/>
              <a:ahLst/>
              <a:cxnLst/>
              <a:rect l="0" t="0" r="0" b="0"/>
              <a:pathLst>
                <a:path w="73700" h="98344">
                  <a:moveTo>
                    <a:pt x="0" y="10529"/>
                  </a:moveTo>
                  <a:lnTo>
                    <a:pt x="0" y="32886"/>
                  </a:lnTo>
                  <a:lnTo>
                    <a:pt x="23719" y="94871"/>
                  </a:lnTo>
                  <a:lnTo>
                    <a:pt x="25171" y="98343"/>
                  </a:lnTo>
                  <a:lnTo>
                    <a:pt x="12220" y="35433"/>
                  </a:lnTo>
                  <a:lnTo>
                    <a:pt x="15166" y="25962"/>
                  </a:lnTo>
                  <a:lnTo>
                    <a:pt x="20639" y="18478"/>
                  </a:lnTo>
                  <a:lnTo>
                    <a:pt x="27797" y="12319"/>
                  </a:lnTo>
                  <a:lnTo>
                    <a:pt x="45110" y="547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11606" y="252683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22134" y="1473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16891" y="210337"/>
              <a:ext cx="126343" cy="105518"/>
            </a:xfrm>
            <a:custGeom>
              <a:avLst/>
              <a:gdLst/>
              <a:ahLst/>
              <a:cxnLst/>
              <a:rect l="0" t="0" r="0" b="0"/>
              <a:pathLst>
                <a:path w="126343" h="105518">
                  <a:moveTo>
                    <a:pt x="0" y="31818"/>
                  </a:moveTo>
                  <a:lnTo>
                    <a:pt x="5589" y="90435"/>
                  </a:lnTo>
                  <a:lnTo>
                    <a:pt x="7235" y="94292"/>
                  </a:lnTo>
                  <a:lnTo>
                    <a:pt x="8333" y="92185"/>
                  </a:lnTo>
                  <a:lnTo>
                    <a:pt x="8383" y="78535"/>
                  </a:lnTo>
                  <a:lnTo>
                    <a:pt x="4174" y="51119"/>
                  </a:lnTo>
                  <a:lnTo>
                    <a:pt x="6924" y="31038"/>
                  </a:lnTo>
                  <a:lnTo>
                    <a:pt x="15166" y="13534"/>
                  </a:lnTo>
                  <a:lnTo>
                    <a:pt x="20639" y="5590"/>
                  </a:lnTo>
                  <a:lnTo>
                    <a:pt x="27797" y="1465"/>
                  </a:lnTo>
                  <a:lnTo>
                    <a:pt x="45110" y="0"/>
                  </a:lnTo>
                  <a:lnTo>
                    <a:pt x="61383" y="6368"/>
                  </a:lnTo>
                  <a:lnTo>
                    <a:pt x="90894" y="29520"/>
                  </a:lnTo>
                  <a:lnTo>
                    <a:pt x="106610" y="55314"/>
                  </a:lnTo>
                  <a:lnTo>
                    <a:pt x="126342" y="105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74818" y="220820"/>
              <a:ext cx="192986" cy="280399"/>
            </a:xfrm>
            <a:custGeom>
              <a:avLst/>
              <a:gdLst/>
              <a:ahLst/>
              <a:cxnLst/>
              <a:rect l="0" t="0" r="0" b="0"/>
              <a:pathLst>
                <a:path w="192986" h="280399">
                  <a:moveTo>
                    <a:pt x="136871" y="52920"/>
                  </a:moveTo>
                  <a:lnTo>
                    <a:pt x="136871" y="30564"/>
                  </a:lnTo>
                  <a:lnTo>
                    <a:pt x="130632" y="13348"/>
                  </a:lnTo>
                  <a:lnTo>
                    <a:pt x="125692" y="5482"/>
                  </a:lnTo>
                  <a:lnTo>
                    <a:pt x="118890" y="1408"/>
                  </a:lnTo>
                  <a:lnTo>
                    <a:pt x="101973" y="0"/>
                  </a:lnTo>
                  <a:lnTo>
                    <a:pt x="85876" y="6394"/>
                  </a:lnTo>
                  <a:lnTo>
                    <a:pt x="78308" y="11374"/>
                  </a:lnTo>
                  <a:lnTo>
                    <a:pt x="66779" y="26267"/>
                  </a:lnTo>
                  <a:lnTo>
                    <a:pt x="62067" y="35151"/>
                  </a:lnTo>
                  <a:lnTo>
                    <a:pt x="59951" y="54382"/>
                  </a:lnTo>
                  <a:lnTo>
                    <a:pt x="64080" y="73457"/>
                  </a:lnTo>
                  <a:lnTo>
                    <a:pt x="73714" y="89734"/>
                  </a:lnTo>
                  <a:lnTo>
                    <a:pt x="80728" y="93840"/>
                  </a:lnTo>
                  <a:lnTo>
                    <a:pt x="97880" y="95284"/>
                  </a:lnTo>
                  <a:lnTo>
                    <a:pt x="114083" y="88906"/>
                  </a:lnTo>
                  <a:lnTo>
                    <a:pt x="121679" y="83930"/>
                  </a:lnTo>
                  <a:lnTo>
                    <a:pt x="129082" y="84122"/>
                  </a:lnTo>
                  <a:lnTo>
                    <a:pt x="136358" y="87759"/>
                  </a:lnTo>
                  <a:lnTo>
                    <a:pt x="149511" y="101160"/>
                  </a:lnTo>
                  <a:lnTo>
                    <a:pt x="175044" y="158743"/>
                  </a:lnTo>
                  <a:lnTo>
                    <a:pt x="192966" y="216508"/>
                  </a:lnTo>
                  <a:lnTo>
                    <a:pt x="192985" y="227489"/>
                  </a:lnTo>
                  <a:lnTo>
                    <a:pt x="186767" y="245930"/>
                  </a:lnTo>
                  <a:lnTo>
                    <a:pt x="170112" y="269466"/>
                  </a:lnTo>
                  <a:lnTo>
                    <a:pt x="150865" y="277844"/>
                  </a:lnTo>
                  <a:lnTo>
                    <a:pt x="127883" y="280398"/>
                  </a:lnTo>
                  <a:lnTo>
                    <a:pt x="68313" y="269501"/>
                  </a:lnTo>
                  <a:lnTo>
                    <a:pt x="12231" y="264282"/>
                  </a:lnTo>
                  <a:lnTo>
                    <a:pt x="0" y="263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91283" y="94756"/>
              <a:ext cx="131018" cy="273742"/>
            </a:xfrm>
            <a:custGeom>
              <a:avLst/>
              <a:gdLst/>
              <a:ahLst/>
              <a:cxnLst/>
              <a:rect l="0" t="0" r="0" b="0"/>
              <a:pathLst>
                <a:path w="131018" h="273742">
                  <a:moveTo>
                    <a:pt x="67846" y="273741"/>
                  </a:moveTo>
                  <a:lnTo>
                    <a:pt x="52205" y="247355"/>
                  </a:lnTo>
                  <a:lnTo>
                    <a:pt x="33003" y="190429"/>
                  </a:lnTo>
                  <a:lnTo>
                    <a:pt x="18763" y="139174"/>
                  </a:lnTo>
                  <a:lnTo>
                    <a:pt x="4685" y="83990"/>
                  </a:lnTo>
                  <a:lnTo>
                    <a:pt x="0" y="57216"/>
                  </a:lnTo>
                  <a:lnTo>
                    <a:pt x="1817" y="33618"/>
                  </a:lnTo>
                  <a:lnTo>
                    <a:pt x="7449" y="25922"/>
                  </a:lnTo>
                  <a:lnTo>
                    <a:pt x="15883" y="20791"/>
                  </a:lnTo>
                  <a:lnTo>
                    <a:pt x="69105" y="4644"/>
                  </a:lnTo>
                  <a:lnTo>
                    <a:pt x="1310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69658" y="22109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57196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85471" y="221098"/>
              <a:ext cx="84229" cy="143063"/>
            </a:xfrm>
            <a:custGeom>
              <a:avLst/>
              <a:gdLst/>
              <a:ahLst/>
              <a:cxnLst/>
              <a:rect l="0" t="0" r="0" b="0"/>
              <a:pathLst>
                <a:path w="84229" h="143063">
                  <a:moveTo>
                    <a:pt x="0" y="63171"/>
                  </a:moveTo>
                  <a:lnTo>
                    <a:pt x="26364" y="123112"/>
                  </a:lnTo>
                  <a:lnTo>
                    <a:pt x="39403" y="140894"/>
                  </a:lnTo>
                  <a:lnTo>
                    <a:pt x="42647" y="143062"/>
                  </a:lnTo>
                  <a:lnTo>
                    <a:pt x="43639" y="140998"/>
                  </a:lnTo>
                  <a:lnTo>
                    <a:pt x="36826" y="112469"/>
                  </a:lnTo>
                  <a:lnTo>
                    <a:pt x="19320" y="71869"/>
                  </a:lnTo>
                  <a:lnTo>
                    <a:pt x="19505" y="46760"/>
                  </a:lnTo>
                  <a:lnTo>
                    <a:pt x="26607" y="26241"/>
                  </a:lnTo>
                  <a:lnTo>
                    <a:pt x="31776" y="17494"/>
                  </a:lnTo>
                  <a:lnTo>
                    <a:pt x="39902" y="12833"/>
                  </a:lnTo>
                  <a:lnTo>
                    <a:pt x="74086" y="751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29843" y="260439"/>
              <a:ext cx="171484" cy="116936"/>
            </a:xfrm>
            <a:custGeom>
              <a:avLst/>
              <a:gdLst/>
              <a:ahLst/>
              <a:cxnLst/>
              <a:rect l="0" t="0" r="0" b="0"/>
              <a:pathLst>
                <a:path w="171484" h="116936">
                  <a:moveTo>
                    <a:pt x="87255" y="13301"/>
                  </a:moveTo>
                  <a:lnTo>
                    <a:pt x="76077" y="2123"/>
                  </a:lnTo>
                  <a:lnTo>
                    <a:pt x="68105" y="0"/>
                  </a:lnTo>
                  <a:lnTo>
                    <a:pt x="46768" y="761"/>
                  </a:lnTo>
                  <a:lnTo>
                    <a:pt x="27926" y="8118"/>
                  </a:lnTo>
                  <a:lnTo>
                    <a:pt x="19627" y="13355"/>
                  </a:lnTo>
                  <a:lnTo>
                    <a:pt x="7285" y="28533"/>
                  </a:lnTo>
                  <a:lnTo>
                    <a:pt x="2356" y="37494"/>
                  </a:lnTo>
                  <a:lnTo>
                    <a:pt x="0" y="59929"/>
                  </a:lnTo>
                  <a:lnTo>
                    <a:pt x="4021" y="84327"/>
                  </a:lnTo>
                  <a:lnTo>
                    <a:pt x="13608" y="106870"/>
                  </a:lnTo>
                  <a:lnTo>
                    <a:pt x="21779" y="113115"/>
                  </a:lnTo>
                  <a:lnTo>
                    <a:pt x="43337" y="116935"/>
                  </a:lnTo>
                  <a:lnTo>
                    <a:pt x="62277" y="111613"/>
                  </a:lnTo>
                  <a:lnTo>
                    <a:pt x="70603" y="106919"/>
                  </a:lnTo>
                  <a:lnTo>
                    <a:pt x="82973" y="92344"/>
                  </a:lnTo>
                  <a:lnTo>
                    <a:pt x="91202" y="72998"/>
                  </a:lnTo>
                  <a:lnTo>
                    <a:pt x="94858" y="48802"/>
                  </a:lnTo>
                  <a:lnTo>
                    <a:pt x="97004" y="43987"/>
                  </a:lnTo>
                  <a:lnTo>
                    <a:pt x="99603" y="44287"/>
                  </a:lnTo>
                  <a:lnTo>
                    <a:pt x="117771" y="64396"/>
                  </a:lnTo>
                  <a:lnTo>
                    <a:pt x="171483" y="97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00247" y="236566"/>
              <a:ext cx="106365" cy="125922"/>
            </a:xfrm>
            <a:custGeom>
              <a:avLst/>
              <a:gdLst/>
              <a:ahLst/>
              <a:cxnLst/>
              <a:rect l="0" t="0" r="0" b="0"/>
              <a:pathLst>
                <a:path w="106365" h="125922">
                  <a:moveTo>
                    <a:pt x="85307" y="5589"/>
                  </a:moveTo>
                  <a:lnTo>
                    <a:pt x="68539" y="0"/>
                  </a:lnTo>
                  <a:lnTo>
                    <a:pt x="50949" y="375"/>
                  </a:lnTo>
                  <a:lnTo>
                    <a:pt x="41345" y="2113"/>
                  </a:lnTo>
                  <a:lnTo>
                    <a:pt x="33772" y="6781"/>
                  </a:lnTo>
                  <a:lnTo>
                    <a:pt x="3579" y="43657"/>
                  </a:lnTo>
                  <a:lnTo>
                    <a:pt x="406" y="53195"/>
                  </a:lnTo>
                  <a:lnTo>
                    <a:pt x="0" y="76270"/>
                  </a:lnTo>
                  <a:lnTo>
                    <a:pt x="11937" y="109980"/>
                  </a:lnTo>
                  <a:lnTo>
                    <a:pt x="20016" y="117297"/>
                  </a:lnTo>
                  <a:lnTo>
                    <a:pt x="41471" y="125427"/>
                  </a:lnTo>
                  <a:lnTo>
                    <a:pt x="63485" y="125921"/>
                  </a:lnTo>
                  <a:lnTo>
                    <a:pt x="82627" y="122241"/>
                  </a:lnTo>
                  <a:lnTo>
                    <a:pt x="106364" y="110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02018" y="105284"/>
              <a:ext cx="30936" cy="326385"/>
            </a:xfrm>
            <a:custGeom>
              <a:avLst/>
              <a:gdLst/>
              <a:ahLst/>
              <a:cxnLst/>
              <a:rect l="0" t="0" r="0" b="0"/>
              <a:pathLst>
                <a:path w="30936" h="326385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3"/>
                  </a:lnTo>
                  <a:lnTo>
                    <a:pt x="17333" y="225180"/>
                  </a:lnTo>
                  <a:lnTo>
                    <a:pt x="27902" y="283690"/>
                  </a:lnTo>
                  <a:lnTo>
                    <a:pt x="3093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69782" y="189512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31586"/>
                  </a:moveTo>
                  <a:lnTo>
                    <a:pt x="104635" y="20408"/>
                  </a:lnTo>
                  <a:lnTo>
                    <a:pt x="69737" y="7867"/>
                  </a:lnTo>
                  <a:lnTo>
                    <a:pt x="12418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50962" y="273740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59295" y="178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26646" y="231626"/>
              <a:ext cx="69879" cy="96155"/>
            </a:xfrm>
            <a:custGeom>
              <a:avLst/>
              <a:gdLst/>
              <a:ahLst/>
              <a:cxnLst/>
              <a:rect l="0" t="0" r="0" b="0"/>
              <a:pathLst>
                <a:path w="69879" h="96155">
                  <a:moveTo>
                    <a:pt x="69519" y="0"/>
                  </a:moveTo>
                  <a:lnTo>
                    <a:pt x="45473" y="9576"/>
                  </a:lnTo>
                  <a:lnTo>
                    <a:pt x="9927" y="39404"/>
                  </a:lnTo>
                  <a:lnTo>
                    <a:pt x="2089" y="59237"/>
                  </a:lnTo>
                  <a:lnTo>
                    <a:pt x="0" y="71077"/>
                  </a:lnTo>
                  <a:lnTo>
                    <a:pt x="2116" y="80140"/>
                  </a:lnTo>
                  <a:lnTo>
                    <a:pt x="7036" y="87352"/>
                  </a:lnTo>
                  <a:lnTo>
                    <a:pt x="13826" y="93330"/>
                  </a:lnTo>
                  <a:lnTo>
                    <a:pt x="21862" y="96145"/>
                  </a:lnTo>
                  <a:lnTo>
                    <a:pt x="40150" y="96154"/>
                  </a:lnTo>
                  <a:lnTo>
                    <a:pt x="56856" y="89139"/>
                  </a:lnTo>
                  <a:lnTo>
                    <a:pt x="64586" y="83992"/>
                  </a:lnTo>
                  <a:lnTo>
                    <a:pt x="68571" y="75882"/>
                  </a:lnTo>
                  <a:lnTo>
                    <a:pt x="69878" y="54393"/>
                  </a:lnTo>
                  <a:lnTo>
                    <a:pt x="66560" y="38603"/>
                  </a:lnTo>
                  <a:lnTo>
                    <a:pt x="5899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38280" y="243793"/>
              <a:ext cx="115814" cy="124705"/>
            </a:xfrm>
            <a:custGeom>
              <a:avLst/>
              <a:gdLst/>
              <a:ahLst/>
              <a:cxnLst/>
              <a:rect l="0" t="0" r="0" b="0"/>
              <a:pathLst>
                <a:path w="115814" h="124705">
                  <a:moveTo>
                    <a:pt x="0" y="29947"/>
                  </a:moveTo>
                  <a:lnTo>
                    <a:pt x="29308" y="73910"/>
                  </a:lnTo>
                  <a:lnTo>
                    <a:pt x="33302" y="93940"/>
                  </a:lnTo>
                  <a:lnTo>
                    <a:pt x="32730" y="104195"/>
                  </a:lnTo>
                  <a:lnTo>
                    <a:pt x="30008" y="107522"/>
                  </a:lnTo>
                  <a:lnTo>
                    <a:pt x="25855" y="106230"/>
                  </a:lnTo>
                  <a:lnTo>
                    <a:pt x="20746" y="101860"/>
                  </a:lnTo>
                  <a:lnTo>
                    <a:pt x="7966" y="78941"/>
                  </a:lnTo>
                  <a:lnTo>
                    <a:pt x="2360" y="44334"/>
                  </a:lnTo>
                  <a:lnTo>
                    <a:pt x="7289" y="21134"/>
                  </a:lnTo>
                  <a:lnTo>
                    <a:pt x="11878" y="10034"/>
                  </a:lnTo>
                  <a:lnTo>
                    <a:pt x="18447" y="3803"/>
                  </a:lnTo>
                  <a:lnTo>
                    <a:pt x="26336" y="820"/>
                  </a:lnTo>
                  <a:lnTo>
                    <a:pt x="35105" y="0"/>
                  </a:lnTo>
                  <a:lnTo>
                    <a:pt x="51087" y="5329"/>
                  </a:lnTo>
                  <a:lnTo>
                    <a:pt x="80411" y="27814"/>
                  </a:lnTo>
                  <a:lnTo>
                    <a:pt x="96095" y="53492"/>
                  </a:lnTo>
                  <a:lnTo>
                    <a:pt x="112408" y="100855"/>
                  </a:lnTo>
                  <a:lnTo>
                    <a:pt x="115813" y="124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11348" y="200041"/>
              <a:ext cx="128573" cy="157928"/>
            </a:xfrm>
            <a:custGeom>
              <a:avLst/>
              <a:gdLst/>
              <a:ahLst/>
              <a:cxnLst/>
              <a:rect l="0" t="0" r="0" b="0"/>
              <a:pathLst>
                <a:path w="128573" h="157928">
                  <a:moveTo>
                    <a:pt x="79616" y="0"/>
                  </a:moveTo>
                  <a:lnTo>
                    <a:pt x="26910" y="19128"/>
                  </a:lnTo>
                  <a:lnTo>
                    <a:pt x="10957" y="30338"/>
                  </a:lnTo>
                  <a:lnTo>
                    <a:pt x="2307" y="49358"/>
                  </a:lnTo>
                  <a:lnTo>
                    <a:pt x="0" y="60982"/>
                  </a:lnTo>
                  <a:lnTo>
                    <a:pt x="3142" y="69900"/>
                  </a:lnTo>
                  <a:lnTo>
                    <a:pt x="9916" y="77016"/>
                  </a:lnTo>
                  <a:lnTo>
                    <a:pt x="29920" y="86872"/>
                  </a:lnTo>
                  <a:lnTo>
                    <a:pt x="80892" y="93199"/>
                  </a:lnTo>
                  <a:lnTo>
                    <a:pt x="105919" y="96404"/>
                  </a:lnTo>
                  <a:lnTo>
                    <a:pt x="124842" y="105627"/>
                  </a:lnTo>
                  <a:lnTo>
                    <a:pt x="128483" y="112532"/>
                  </a:lnTo>
                  <a:lnTo>
                    <a:pt x="128572" y="120645"/>
                  </a:lnTo>
                  <a:lnTo>
                    <a:pt x="126290" y="129563"/>
                  </a:lnTo>
                  <a:lnTo>
                    <a:pt x="121260" y="136678"/>
                  </a:lnTo>
                  <a:lnTo>
                    <a:pt x="106313" y="147703"/>
                  </a:lnTo>
                  <a:lnTo>
                    <a:pt x="63225" y="155908"/>
                  </a:lnTo>
                  <a:lnTo>
                    <a:pt x="37501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9595" y="442196"/>
              <a:ext cx="6632955" cy="136872"/>
            </a:xfrm>
            <a:custGeom>
              <a:avLst/>
              <a:gdLst/>
              <a:ahLst/>
              <a:cxnLst/>
              <a:rect l="0" t="0" r="0" b="0"/>
              <a:pathLst>
                <a:path w="6632955" h="136872">
                  <a:moveTo>
                    <a:pt x="6632954" y="0"/>
                  </a:moveTo>
                  <a:lnTo>
                    <a:pt x="6574337" y="5590"/>
                  </a:lnTo>
                  <a:lnTo>
                    <a:pt x="6520163" y="9553"/>
                  </a:lnTo>
                  <a:lnTo>
                    <a:pt x="6467521" y="13456"/>
                  </a:lnTo>
                  <a:lnTo>
                    <a:pt x="6411802" y="19556"/>
                  </a:lnTo>
                  <a:lnTo>
                    <a:pt x="6360113" y="29166"/>
                  </a:lnTo>
                  <a:lnTo>
                    <a:pt x="6306055" y="39210"/>
                  </a:lnTo>
                  <a:lnTo>
                    <a:pt x="6250317" y="41541"/>
                  </a:lnTo>
                  <a:lnTo>
                    <a:pt x="6193077" y="49237"/>
                  </a:lnTo>
                  <a:lnTo>
                    <a:pt x="6129777" y="51970"/>
                  </a:lnTo>
                  <a:lnTo>
                    <a:pt x="6066278" y="52510"/>
                  </a:lnTo>
                  <a:lnTo>
                    <a:pt x="6014794" y="52604"/>
                  </a:lnTo>
                  <a:lnTo>
                    <a:pt x="5962495" y="52631"/>
                  </a:lnTo>
                  <a:lnTo>
                    <a:pt x="5909955" y="52639"/>
                  </a:lnTo>
                  <a:lnTo>
                    <a:pt x="5847034" y="52642"/>
                  </a:lnTo>
                  <a:lnTo>
                    <a:pt x="5796715" y="52643"/>
                  </a:lnTo>
                  <a:lnTo>
                    <a:pt x="5744761" y="52643"/>
                  </a:lnTo>
                  <a:lnTo>
                    <a:pt x="5694662" y="53813"/>
                  </a:lnTo>
                  <a:lnTo>
                    <a:pt x="5635749" y="60976"/>
                  </a:lnTo>
                  <a:lnTo>
                    <a:pt x="5580994" y="62521"/>
                  </a:lnTo>
                  <a:lnTo>
                    <a:pt x="5527726" y="62979"/>
                  </a:lnTo>
                  <a:lnTo>
                    <a:pt x="5471778" y="63114"/>
                  </a:lnTo>
                  <a:lnTo>
                    <a:pt x="5413866" y="63154"/>
                  </a:lnTo>
                  <a:lnTo>
                    <a:pt x="5356543" y="63166"/>
                  </a:lnTo>
                  <a:lnTo>
                    <a:pt x="5304464" y="66289"/>
                  </a:lnTo>
                  <a:lnTo>
                    <a:pt x="5257448" y="71504"/>
                  </a:lnTo>
                  <a:lnTo>
                    <a:pt x="5199063" y="73049"/>
                  </a:lnTo>
                  <a:lnTo>
                    <a:pt x="5156899" y="73411"/>
                  </a:lnTo>
                  <a:lnTo>
                    <a:pt x="5110863" y="73571"/>
                  </a:lnTo>
                  <a:lnTo>
                    <a:pt x="5066226" y="73643"/>
                  </a:lnTo>
                  <a:lnTo>
                    <a:pt x="5021821" y="73675"/>
                  </a:lnTo>
                  <a:lnTo>
                    <a:pt x="4974790" y="73689"/>
                  </a:lnTo>
                  <a:lnTo>
                    <a:pt x="4929710" y="76814"/>
                  </a:lnTo>
                  <a:lnTo>
                    <a:pt x="4871108" y="82032"/>
                  </a:lnTo>
                  <a:lnTo>
                    <a:pt x="4814751" y="83578"/>
                  </a:lnTo>
                  <a:lnTo>
                    <a:pt x="4769674" y="83939"/>
                  </a:lnTo>
                  <a:lnTo>
                    <a:pt x="4722344" y="84100"/>
                  </a:lnTo>
                  <a:lnTo>
                    <a:pt x="4674012" y="84171"/>
                  </a:lnTo>
                  <a:lnTo>
                    <a:pt x="4628745" y="84203"/>
                  </a:lnTo>
                  <a:lnTo>
                    <a:pt x="4576953" y="84221"/>
                  </a:lnTo>
                  <a:lnTo>
                    <a:pt x="4517531" y="84227"/>
                  </a:lnTo>
                  <a:lnTo>
                    <a:pt x="4465492" y="84228"/>
                  </a:lnTo>
                  <a:lnTo>
                    <a:pt x="4407569" y="84228"/>
                  </a:lnTo>
                  <a:lnTo>
                    <a:pt x="4346075" y="84228"/>
                  </a:lnTo>
                  <a:lnTo>
                    <a:pt x="4288868" y="84228"/>
                  </a:lnTo>
                  <a:lnTo>
                    <a:pt x="4232508" y="84228"/>
                  </a:lnTo>
                  <a:lnTo>
                    <a:pt x="4176315" y="84228"/>
                  </a:lnTo>
                  <a:lnTo>
                    <a:pt x="4120155" y="91464"/>
                  </a:lnTo>
                  <a:lnTo>
                    <a:pt x="4064001" y="94106"/>
                  </a:lnTo>
                  <a:lnTo>
                    <a:pt x="4007849" y="94628"/>
                  </a:lnTo>
                  <a:lnTo>
                    <a:pt x="3951696" y="95901"/>
                  </a:lnTo>
                  <a:lnTo>
                    <a:pt x="3895545" y="103085"/>
                  </a:lnTo>
                  <a:lnTo>
                    <a:pt x="3839393" y="104851"/>
                  </a:lnTo>
                  <a:lnTo>
                    <a:pt x="3783241" y="106369"/>
                  </a:lnTo>
                  <a:lnTo>
                    <a:pt x="3723969" y="113602"/>
                  </a:lnTo>
                  <a:lnTo>
                    <a:pt x="3661872" y="115377"/>
                  </a:lnTo>
                  <a:lnTo>
                    <a:pt x="3603375" y="115728"/>
                  </a:lnTo>
                  <a:lnTo>
                    <a:pt x="3554992" y="115788"/>
                  </a:lnTo>
                  <a:lnTo>
                    <a:pt x="3496129" y="115809"/>
                  </a:lnTo>
                  <a:lnTo>
                    <a:pt x="3439442" y="115813"/>
                  </a:lnTo>
                  <a:lnTo>
                    <a:pt x="3375948" y="116984"/>
                  </a:lnTo>
                  <a:lnTo>
                    <a:pt x="3317133" y="124147"/>
                  </a:lnTo>
                  <a:lnTo>
                    <a:pt x="3254865" y="125909"/>
                  </a:lnTo>
                  <a:lnTo>
                    <a:pt x="3193476" y="126257"/>
                  </a:lnTo>
                  <a:lnTo>
                    <a:pt x="3143422" y="126317"/>
                  </a:lnTo>
                  <a:lnTo>
                    <a:pt x="3092716" y="126335"/>
                  </a:lnTo>
                  <a:lnTo>
                    <a:pt x="3033068" y="126341"/>
                  </a:lnTo>
                  <a:lnTo>
                    <a:pt x="2976226" y="126342"/>
                  </a:lnTo>
                  <a:lnTo>
                    <a:pt x="2928403" y="126342"/>
                  </a:lnTo>
                  <a:lnTo>
                    <a:pt x="2867077" y="126342"/>
                  </a:lnTo>
                  <a:lnTo>
                    <a:pt x="2818204" y="126342"/>
                  </a:lnTo>
                  <a:lnTo>
                    <a:pt x="2756056" y="123223"/>
                  </a:lnTo>
                  <a:lnTo>
                    <a:pt x="2705110" y="118009"/>
                  </a:lnTo>
                  <a:lnTo>
                    <a:pt x="2652970" y="116464"/>
                  </a:lnTo>
                  <a:lnTo>
                    <a:pt x="2600477" y="116007"/>
                  </a:lnTo>
                  <a:lnTo>
                    <a:pt x="2547878" y="115871"/>
                  </a:lnTo>
                  <a:lnTo>
                    <a:pt x="2495249" y="115831"/>
                  </a:lnTo>
                  <a:lnTo>
                    <a:pt x="2445730" y="115819"/>
                  </a:lnTo>
                  <a:lnTo>
                    <a:pt x="2398302" y="115815"/>
                  </a:lnTo>
                  <a:lnTo>
                    <a:pt x="2347205" y="115814"/>
                  </a:lnTo>
                  <a:lnTo>
                    <a:pt x="2295020" y="112694"/>
                  </a:lnTo>
                  <a:lnTo>
                    <a:pt x="2242513" y="107481"/>
                  </a:lnTo>
                  <a:lnTo>
                    <a:pt x="2189911" y="105936"/>
                  </a:lnTo>
                  <a:lnTo>
                    <a:pt x="2134161" y="105478"/>
                  </a:lnTo>
                  <a:lnTo>
                    <a:pt x="2076308" y="102223"/>
                  </a:lnTo>
                  <a:lnTo>
                    <a:pt x="2022122" y="96969"/>
                  </a:lnTo>
                  <a:lnTo>
                    <a:pt x="1969022" y="95412"/>
                  </a:lnTo>
                  <a:lnTo>
                    <a:pt x="1916244" y="94951"/>
                  </a:lnTo>
                  <a:lnTo>
                    <a:pt x="1860442" y="91695"/>
                  </a:lnTo>
                  <a:lnTo>
                    <a:pt x="1802574" y="86441"/>
                  </a:lnTo>
                  <a:lnTo>
                    <a:pt x="1748383" y="84884"/>
                  </a:lnTo>
                  <a:lnTo>
                    <a:pt x="1692162" y="84423"/>
                  </a:lnTo>
                  <a:lnTo>
                    <a:pt x="1634170" y="84286"/>
                  </a:lnTo>
                  <a:lnTo>
                    <a:pt x="1579942" y="84245"/>
                  </a:lnTo>
                  <a:lnTo>
                    <a:pt x="1523711" y="84233"/>
                  </a:lnTo>
                  <a:lnTo>
                    <a:pt x="1462596" y="84230"/>
                  </a:lnTo>
                  <a:lnTo>
                    <a:pt x="1403154" y="84229"/>
                  </a:lnTo>
                  <a:lnTo>
                    <a:pt x="1348496" y="84229"/>
                  </a:lnTo>
                  <a:lnTo>
                    <a:pt x="1295257" y="84228"/>
                  </a:lnTo>
                  <a:lnTo>
                    <a:pt x="1239318" y="84228"/>
                  </a:lnTo>
                  <a:lnTo>
                    <a:pt x="1181409" y="84228"/>
                  </a:lnTo>
                  <a:lnTo>
                    <a:pt x="1127207" y="84228"/>
                  </a:lnTo>
                  <a:lnTo>
                    <a:pt x="1070982" y="84228"/>
                  </a:lnTo>
                  <a:lnTo>
                    <a:pt x="1012989" y="84228"/>
                  </a:lnTo>
                  <a:lnTo>
                    <a:pt x="955642" y="84228"/>
                  </a:lnTo>
                  <a:lnTo>
                    <a:pt x="894196" y="84228"/>
                  </a:lnTo>
                  <a:lnTo>
                    <a:pt x="831536" y="84228"/>
                  </a:lnTo>
                  <a:lnTo>
                    <a:pt x="771637" y="87348"/>
                  </a:lnTo>
                  <a:lnTo>
                    <a:pt x="713724" y="92562"/>
                  </a:lnTo>
                  <a:lnTo>
                    <a:pt x="655231" y="94106"/>
                  </a:lnTo>
                  <a:lnTo>
                    <a:pt x="600855" y="94564"/>
                  </a:lnTo>
                  <a:lnTo>
                    <a:pt x="544579" y="94700"/>
                  </a:lnTo>
                  <a:lnTo>
                    <a:pt x="486571" y="97859"/>
                  </a:lnTo>
                  <a:lnTo>
                    <a:pt x="429219" y="103085"/>
                  </a:lnTo>
                  <a:lnTo>
                    <a:pt x="370891" y="104633"/>
                  </a:lnTo>
                  <a:lnTo>
                    <a:pt x="313445" y="105092"/>
                  </a:lnTo>
                  <a:lnTo>
                    <a:pt x="251970" y="108348"/>
                  </a:lnTo>
                  <a:lnTo>
                    <a:pt x="189302" y="113602"/>
                  </a:lnTo>
                  <a:lnTo>
                    <a:pt x="129399" y="118278"/>
                  </a:lnTo>
                  <a:lnTo>
                    <a:pt x="74606" y="123953"/>
                  </a:lnTo>
                  <a:lnTo>
                    <a:pt x="30684" y="12875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063585" y="883682"/>
            <a:ext cx="4600954" cy="600313"/>
            <a:chOff x="2063585" y="883682"/>
            <a:chExt cx="4600954" cy="600313"/>
          </a:xfrm>
        </p:grpSpPr>
        <p:sp>
          <p:nvSpPr>
            <p:cNvPr id="40" name="Freeform 39"/>
            <p:cNvSpPr/>
            <p:nvPr/>
          </p:nvSpPr>
          <p:spPr>
            <a:xfrm>
              <a:off x="2063585" y="113707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42829" y="915979"/>
              <a:ext cx="310353" cy="477599"/>
            </a:xfrm>
            <a:custGeom>
              <a:avLst/>
              <a:gdLst/>
              <a:ahLst/>
              <a:cxnLst/>
              <a:rect l="0" t="0" r="0" b="0"/>
              <a:pathLst>
                <a:path w="310353" h="477599">
                  <a:moveTo>
                    <a:pt x="57668" y="0"/>
                  </a:moveTo>
                  <a:lnTo>
                    <a:pt x="40879" y="56214"/>
                  </a:lnTo>
                  <a:lnTo>
                    <a:pt x="34335" y="114786"/>
                  </a:lnTo>
                  <a:lnTo>
                    <a:pt x="27713" y="177352"/>
                  </a:lnTo>
                  <a:lnTo>
                    <a:pt x="26566" y="234262"/>
                  </a:lnTo>
                  <a:lnTo>
                    <a:pt x="26226" y="284400"/>
                  </a:lnTo>
                  <a:lnTo>
                    <a:pt x="20536" y="334481"/>
                  </a:lnTo>
                  <a:lnTo>
                    <a:pt x="9302" y="396570"/>
                  </a:lnTo>
                  <a:lnTo>
                    <a:pt x="2751" y="457707"/>
                  </a:lnTo>
                  <a:lnTo>
                    <a:pt x="0" y="470085"/>
                  </a:lnTo>
                  <a:lnTo>
                    <a:pt x="1675" y="475996"/>
                  </a:lnTo>
                  <a:lnTo>
                    <a:pt x="6301" y="477598"/>
                  </a:lnTo>
                  <a:lnTo>
                    <a:pt x="68887" y="459351"/>
                  </a:lnTo>
                  <a:lnTo>
                    <a:pt x="127169" y="445265"/>
                  </a:lnTo>
                  <a:lnTo>
                    <a:pt x="186690" y="442803"/>
                  </a:lnTo>
                  <a:lnTo>
                    <a:pt x="243508" y="449552"/>
                  </a:lnTo>
                  <a:lnTo>
                    <a:pt x="290432" y="452098"/>
                  </a:lnTo>
                  <a:lnTo>
                    <a:pt x="310352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66040" y="1146734"/>
              <a:ext cx="119373" cy="211443"/>
            </a:xfrm>
            <a:custGeom>
              <a:avLst/>
              <a:gdLst/>
              <a:ahLst/>
              <a:cxnLst/>
              <a:rect l="0" t="0" r="0" b="0"/>
              <a:pathLst>
                <a:path w="119373" h="211443">
                  <a:moveTo>
                    <a:pt x="23970" y="116685"/>
                  </a:moveTo>
                  <a:lnTo>
                    <a:pt x="67932" y="96442"/>
                  </a:lnTo>
                  <a:lnTo>
                    <a:pt x="100158" y="69359"/>
                  </a:lnTo>
                  <a:lnTo>
                    <a:pt x="114763" y="51198"/>
                  </a:lnTo>
                  <a:lnTo>
                    <a:pt x="118424" y="41442"/>
                  </a:lnTo>
                  <a:lnTo>
                    <a:pt x="119372" y="21242"/>
                  </a:lnTo>
                  <a:lnTo>
                    <a:pt x="115647" y="13282"/>
                  </a:lnTo>
                  <a:lnTo>
                    <a:pt x="102150" y="1318"/>
                  </a:lnTo>
                  <a:lnTo>
                    <a:pt x="93637" y="0"/>
                  </a:lnTo>
                  <a:lnTo>
                    <a:pt x="44496" y="15026"/>
                  </a:lnTo>
                  <a:lnTo>
                    <a:pt x="26854" y="31339"/>
                  </a:lnTo>
                  <a:lnTo>
                    <a:pt x="6887" y="66831"/>
                  </a:lnTo>
                  <a:lnTo>
                    <a:pt x="0" y="92188"/>
                  </a:lnTo>
                  <a:lnTo>
                    <a:pt x="838" y="115156"/>
                  </a:lnTo>
                  <a:lnTo>
                    <a:pt x="13477" y="147818"/>
                  </a:lnTo>
                  <a:lnTo>
                    <a:pt x="32039" y="179722"/>
                  </a:lnTo>
                  <a:lnTo>
                    <a:pt x="48613" y="194614"/>
                  </a:lnTo>
                  <a:lnTo>
                    <a:pt x="68848" y="203963"/>
                  </a:lnTo>
                  <a:lnTo>
                    <a:pt x="118726" y="2114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38815" y="1176700"/>
              <a:ext cx="209165" cy="172974"/>
            </a:xfrm>
            <a:custGeom>
              <a:avLst/>
              <a:gdLst/>
              <a:ahLst/>
              <a:cxnLst/>
              <a:rect l="0" t="0" r="0" b="0"/>
              <a:pathLst>
                <a:path w="209165" h="172974">
                  <a:moveTo>
                    <a:pt x="124936" y="76191"/>
                  </a:moveTo>
                  <a:lnTo>
                    <a:pt x="130525" y="53834"/>
                  </a:lnTo>
                  <a:lnTo>
                    <a:pt x="127030" y="33499"/>
                  </a:lnTo>
                  <a:lnTo>
                    <a:pt x="122822" y="23163"/>
                  </a:lnTo>
                  <a:lnTo>
                    <a:pt x="108789" y="8559"/>
                  </a:lnTo>
                  <a:lnTo>
                    <a:pt x="100133" y="3027"/>
                  </a:lnTo>
                  <a:lnTo>
                    <a:pt x="81157" y="0"/>
                  </a:lnTo>
                  <a:lnTo>
                    <a:pt x="61025" y="3724"/>
                  </a:lnTo>
                  <a:lnTo>
                    <a:pt x="31130" y="18974"/>
                  </a:lnTo>
                  <a:lnTo>
                    <a:pt x="14614" y="31654"/>
                  </a:lnTo>
                  <a:lnTo>
                    <a:pt x="5714" y="51327"/>
                  </a:lnTo>
                  <a:lnTo>
                    <a:pt x="0" y="107674"/>
                  </a:lnTo>
                  <a:lnTo>
                    <a:pt x="5458" y="134637"/>
                  </a:lnTo>
                  <a:lnTo>
                    <a:pt x="10189" y="146740"/>
                  </a:lnTo>
                  <a:lnTo>
                    <a:pt x="24804" y="163308"/>
                  </a:lnTo>
                  <a:lnTo>
                    <a:pt x="33615" y="169364"/>
                  </a:lnTo>
                  <a:lnTo>
                    <a:pt x="52764" y="172973"/>
                  </a:lnTo>
                  <a:lnTo>
                    <a:pt x="62783" y="172298"/>
                  </a:lnTo>
                  <a:lnTo>
                    <a:pt x="80155" y="162189"/>
                  </a:lnTo>
                  <a:lnTo>
                    <a:pt x="94505" y="145998"/>
                  </a:lnTo>
                  <a:lnTo>
                    <a:pt x="120911" y="86377"/>
                  </a:lnTo>
                  <a:lnTo>
                    <a:pt x="129463" y="63221"/>
                  </a:lnTo>
                  <a:lnTo>
                    <a:pt x="127728" y="73156"/>
                  </a:lnTo>
                  <a:lnTo>
                    <a:pt x="129137" y="80017"/>
                  </a:lnTo>
                  <a:lnTo>
                    <a:pt x="154489" y="120426"/>
                  </a:lnTo>
                  <a:lnTo>
                    <a:pt x="173945" y="134066"/>
                  </a:lnTo>
                  <a:lnTo>
                    <a:pt x="209164" y="149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75241" y="1147606"/>
              <a:ext cx="181851" cy="187739"/>
            </a:xfrm>
            <a:custGeom>
              <a:avLst/>
              <a:gdLst/>
              <a:ahLst/>
              <a:cxnLst/>
              <a:rect l="0" t="0" r="0" b="0"/>
              <a:pathLst>
                <a:path w="181851" h="187739">
                  <a:moveTo>
                    <a:pt x="99080" y="0"/>
                  </a:moveTo>
                  <a:lnTo>
                    <a:pt x="76723" y="0"/>
                  </a:lnTo>
                  <a:lnTo>
                    <a:pt x="46052" y="11178"/>
                  </a:lnTo>
                  <a:lnTo>
                    <a:pt x="14738" y="29308"/>
                  </a:lnTo>
                  <a:lnTo>
                    <a:pt x="7757" y="38256"/>
                  </a:lnTo>
                  <a:lnTo>
                    <a:pt x="0" y="60676"/>
                  </a:lnTo>
                  <a:lnTo>
                    <a:pt x="271" y="70866"/>
                  </a:lnTo>
                  <a:lnTo>
                    <a:pt x="6812" y="88428"/>
                  </a:lnTo>
                  <a:lnTo>
                    <a:pt x="20637" y="100912"/>
                  </a:lnTo>
                  <a:lnTo>
                    <a:pt x="39650" y="109191"/>
                  </a:lnTo>
                  <a:lnTo>
                    <a:pt x="89984" y="114505"/>
                  </a:lnTo>
                  <a:lnTo>
                    <a:pt x="139397" y="121144"/>
                  </a:lnTo>
                  <a:lnTo>
                    <a:pt x="172247" y="135980"/>
                  </a:lnTo>
                  <a:lnTo>
                    <a:pt x="178274" y="143296"/>
                  </a:lnTo>
                  <a:lnTo>
                    <a:pt x="181122" y="151683"/>
                  </a:lnTo>
                  <a:lnTo>
                    <a:pt x="181850" y="160783"/>
                  </a:lnTo>
                  <a:lnTo>
                    <a:pt x="178827" y="168020"/>
                  </a:lnTo>
                  <a:lnTo>
                    <a:pt x="166108" y="179181"/>
                  </a:lnTo>
                  <a:lnTo>
                    <a:pt x="133628" y="186451"/>
                  </a:lnTo>
                  <a:lnTo>
                    <a:pt x="81901" y="187738"/>
                  </a:lnTo>
                  <a:lnTo>
                    <a:pt x="35909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53305" y="937036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3120" y="173425"/>
                  </a:lnTo>
                  <a:lnTo>
                    <a:pt x="8334" y="225690"/>
                  </a:lnTo>
                  <a:lnTo>
                    <a:pt x="12998" y="276271"/>
                  </a:lnTo>
                  <a:lnTo>
                    <a:pt x="25054" y="335982"/>
                  </a:lnTo>
                  <a:lnTo>
                    <a:pt x="30296" y="392187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37492" y="1094963"/>
              <a:ext cx="221099" cy="15685"/>
            </a:xfrm>
            <a:custGeom>
              <a:avLst/>
              <a:gdLst/>
              <a:ahLst/>
              <a:cxnLst/>
              <a:rect l="0" t="0" r="0" b="0"/>
              <a:pathLst>
                <a:path w="221099" h="15685">
                  <a:moveTo>
                    <a:pt x="221098" y="0"/>
                  </a:moveTo>
                  <a:lnTo>
                    <a:pt x="166954" y="8334"/>
                  </a:lnTo>
                  <a:lnTo>
                    <a:pt x="112007" y="15684"/>
                  </a:lnTo>
                  <a:lnTo>
                    <a:pt x="56093" y="1276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88183" y="883682"/>
              <a:ext cx="228419" cy="367957"/>
            </a:xfrm>
            <a:custGeom>
              <a:avLst/>
              <a:gdLst/>
              <a:ahLst/>
              <a:cxnLst/>
              <a:rect l="0" t="0" r="0" b="0"/>
              <a:pathLst>
                <a:path w="228419" h="367957">
                  <a:moveTo>
                    <a:pt x="186304" y="42825"/>
                  </a:moveTo>
                  <a:lnTo>
                    <a:pt x="180714" y="26058"/>
                  </a:lnTo>
                  <a:lnTo>
                    <a:pt x="168612" y="11586"/>
                  </a:lnTo>
                  <a:lnTo>
                    <a:pt x="160471" y="4452"/>
                  </a:lnTo>
                  <a:lnTo>
                    <a:pt x="150365" y="865"/>
                  </a:lnTo>
                  <a:lnTo>
                    <a:pt x="126657" y="0"/>
                  </a:lnTo>
                  <a:lnTo>
                    <a:pt x="92591" y="11679"/>
                  </a:lnTo>
                  <a:lnTo>
                    <a:pt x="65860" y="35546"/>
                  </a:lnTo>
                  <a:lnTo>
                    <a:pt x="31810" y="85367"/>
                  </a:lnTo>
                  <a:lnTo>
                    <a:pt x="11281" y="144874"/>
                  </a:lnTo>
                  <a:lnTo>
                    <a:pt x="0" y="192705"/>
                  </a:lnTo>
                  <a:lnTo>
                    <a:pt x="861" y="233073"/>
                  </a:lnTo>
                  <a:lnTo>
                    <a:pt x="11633" y="283046"/>
                  </a:lnTo>
                  <a:lnTo>
                    <a:pt x="27185" y="310404"/>
                  </a:lnTo>
                  <a:lnTo>
                    <a:pt x="67184" y="354938"/>
                  </a:lnTo>
                  <a:lnTo>
                    <a:pt x="87348" y="362866"/>
                  </a:lnTo>
                  <a:lnTo>
                    <a:pt x="138421" y="367956"/>
                  </a:lnTo>
                  <a:lnTo>
                    <a:pt x="196072" y="357591"/>
                  </a:lnTo>
                  <a:lnTo>
                    <a:pt x="228418" y="348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41614" y="1137077"/>
              <a:ext cx="128447" cy="130274"/>
            </a:xfrm>
            <a:custGeom>
              <a:avLst/>
              <a:gdLst/>
              <a:ahLst/>
              <a:cxnLst/>
              <a:rect l="0" t="0" r="0" b="0"/>
              <a:pathLst>
                <a:path w="128447" h="130274">
                  <a:moveTo>
                    <a:pt x="69743" y="0"/>
                  </a:moveTo>
                  <a:lnTo>
                    <a:pt x="45697" y="9576"/>
                  </a:lnTo>
                  <a:lnTo>
                    <a:pt x="24274" y="27534"/>
                  </a:lnTo>
                  <a:lnTo>
                    <a:pt x="10150" y="44993"/>
                  </a:lnTo>
                  <a:lnTo>
                    <a:pt x="2313" y="67570"/>
                  </a:lnTo>
                  <a:lnTo>
                    <a:pt x="0" y="92032"/>
                  </a:lnTo>
                  <a:lnTo>
                    <a:pt x="2871" y="114603"/>
                  </a:lnTo>
                  <a:lnTo>
                    <a:pt x="8784" y="122026"/>
                  </a:lnTo>
                  <a:lnTo>
                    <a:pt x="27832" y="130273"/>
                  </a:lnTo>
                  <a:lnTo>
                    <a:pt x="64864" y="129327"/>
                  </a:lnTo>
                  <a:lnTo>
                    <a:pt x="85512" y="121430"/>
                  </a:lnTo>
                  <a:lnTo>
                    <a:pt x="117832" y="97296"/>
                  </a:lnTo>
                  <a:lnTo>
                    <a:pt x="126211" y="77558"/>
                  </a:lnTo>
                  <a:lnTo>
                    <a:pt x="128446" y="65743"/>
                  </a:lnTo>
                  <a:lnTo>
                    <a:pt x="127595" y="55527"/>
                  </a:lnTo>
                  <a:lnTo>
                    <a:pt x="1013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48228" y="1168194"/>
              <a:ext cx="242156" cy="105755"/>
            </a:xfrm>
            <a:custGeom>
              <a:avLst/>
              <a:gdLst/>
              <a:ahLst/>
              <a:cxnLst/>
              <a:rect l="0" t="0" r="0" b="0"/>
              <a:pathLst>
                <a:path w="242156" h="105755">
                  <a:moveTo>
                    <a:pt x="0" y="469"/>
                  </a:moveTo>
                  <a:lnTo>
                    <a:pt x="5589" y="59086"/>
                  </a:lnTo>
                  <a:lnTo>
                    <a:pt x="6066" y="64113"/>
                  </a:lnTo>
                  <a:lnTo>
                    <a:pt x="5213" y="63955"/>
                  </a:lnTo>
                  <a:lnTo>
                    <a:pt x="3475" y="60341"/>
                  </a:lnTo>
                  <a:lnTo>
                    <a:pt x="4664" y="46966"/>
                  </a:lnTo>
                  <a:lnTo>
                    <a:pt x="14959" y="9783"/>
                  </a:lnTo>
                  <a:lnTo>
                    <a:pt x="20501" y="4339"/>
                  </a:lnTo>
                  <a:lnTo>
                    <a:pt x="27705" y="1879"/>
                  </a:lnTo>
                  <a:lnTo>
                    <a:pt x="36018" y="1409"/>
                  </a:lnTo>
                  <a:lnTo>
                    <a:pt x="54612" y="7126"/>
                  </a:lnTo>
                  <a:lnTo>
                    <a:pt x="81692" y="23498"/>
                  </a:lnTo>
                  <a:lnTo>
                    <a:pt x="95969" y="37610"/>
                  </a:lnTo>
                  <a:lnTo>
                    <a:pt x="108243" y="58267"/>
                  </a:lnTo>
                  <a:lnTo>
                    <a:pt x="108427" y="56548"/>
                  </a:lnTo>
                  <a:lnTo>
                    <a:pt x="107380" y="51893"/>
                  </a:lnTo>
                  <a:lnTo>
                    <a:pt x="111494" y="28574"/>
                  </a:lnTo>
                  <a:lnTo>
                    <a:pt x="125712" y="5027"/>
                  </a:lnTo>
                  <a:lnTo>
                    <a:pt x="132941" y="1168"/>
                  </a:lnTo>
                  <a:lnTo>
                    <a:pt x="150332" y="0"/>
                  </a:lnTo>
                  <a:lnTo>
                    <a:pt x="179853" y="11508"/>
                  </a:lnTo>
                  <a:lnTo>
                    <a:pt x="205238" y="35325"/>
                  </a:lnTo>
                  <a:lnTo>
                    <a:pt x="230462" y="82008"/>
                  </a:lnTo>
                  <a:lnTo>
                    <a:pt x="242155" y="105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32497" y="1178839"/>
              <a:ext cx="221100" cy="105638"/>
            </a:xfrm>
            <a:custGeom>
              <a:avLst/>
              <a:gdLst/>
              <a:ahLst/>
              <a:cxnLst/>
              <a:rect l="0" t="0" r="0" b="0"/>
              <a:pathLst>
                <a:path w="221100" h="105638">
                  <a:moveTo>
                    <a:pt x="0" y="42466"/>
                  </a:moveTo>
                  <a:lnTo>
                    <a:pt x="15619" y="88152"/>
                  </a:lnTo>
                  <a:lnTo>
                    <a:pt x="11430" y="45334"/>
                  </a:lnTo>
                  <a:lnTo>
                    <a:pt x="17168" y="22684"/>
                  </a:lnTo>
                  <a:lnTo>
                    <a:pt x="21974" y="11730"/>
                  </a:lnTo>
                  <a:lnTo>
                    <a:pt x="29857" y="5598"/>
                  </a:lnTo>
                  <a:lnTo>
                    <a:pt x="51094" y="1904"/>
                  </a:lnTo>
                  <a:lnTo>
                    <a:pt x="69892" y="7281"/>
                  </a:lnTo>
                  <a:lnTo>
                    <a:pt x="78180" y="11990"/>
                  </a:lnTo>
                  <a:lnTo>
                    <a:pt x="90509" y="26582"/>
                  </a:lnTo>
                  <a:lnTo>
                    <a:pt x="107956" y="64545"/>
                  </a:lnTo>
                  <a:lnTo>
                    <a:pt x="110575" y="66544"/>
                  </a:lnTo>
                  <a:lnTo>
                    <a:pt x="112321" y="63197"/>
                  </a:lnTo>
                  <a:lnTo>
                    <a:pt x="116601" y="48171"/>
                  </a:lnTo>
                  <a:lnTo>
                    <a:pt x="138413" y="13047"/>
                  </a:lnTo>
                  <a:lnTo>
                    <a:pt x="144918" y="5306"/>
                  </a:lnTo>
                  <a:lnTo>
                    <a:pt x="152764" y="1315"/>
                  </a:lnTo>
                  <a:lnTo>
                    <a:pt x="170840" y="0"/>
                  </a:lnTo>
                  <a:lnTo>
                    <a:pt x="179404" y="3627"/>
                  </a:lnTo>
                  <a:lnTo>
                    <a:pt x="195159" y="17016"/>
                  </a:lnTo>
                  <a:lnTo>
                    <a:pt x="211593" y="44284"/>
                  </a:lnTo>
                  <a:lnTo>
                    <a:pt x="221099" y="105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89169" y="1158134"/>
              <a:ext cx="98064" cy="129411"/>
            </a:xfrm>
            <a:custGeom>
              <a:avLst/>
              <a:gdLst/>
              <a:ahLst/>
              <a:cxnLst/>
              <a:rect l="0" t="0" r="0" b="0"/>
              <a:pathLst>
                <a:path w="98064" h="129411">
                  <a:moveTo>
                    <a:pt x="48654" y="0"/>
                  </a:moveTo>
                  <a:lnTo>
                    <a:pt x="24608" y="9576"/>
                  </a:lnTo>
                  <a:lnTo>
                    <a:pt x="10281" y="20244"/>
                  </a:lnTo>
                  <a:lnTo>
                    <a:pt x="2354" y="39023"/>
                  </a:lnTo>
                  <a:lnTo>
                    <a:pt x="0" y="61797"/>
                  </a:lnTo>
                  <a:lnTo>
                    <a:pt x="2854" y="83618"/>
                  </a:lnTo>
                  <a:lnTo>
                    <a:pt x="11141" y="101894"/>
                  </a:lnTo>
                  <a:lnTo>
                    <a:pt x="16627" y="110044"/>
                  </a:lnTo>
                  <a:lnTo>
                    <a:pt x="32080" y="122218"/>
                  </a:lnTo>
                  <a:lnTo>
                    <a:pt x="41115" y="127102"/>
                  </a:lnTo>
                  <a:lnTo>
                    <a:pt x="60511" y="129410"/>
                  </a:lnTo>
                  <a:lnTo>
                    <a:pt x="70597" y="128387"/>
                  </a:lnTo>
                  <a:lnTo>
                    <a:pt x="78491" y="124196"/>
                  </a:lnTo>
                  <a:lnTo>
                    <a:pt x="90381" y="110181"/>
                  </a:lnTo>
                  <a:lnTo>
                    <a:pt x="98063" y="76970"/>
                  </a:lnTo>
                  <a:lnTo>
                    <a:pt x="94749" y="43083"/>
                  </a:lnTo>
                  <a:lnTo>
                    <a:pt x="80770" y="10816"/>
                  </a:lnTo>
                  <a:lnTo>
                    <a:pt x="74744" y="4871"/>
                  </a:lnTo>
                  <a:lnTo>
                    <a:pt x="68387" y="207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43109" y="1150406"/>
              <a:ext cx="157928" cy="134071"/>
            </a:xfrm>
            <a:custGeom>
              <a:avLst/>
              <a:gdLst/>
              <a:ahLst/>
              <a:cxnLst/>
              <a:rect l="0" t="0" r="0" b="0"/>
              <a:pathLst>
                <a:path w="157928" h="134071">
                  <a:moveTo>
                    <a:pt x="0" y="49842"/>
                  </a:moveTo>
                  <a:lnTo>
                    <a:pt x="16788" y="104887"/>
                  </a:lnTo>
                  <a:lnTo>
                    <a:pt x="19792" y="133482"/>
                  </a:lnTo>
                  <a:lnTo>
                    <a:pt x="20494" y="125230"/>
                  </a:lnTo>
                  <a:lnTo>
                    <a:pt x="11942" y="64534"/>
                  </a:lnTo>
                  <a:lnTo>
                    <a:pt x="16536" y="30019"/>
                  </a:lnTo>
                  <a:lnTo>
                    <a:pt x="28406" y="11396"/>
                  </a:lnTo>
                  <a:lnTo>
                    <a:pt x="36485" y="3154"/>
                  </a:lnTo>
                  <a:lnTo>
                    <a:pt x="45380" y="0"/>
                  </a:lnTo>
                  <a:lnTo>
                    <a:pt x="54819" y="236"/>
                  </a:lnTo>
                  <a:lnTo>
                    <a:pt x="73497" y="6738"/>
                  </a:lnTo>
                  <a:lnTo>
                    <a:pt x="97166" y="24722"/>
                  </a:lnTo>
                  <a:lnTo>
                    <a:pt x="133215" y="77340"/>
                  </a:lnTo>
                  <a:lnTo>
                    <a:pt x="157927" y="134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80021" y="1033820"/>
              <a:ext cx="284270" cy="261186"/>
            </a:xfrm>
            <a:custGeom>
              <a:avLst/>
              <a:gdLst/>
              <a:ahLst/>
              <a:cxnLst/>
              <a:rect l="0" t="0" r="0" b="0"/>
              <a:pathLst>
                <a:path w="284270" h="261186">
                  <a:moveTo>
                    <a:pt x="0" y="250656"/>
                  </a:moveTo>
                  <a:lnTo>
                    <a:pt x="7235" y="223100"/>
                  </a:lnTo>
                  <a:lnTo>
                    <a:pt x="12997" y="166878"/>
                  </a:lnTo>
                  <a:lnTo>
                    <a:pt x="19464" y="104776"/>
                  </a:lnTo>
                  <a:lnTo>
                    <a:pt x="26174" y="64713"/>
                  </a:lnTo>
                  <a:lnTo>
                    <a:pt x="31487" y="58844"/>
                  </a:lnTo>
                  <a:lnTo>
                    <a:pt x="38539" y="57270"/>
                  </a:lnTo>
                  <a:lnTo>
                    <a:pt x="46749" y="58561"/>
                  </a:lnTo>
                  <a:lnTo>
                    <a:pt x="53393" y="62932"/>
                  </a:lnTo>
                  <a:lnTo>
                    <a:pt x="107736" y="120669"/>
                  </a:lnTo>
                  <a:lnTo>
                    <a:pt x="130550" y="125424"/>
                  </a:lnTo>
                  <a:lnTo>
                    <a:pt x="153948" y="122468"/>
                  </a:lnTo>
                  <a:lnTo>
                    <a:pt x="172146" y="113355"/>
                  </a:lnTo>
                  <a:lnTo>
                    <a:pt x="195545" y="83892"/>
                  </a:lnTo>
                  <a:lnTo>
                    <a:pt x="223243" y="32015"/>
                  </a:lnTo>
                  <a:lnTo>
                    <a:pt x="232970" y="4524"/>
                  </a:lnTo>
                  <a:lnTo>
                    <a:pt x="236032" y="0"/>
                  </a:lnTo>
                  <a:lnTo>
                    <a:pt x="238073" y="1664"/>
                  </a:lnTo>
                  <a:lnTo>
                    <a:pt x="250130" y="63316"/>
                  </a:lnTo>
                  <a:lnTo>
                    <a:pt x="252179" y="123314"/>
                  </a:lnTo>
                  <a:lnTo>
                    <a:pt x="259819" y="175849"/>
                  </a:lnTo>
                  <a:lnTo>
                    <a:pt x="268354" y="238364"/>
                  </a:lnTo>
                  <a:lnTo>
                    <a:pt x="274466" y="251042"/>
                  </a:lnTo>
                  <a:lnTo>
                    <a:pt x="284269" y="2611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21872" y="1179191"/>
              <a:ext cx="131932" cy="137640"/>
            </a:xfrm>
            <a:custGeom>
              <a:avLst/>
              <a:gdLst/>
              <a:ahLst/>
              <a:cxnLst/>
              <a:rect l="0" t="0" r="0" b="0"/>
              <a:pathLst>
                <a:path w="131932" h="137640">
                  <a:moveTo>
                    <a:pt x="5589" y="10529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16584" y="105529"/>
                  </a:lnTo>
                  <a:lnTo>
                    <a:pt x="19938" y="115976"/>
                  </a:lnTo>
                  <a:lnTo>
                    <a:pt x="33023" y="130704"/>
                  </a:lnTo>
                  <a:lnTo>
                    <a:pt x="41426" y="136269"/>
                  </a:lnTo>
                  <a:lnTo>
                    <a:pt x="50537" y="137639"/>
                  </a:lnTo>
                  <a:lnTo>
                    <a:pt x="70020" y="132923"/>
                  </a:lnTo>
                  <a:lnTo>
                    <a:pt x="95130" y="117114"/>
                  </a:lnTo>
                  <a:lnTo>
                    <a:pt x="106996" y="101184"/>
                  </a:lnTo>
                  <a:lnTo>
                    <a:pt x="124146" y="62361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748849" y="1084435"/>
              <a:ext cx="10240" cy="242156"/>
            </a:xfrm>
            <a:custGeom>
              <a:avLst/>
              <a:gdLst/>
              <a:ahLst/>
              <a:cxnLst/>
              <a:rect l="0" t="0" r="0" b="0"/>
              <a:pathLst>
                <a:path w="10240" h="242156">
                  <a:moveTo>
                    <a:pt x="10239" y="0"/>
                  </a:moveTo>
                  <a:lnTo>
                    <a:pt x="1174" y="58617"/>
                  </a:lnTo>
                  <a:lnTo>
                    <a:pt x="0" y="112791"/>
                  </a:lnTo>
                  <a:lnTo>
                    <a:pt x="2887" y="165432"/>
                  </a:lnTo>
                  <a:lnTo>
                    <a:pt x="9271" y="224426"/>
                  </a:lnTo>
                  <a:lnTo>
                    <a:pt x="1023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48600" y="1052849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1170" y="171351"/>
                  </a:lnTo>
                  <a:lnTo>
                    <a:pt x="11453" y="230813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85429" y="1179191"/>
              <a:ext cx="147401" cy="15685"/>
            </a:xfrm>
            <a:custGeom>
              <a:avLst/>
              <a:gdLst/>
              <a:ahLst/>
              <a:cxnLst/>
              <a:rect l="0" t="0" r="0" b="0"/>
              <a:pathLst>
                <a:path w="147401" h="15685">
                  <a:moveTo>
                    <a:pt x="147400" y="0"/>
                  </a:moveTo>
                  <a:lnTo>
                    <a:pt x="109922" y="8333"/>
                  </a:lnTo>
                  <a:lnTo>
                    <a:pt x="58498" y="1568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10991" y="1210777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6065" y="0"/>
                  </a:moveTo>
                  <a:lnTo>
                    <a:pt x="0" y="33622"/>
                  </a:lnTo>
                  <a:lnTo>
                    <a:pt x="4520" y="85323"/>
                  </a:lnTo>
                  <a:lnTo>
                    <a:pt x="606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53927" y="1170581"/>
              <a:ext cx="103102" cy="313414"/>
            </a:xfrm>
            <a:custGeom>
              <a:avLst/>
              <a:gdLst/>
              <a:ahLst/>
              <a:cxnLst/>
              <a:rect l="0" t="0" r="0" b="0"/>
              <a:pathLst>
                <a:path w="103102" h="313414">
                  <a:moveTo>
                    <a:pt x="0" y="124424"/>
                  </a:moveTo>
                  <a:lnTo>
                    <a:pt x="11178" y="141191"/>
                  </a:lnTo>
                  <a:lnTo>
                    <a:pt x="18131" y="179565"/>
                  </a:lnTo>
                  <a:lnTo>
                    <a:pt x="20190" y="227979"/>
                  </a:lnTo>
                  <a:lnTo>
                    <a:pt x="22056" y="287165"/>
                  </a:lnTo>
                  <a:lnTo>
                    <a:pt x="26571" y="311397"/>
                  </a:lnTo>
                  <a:lnTo>
                    <a:pt x="28243" y="313413"/>
                  </a:lnTo>
                  <a:lnTo>
                    <a:pt x="30100" y="300056"/>
                  </a:lnTo>
                  <a:lnTo>
                    <a:pt x="22887" y="251057"/>
                  </a:lnTo>
                  <a:lnTo>
                    <a:pt x="10197" y="189385"/>
                  </a:lnTo>
                  <a:lnTo>
                    <a:pt x="2014" y="131796"/>
                  </a:lnTo>
                  <a:lnTo>
                    <a:pt x="398" y="75361"/>
                  </a:lnTo>
                  <a:lnTo>
                    <a:pt x="3198" y="22272"/>
                  </a:lnTo>
                  <a:lnTo>
                    <a:pt x="5642" y="10699"/>
                  </a:lnTo>
                  <a:lnTo>
                    <a:pt x="10780" y="4154"/>
                  </a:lnTo>
                  <a:lnTo>
                    <a:pt x="17715" y="960"/>
                  </a:lnTo>
                  <a:lnTo>
                    <a:pt x="25848" y="0"/>
                  </a:lnTo>
                  <a:lnTo>
                    <a:pt x="41124" y="5174"/>
                  </a:lnTo>
                  <a:lnTo>
                    <a:pt x="75584" y="27559"/>
                  </a:lnTo>
                  <a:lnTo>
                    <a:pt x="100254" y="58808"/>
                  </a:lnTo>
                  <a:lnTo>
                    <a:pt x="103101" y="70152"/>
                  </a:lnTo>
                  <a:lnTo>
                    <a:pt x="100025" y="92114"/>
                  </a:lnTo>
                  <a:lnTo>
                    <a:pt x="93589" y="99374"/>
                  </a:lnTo>
                  <a:lnTo>
                    <a:pt x="73961" y="107441"/>
                  </a:lnTo>
                  <a:lnTo>
                    <a:pt x="13783" y="104712"/>
                  </a:lnTo>
                  <a:lnTo>
                    <a:pt x="0" y="103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43440" y="1000207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0" y="228040"/>
                  </a:lnTo>
                  <a:lnTo>
                    <a:pt x="1170" y="277097"/>
                  </a:lnTo>
                  <a:lnTo>
                    <a:pt x="8334" y="326830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51606" y="1173570"/>
              <a:ext cx="112933" cy="166593"/>
            </a:xfrm>
            <a:custGeom>
              <a:avLst/>
              <a:gdLst/>
              <a:ahLst/>
              <a:cxnLst/>
              <a:rect l="0" t="0" r="0" b="0"/>
              <a:pathLst>
                <a:path w="112933" h="166593">
                  <a:moveTo>
                    <a:pt x="7647" y="68792"/>
                  </a:moveTo>
                  <a:lnTo>
                    <a:pt x="45126" y="77126"/>
                  </a:lnTo>
                  <a:lnTo>
                    <a:pt x="57199" y="77857"/>
                  </a:lnTo>
                  <a:lnTo>
                    <a:pt x="76854" y="72431"/>
                  </a:lnTo>
                  <a:lnTo>
                    <a:pt x="85371" y="67709"/>
                  </a:lnTo>
                  <a:lnTo>
                    <a:pt x="108536" y="38705"/>
                  </a:lnTo>
                  <a:lnTo>
                    <a:pt x="111171" y="28847"/>
                  </a:lnTo>
                  <a:lnTo>
                    <a:pt x="110588" y="19935"/>
                  </a:lnTo>
                  <a:lnTo>
                    <a:pt x="107861" y="11655"/>
                  </a:lnTo>
                  <a:lnTo>
                    <a:pt x="101363" y="6134"/>
                  </a:lnTo>
                  <a:lnTo>
                    <a:pt x="81664" y="0"/>
                  </a:lnTo>
                  <a:lnTo>
                    <a:pt x="60431" y="3513"/>
                  </a:lnTo>
                  <a:lnTo>
                    <a:pt x="31866" y="18645"/>
                  </a:lnTo>
                  <a:lnTo>
                    <a:pt x="17241" y="32466"/>
                  </a:lnTo>
                  <a:lnTo>
                    <a:pt x="6842" y="50308"/>
                  </a:lnTo>
                  <a:lnTo>
                    <a:pt x="0" y="85672"/>
                  </a:lnTo>
                  <a:lnTo>
                    <a:pt x="4638" y="109050"/>
                  </a:lnTo>
                  <a:lnTo>
                    <a:pt x="20404" y="138822"/>
                  </a:lnTo>
                  <a:lnTo>
                    <a:pt x="34374" y="153729"/>
                  </a:lnTo>
                  <a:lnTo>
                    <a:pt x="52281" y="164254"/>
                  </a:lnTo>
                  <a:lnTo>
                    <a:pt x="71938" y="166592"/>
                  </a:lnTo>
                  <a:lnTo>
                    <a:pt x="112932" y="163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06528" y="109496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865422" y="1789844"/>
            <a:ext cx="878272" cy="887366"/>
            <a:chOff x="3865422" y="1789844"/>
            <a:chExt cx="878272" cy="887366"/>
          </a:xfrm>
        </p:grpSpPr>
        <p:sp>
          <p:nvSpPr>
            <p:cNvPr id="64" name="Freeform 63"/>
            <p:cNvSpPr/>
            <p:nvPr/>
          </p:nvSpPr>
          <p:spPr>
            <a:xfrm>
              <a:off x="4304790" y="1789844"/>
              <a:ext cx="254050" cy="392372"/>
            </a:xfrm>
            <a:custGeom>
              <a:avLst/>
              <a:gdLst/>
              <a:ahLst/>
              <a:cxnLst/>
              <a:rect l="0" t="0" r="0" b="0"/>
              <a:pathLst>
                <a:path w="254050" h="392372">
                  <a:moveTo>
                    <a:pt x="117179" y="0"/>
                  </a:moveTo>
                  <a:lnTo>
                    <a:pt x="109943" y="27556"/>
                  </a:lnTo>
                  <a:lnTo>
                    <a:pt x="107300" y="86898"/>
                  </a:lnTo>
                  <a:lnTo>
                    <a:pt x="106778" y="149356"/>
                  </a:lnTo>
                  <a:lnTo>
                    <a:pt x="115000" y="212561"/>
                  </a:lnTo>
                  <a:lnTo>
                    <a:pt x="116749" y="267115"/>
                  </a:lnTo>
                  <a:lnTo>
                    <a:pt x="118264" y="329017"/>
                  </a:lnTo>
                  <a:lnTo>
                    <a:pt x="122376" y="377467"/>
                  </a:lnTo>
                  <a:lnTo>
                    <a:pt x="120643" y="388515"/>
                  </a:lnTo>
                  <a:lnTo>
                    <a:pt x="118319" y="392371"/>
                  </a:lnTo>
                  <a:lnTo>
                    <a:pt x="115599" y="391432"/>
                  </a:lnTo>
                  <a:lnTo>
                    <a:pt x="57307" y="329743"/>
                  </a:lnTo>
                  <a:lnTo>
                    <a:pt x="17925" y="271198"/>
                  </a:lnTo>
                  <a:lnTo>
                    <a:pt x="4436" y="256623"/>
                  </a:lnTo>
                  <a:lnTo>
                    <a:pt x="1072" y="255310"/>
                  </a:lnTo>
                  <a:lnTo>
                    <a:pt x="0" y="257944"/>
                  </a:lnTo>
                  <a:lnTo>
                    <a:pt x="455" y="263210"/>
                  </a:lnTo>
                  <a:lnTo>
                    <a:pt x="12274" y="287388"/>
                  </a:lnTo>
                  <a:lnTo>
                    <a:pt x="57745" y="347429"/>
                  </a:lnTo>
                  <a:lnTo>
                    <a:pt x="79811" y="369794"/>
                  </a:lnTo>
                  <a:lnTo>
                    <a:pt x="98231" y="379992"/>
                  </a:lnTo>
                  <a:lnTo>
                    <a:pt x="133922" y="386721"/>
                  </a:lnTo>
                  <a:lnTo>
                    <a:pt x="154256" y="382056"/>
                  </a:lnTo>
                  <a:lnTo>
                    <a:pt x="209365" y="353472"/>
                  </a:lnTo>
                  <a:lnTo>
                    <a:pt x="239250" y="334280"/>
                  </a:lnTo>
                  <a:lnTo>
                    <a:pt x="25404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65422" y="2389969"/>
              <a:ext cx="209107" cy="287241"/>
            </a:xfrm>
            <a:custGeom>
              <a:avLst/>
              <a:gdLst/>
              <a:ahLst/>
              <a:cxnLst/>
              <a:rect l="0" t="0" r="0" b="0"/>
              <a:pathLst>
                <a:path w="209107" h="287241">
                  <a:moveTo>
                    <a:pt x="9065" y="0"/>
                  </a:moveTo>
                  <a:lnTo>
                    <a:pt x="9065" y="48930"/>
                  </a:lnTo>
                  <a:lnTo>
                    <a:pt x="9065" y="96776"/>
                  </a:lnTo>
                  <a:lnTo>
                    <a:pt x="9065" y="159756"/>
                  </a:lnTo>
                  <a:lnTo>
                    <a:pt x="7895" y="216087"/>
                  </a:lnTo>
                  <a:lnTo>
                    <a:pt x="0" y="278670"/>
                  </a:lnTo>
                  <a:lnTo>
                    <a:pt x="1852" y="285215"/>
                  </a:lnTo>
                  <a:lnTo>
                    <a:pt x="5426" y="287240"/>
                  </a:lnTo>
                  <a:lnTo>
                    <a:pt x="64161" y="284530"/>
                  </a:lnTo>
                  <a:lnTo>
                    <a:pt x="124985" y="277068"/>
                  </a:lnTo>
                  <a:lnTo>
                    <a:pt x="175115" y="274398"/>
                  </a:lnTo>
                  <a:lnTo>
                    <a:pt x="209106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07950" y="2383428"/>
              <a:ext cx="198206" cy="256102"/>
            </a:xfrm>
            <a:custGeom>
              <a:avLst/>
              <a:gdLst/>
              <a:ahLst/>
              <a:cxnLst/>
              <a:rect l="0" t="0" r="0" b="0"/>
              <a:pathLst>
                <a:path w="198206" h="256102">
                  <a:moveTo>
                    <a:pt x="156091" y="48654"/>
                  </a:moveTo>
                  <a:lnTo>
                    <a:pt x="146516" y="24608"/>
                  </a:lnTo>
                  <a:lnTo>
                    <a:pt x="135847" y="10281"/>
                  </a:lnTo>
                  <a:lnTo>
                    <a:pt x="117068" y="2354"/>
                  </a:lnTo>
                  <a:lnTo>
                    <a:pt x="94294" y="0"/>
                  </a:lnTo>
                  <a:lnTo>
                    <a:pt x="72474" y="2854"/>
                  </a:lnTo>
                  <a:lnTo>
                    <a:pt x="54197" y="14261"/>
                  </a:lnTo>
                  <a:lnTo>
                    <a:pt x="23400" y="50179"/>
                  </a:lnTo>
                  <a:lnTo>
                    <a:pt x="7461" y="86281"/>
                  </a:lnTo>
                  <a:lnTo>
                    <a:pt x="0" y="140402"/>
                  </a:lnTo>
                  <a:lnTo>
                    <a:pt x="1048" y="180994"/>
                  </a:lnTo>
                  <a:lnTo>
                    <a:pt x="15136" y="214598"/>
                  </a:lnTo>
                  <a:lnTo>
                    <a:pt x="27544" y="231981"/>
                  </a:lnTo>
                  <a:lnTo>
                    <a:pt x="43977" y="244387"/>
                  </a:lnTo>
                  <a:lnTo>
                    <a:pt x="64148" y="252630"/>
                  </a:lnTo>
                  <a:lnTo>
                    <a:pt x="101813" y="256101"/>
                  </a:lnTo>
                  <a:lnTo>
                    <a:pt x="141438" y="249070"/>
                  </a:lnTo>
                  <a:lnTo>
                    <a:pt x="198205" y="227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23397" y="2371035"/>
              <a:ext cx="320297" cy="245621"/>
            </a:xfrm>
            <a:custGeom>
              <a:avLst/>
              <a:gdLst/>
              <a:ahLst/>
              <a:cxnLst/>
              <a:rect l="0" t="0" r="0" b="0"/>
              <a:pathLst>
                <a:path w="320297" h="245621">
                  <a:moveTo>
                    <a:pt x="72271" y="218975"/>
                  </a:moveTo>
                  <a:lnTo>
                    <a:pt x="54313" y="157864"/>
                  </a:lnTo>
                  <a:lnTo>
                    <a:pt x="37122" y="103433"/>
                  </a:lnTo>
                  <a:lnTo>
                    <a:pt x="16114" y="40014"/>
                  </a:lnTo>
                  <a:lnTo>
                    <a:pt x="0" y="14001"/>
                  </a:lnTo>
                  <a:lnTo>
                    <a:pt x="693" y="8626"/>
                  </a:lnTo>
                  <a:lnTo>
                    <a:pt x="5835" y="5043"/>
                  </a:lnTo>
                  <a:lnTo>
                    <a:pt x="35429" y="0"/>
                  </a:lnTo>
                  <a:lnTo>
                    <a:pt x="70714" y="1625"/>
                  </a:lnTo>
                  <a:lnTo>
                    <a:pt x="131944" y="15918"/>
                  </a:lnTo>
                  <a:lnTo>
                    <a:pt x="193213" y="33037"/>
                  </a:lnTo>
                  <a:lnTo>
                    <a:pt x="238491" y="48192"/>
                  </a:lnTo>
                  <a:lnTo>
                    <a:pt x="293082" y="87196"/>
                  </a:lnTo>
                  <a:lnTo>
                    <a:pt x="309230" y="105424"/>
                  </a:lnTo>
                  <a:lnTo>
                    <a:pt x="317966" y="128344"/>
                  </a:lnTo>
                  <a:lnTo>
                    <a:pt x="320296" y="141007"/>
                  </a:lnTo>
                  <a:lnTo>
                    <a:pt x="316645" y="161316"/>
                  </a:lnTo>
                  <a:lnTo>
                    <a:pt x="295238" y="199007"/>
                  </a:lnTo>
                  <a:lnTo>
                    <a:pt x="278992" y="213220"/>
                  </a:lnTo>
                  <a:lnTo>
                    <a:pt x="239967" y="231876"/>
                  </a:lnTo>
                  <a:lnTo>
                    <a:pt x="179651" y="242077"/>
                  </a:lnTo>
                  <a:lnTo>
                    <a:pt x="157430" y="245620"/>
                  </a:lnTo>
                  <a:lnTo>
                    <a:pt x="114569" y="241482"/>
                  </a:lnTo>
                  <a:lnTo>
                    <a:pt x="82800" y="2400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989678" y="3032207"/>
            <a:ext cx="1979359" cy="782906"/>
            <a:chOff x="989678" y="3032207"/>
            <a:chExt cx="1979359" cy="782906"/>
          </a:xfrm>
        </p:grpSpPr>
        <p:sp>
          <p:nvSpPr>
            <p:cNvPr id="69" name="Freeform 68"/>
            <p:cNvSpPr/>
            <p:nvPr/>
          </p:nvSpPr>
          <p:spPr>
            <a:xfrm>
              <a:off x="1094963" y="3032207"/>
              <a:ext cx="8384" cy="168457"/>
            </a:xfrm>
            <a:custGeom>
              <a:avLst/>
              <a:gdLst/>
              <a:ahLst/>
              <a:cxnLst/>
              <a:rect l="0" t="0" r="0" b="0"/>
              <a:pathLst>
                <a:path w="8384" h="168457">
                  <a:moveTo>
                    <a:pt x="0" y="0"/>
                  </a:moveTo>
                  <a:lnTo>
                    <a:pt x="5589" y="58617"/>
                  </a:lnTo>
                  <a:lnTo>
                    <a:pt x="8383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89678" y="3358590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25653" y="5589"/>
                  </a:lnTo>
                  <a:lnTo>
                    <a:pt x="170309" y="9553"/>
                  </a:lnTo>
                  <a:lnTo>
                    <a:pt x="107384" y="13456"/>
                  </a:lnTo>
                  <a:lnTo>
                    <a:pt x="49548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52073" y="3525901"/>
              <a:ext cx="242933" cy="289212"/>
            </a:xfrm>
            <a:custGeom>
              <a:avLst/>
              <a:gdLst/>
              <a:ahLst/>
              <a:cxnLst/>
              <a:rect l="0" t="0" r="0" b="0"/>
              <a:pathLst>
                <a:path w="242933" h="289212">
                  <a:moveTo>
                    <a:pt x="21833" y="32731"/>
                  </a:moveTo>
                  <a:lnTo>
                    <a:pt x="56731" y="3422"/>
                  </a:lnTo>
                  <a:lnTo>
                    <a:pt x="66155" y="324"/>
                  </a:lnTo>
                  <a:lnTo>
                    <a:pt x="85986" y="0"/>
                  </a:lnTo>
                  <a:lnTo>
                    <a:pt x="116881" y="6395"/>
                  </a:lnTo>
                  <a:lnTo>
                    <a:pt x="124972" y="11664"/>
                  </a:lnTo>
                  <a:lnTo>
                    <a:pt x="156067" y="55173"/>
                  </a:lnTo>
                  <a:lnTo>
                    <a:pt x="165331" y="91373"/>
                  </a:lnTo>
                  <a:lnTo>
                    <a:pt x="160056" y="144357"/>
                  </a:lnTo>
                  <a:lnTo>
                    <a:pt x="144382" y="200635"/>
                  </a:lnTo>
                  <a:lnTo>
                    <a:pt x="108930" y="255244"/>
                  </a:lnTo>
                  <a:lnTo>
                    <a:pt x="92128" y="269276"/>
                  </a:lnTo>
                  <a:lnTo>
                    <a:pt x="52746" y="287816"/>
                  </a:lnTo>
                  <a:lnTo>
                    <a:pt x="32063" y="289211"/>
                  </a:lnTo>
                  <a:lnTo>
                    <a:pt x="21634" y="287946"/>
                  </a:lnTo>
                  <a:lnTo>
                    <a:pt x="13512" y="283593"/>
                  </a:lnTo>
                  <a:lnTo>
                    <a:pt x="1367" y="269397"/>
                  </a:lnTo>
                  <a:lnTo>
                    <a:pt x="0" y="260698"/>
                  </a:lnTo>
                  <a:lnTo>
                    <a:pt x="4721" y="241674"/>
                  </a:lnTo>
                  <a:lnTo>
                    <a:pt x="17737" y="224641"/>
                  </a:lnTo>
                  <a:lnTo>
                    <a:pt x="35221" y="210441"/>
                  </a:lnTo>
                  <a:lnTo>
                    <a:pt x="54689" y="200230"/>
                  </a:lnTo>
                  <a:lnTo>
                    <a:pt x="90970" y="193494"/>
                  </a:lnTo>
                  <a:lnTo>
                    <a:pt x="136745" y="199624"/>
                  </a:lnTo>
                  <a:lnTo>
                    <a:pt x="195760" y="209892"/>
                  </a:lnTo>
                  <a:lnTo>
                    <a:pt x="242932" y="211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49656" y="3476703"/>
              <a:ext cx="213889" cy="200349"/>
            </a:xfrm>
            <a:custGeom>
              <a:avLst/>
              <a:gdLst/>
              <a:ahLst/>
              <a:cxnLst/>
              <a:rect l="0" t="0" r="0" b="0"/>
              <a:pathLst>
                <a:path w="213889" h="200349">
                  <a:moveTo>
                    <a:pt x="108603" y="50343"/>
                  </a:moveTo>
                  <a:lnTo>
                    <a:pt x="99027" y="19061"/>
                  </a:lnTo>
                  <a:lnTo>
                    <a:pt x="88359" y="2905"/>
                  </a:lnTo>
                  <a:lnTo>
                    <a:pt x="81069" y="0"/>
                  </a:lnTo>
                  <a:lnTo>
                    <a:pt x="72700" y="404"/>
                  </a:lnTo>
                  <a:lnTo>
                    <a:pt x="55211" y="7091"/>
                  </a:lnTo>
                  <a:lnTo>
                    <a:pt x="17719" y="37080"/>
                  </a:lnTo>
                  <a:lnTo>
                    <a:pt x="1995" y="63181"/>
                  </a:lnTo>
                  <a:lnTo>
                    <a:pt x="0" y="82955"/>
                  </a:lnTo>
                  <a:lnTo>
                    <a:pt x="4051" y="141942"/>
                  </a:lnTo>
                  <a:lnTo>
                    <a:pt x="8713" y="164753"/>
                  </a:lnTo>
                  <a:lnTo>
                    <a:pt x="13933" y="173410"/>
                  </a:lnTo>
                  <a:lnTo>
                    <a:pt x="29093" y="186148"/>
                  </a:lnTo>
                  <a:lnTo>
                    <a:pt x="57358" y="199896"/>
                  </a:lnTo>
                  <a:lnTo>
                    <a:pt x="66251" y="200348"/>
                  </a:lnTo>
                  <a:lnTo>
                    <a:pt x="82371" y="194611"/>
                  </a:lnTo>
                  <a:lnTo>
                    <a:pt x="126004" y="158555"/>
                  </a:lnTo>
                  <a:lnTo>
                    <a:pt x="133884" y="138601"/>
                  </a:lnTo>
                  <a:lnTo>
                    <a:pt x="138943" y="87664"/>
                  </a:lnTo>
                  <a:lnTo>
                    <a:pt x="138188" y="82243"/>
                  </a:lnTo>
                  <a:lnTo>
                    <a:pt x="136515" y="82138"/>
                  </a:lnTo>
                  <a:lnTo>
                    <a:pt x="134230" y="85578"/>
                  </a:lnTo>
                  <a:lnTo>
                    <a:pt x="135046" y="91381"/>
                  </a:lnTo>
                  <a:lnTo>
                    <a:pt x="147373" y="115145"/>
                  </a:lnTo>
                  <a:lnTo>
                    <a:pt x="159369" y="130227"/>
                  </a:lnTo>
                  <a:lnTo>
                    <a:pt x="184866" y="146282"/>
                  </a:lnTo>
                  <a:lnTo>
                    <a:pt x="213888" y="155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05658" y="3521303"/>
              <a:ext cx="168457" cy="135672"/>
            </a:xfrm>
            <a:custGeom>
              <a:avLst/>
              <a:gdLst/>
              <a:ahLst/>
              <a:cxnLst/>
              <a:rect l="0" t="0" r="0" b="0"/>
              <a:pathLst>
                <a:path w="168457" h="135672">
                  <a:moveTo>
                    <a:pt x="0" y="47857"/>
                  </a:moveTo>
                  <a:lnTo>
                    <a:pt x="3119" y="90549"/>
                  </a:lnTo>
                  <a:lnTo>
                    <a:pt x="15618" y="135671"/>
                  </a:lnTo>
                  <a:lnTo>
                    <a:pt x="13570" y="130169"/>
                  </a:lnTo>
                  <a:lnTo>
                    <a:pt x="5206" y="69285"/>
                  </a:lnTo>
                  <a:lnTo>
                    <a:pt x="7131" y="37439"/>
                  </a:lnTo>
                  <a:lnTo>
                    <a:pt x="15258" y="19440"/>
                  </a:lnTo>
                  <a:lnTo>
                    <a:pt x="20700" y="11365"/>
                  </a:lnTo>
                  <a:lnTo>
                    <a:pt x="29008" y="5982"/>
                  </a:lnTo>
                  <a:lnTo>
                    <a:pt x="50717" y="0"/>
                  </a:lnTo>
                  <a:lnTo>
                    <a:pt x="83657" y="2222"/>
                  </a:lnTo>
                  <a:lnTo>
                    <a:pt x="101911" y="10417"/>
                  </a:lnTo>
                  <a:lnTo>
                    <a:pt x="110055" y="15878"/>
                  </a:lnTo>
                  <a:lnTo>
                    <a:pt x="122223" y="31304"/>
                  </a:lnTo>
                  <a:lnTo>
                    <a:pt x="155370" y="87247"/>
                  </a:lnTo>
                  <a:lnTo>
                    <a:pt x="168456" y="111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17609" y="3323897"/>
              <a:ext cx="177604" cy="350915"/>
            </a:xfrm>
            <a:custGeom>
              <a:avLst/>
              <a:gdLst/>
              <a:ahLst/>
              <a:cxnLst/>
              <a:rect l="0" t="0" r="0" b="0"/>
              <a:pathLst>
                <a:path w="177604" h="350915">
                  <a:moveTo>
                    <a:pt x="103904" y="255792"/>
                  </a:moveTo>
                  <a:lnTo>
                    <a:pt x="89249" y="211829"/>
                  </a:lnTo>
                  <a:lnTo>
                    <a:pt x="76334" y="198038"/>
                  </a:lnTo>
                  <a:lnTo>
                    <a:pt x="67976" y="192723"/>
                  </a:lnTo>
                  <a:lnTo>
                    <a:pt x="49331" y="189936"/>
                  </a:lnTo>
                  <a:lnTo>
                    <a:pt x="39446" y="190831"/>
                  </a:lnTo>
                  <a:lnTo>
                    <a:pt x="30516" y="196107"/>
                  </a:lnTo>
                  <a:lnTo>
                    <a:pt x="14355" y="214447"/>
                  </a:lnTo>
                  <a:lnTo>
                    <a:pt x="5612" y="238197"/>
                  </a:lnTo>
                  <a:lnTo>
                    <a:pt x="0" y="291571"/>
                  </a:lnTo>
                  <a:lnTo>
                    <a:pt x="5472" y="316147"/>
                  </a:lnTo>
                  <a:lnTo>
                    <a:pt x="10206" y="327614"/>
                  </a:lnTo>
                  <a:lnTo>
                    <a:pt x="24826" y="343475"/>
                  </a:lnTo>
                  <a:lnTo>
                    <a:pt x="33637" y="349342"/>
                  </a:lnTo>
                  <a:lnTo>
                    <a:pt x="43021" y="350914"/>
                  </a:lnTo>
                  <a:lnTo>
                    <a:pt x="62807" y="346421"/>
                  </a:lnTo>
                  <a:lnTo>
                    <a:pt x="88087" y="330738"/>
                  </a:lnTo>
                  <a:lnTo>
                    <a:pt x="110396" y="300095"/>
                  </a:lnTo>
                  <a:lnTo>
                    <a:pt x="126234" y="266969"/>
                  </a:lnTo>
                  <a:lnTo>
                    <a:pt x="137390" y="205430"/>
                  </a:lnTo>
                  <a:lnTo>
                    <a:pt x="144881" y="142402"/>
                  </a:lnTo>
                  <a:lnTo>
                    <a:pt x="145793" y="87121"/>
                  </a:lnTo>
                  <a:lnTo>
                    <a:pt x="140384" y="36731"/>
                  </a:lnTo>
                  <a:lnTo>
                    <a:pt x="131350" y="3711"/>
                  </a:lnTo>
                  <a:lnTo>
                    <a:pt x="128051" y="0"/>
                  </a:lnTo>
                  <a:lnTo>
                    <a:pt x="124681" y="1036"/>
                  </a:lnTo>
                  <a:lnTo>
                    <a:pt x="121265" y="5236"/>
                  </a:lnTo>
                  <a:lnTo>
                    <a:pt x="116456" y="33504"/>
                  </a:lnTo>
                  <a:lnTo>
                    <a:pt x="123237" y="92213"/>
                  </a:lnTo>
                  <a:lnTo>
                    <a:pt x="135842" y="150084"/>
                  </a:lnTo>
                  <a:lnTo>
                    <a:pt x="144007" y="206575"/>
                  </a:lnTo>
                  <a:lnTo>
                    <a:pt x="151363" y="228459"/>
                  </a:lnTo>
                  <a:lnTo>
                    <a:pt x="177603" y="266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36304" y="3134400"/>
              <a:ext cx="227611" cy="242264"/>
            </a:xfrm>
            <a:custGeom>
              <a:avLst/>
              <a:gdLst/>
              <a:ahLst/>
              <a:cxnLst/>
              <a:rect l="0" t="0" r="0" b="0"/>
              <a:pathLst>
                <a:path w="227611" h="242264">
                  <a:moveTo>
                    <a:pt x="69519" y="34677"/>
                  </a:moveTo>
                  <a:lnTo>
                    <a:pt x="52752" y="40267"/>
                  </a:lnTo>
                  <a:lnTo>
                    <a:pt x="38281" y="52369"/>
                  </a:lnTo>
                  <a:lnTo>
                    <a:pt x="9926" y="83146"/>
                  </a:lnTo>
                  <a:lnTo>
                    <a:pt x="5224" y="83367"/>
                  </a:lnTo>
                  <a:lnTo>
                    <a:pt x="2089" y="78836"/>
                  </a:lnTo>
                  <a:lnTo>
                    <a:pt x="0" y="71135"/>
                  </a:lnTo>
                  <a:lnTo>
                    <a:pt x="946" y="63662"/>
                  </a:lnTo>
                  <a:lnTo>
                    <a:pt x="8237" y="49119"/>
                  </a:lnTo>
                  <a:lnTo>
                    <a:pt x="25495" y="27778"/>
                  </a:lnTo>
                  <a:lnTo>
                    <a:pt x="51016" y="12226"/>
                  </a:lnTo>
                  <a:lnTo>
                    <a:pt x="80804" y="209"/>
                  </a:lnTo>
                  <a:lnTo>
                    <a:pt x="91081" y="0"/>
                  </a:lnTo>
                  <a:lnTo>
                    <a:pt x="111858" y="6007"/>
                  </a:lnTo>
                  <a:lnTo>
                    <a:pt x="129670" y="19595"/>
                  </a:lnTo>
                  <a:lnTo>
                    <a:pt x="137696" y="28132"/>
                  </a:lnTo>
                  <a:lnTo>
                    <a:pt x="141877" y="37333"/>
                  </a:lnTo>
                  <a:lnTo>
                    <a:pt x="143402" y="56915"/>
                  </a:lnTo>
                  <a:lnTo>
                    <a:pt x="132095" y="87670"/>
                  </a:lnTo>
                  <a:lnTo>
                    <a:pt x="108337" y="113420"/>
                  </a:lnTo>
                  <a:lnTo>
                    <a:pt x="104757" y="116418"/>
                  </a:lnTo>
                  <a:lnTo>
                    <a:pt x="104709" y="116077"/>
                  </a:lnTo>
                  <a:lnTo>
                    <a:pt x="107017" y="113511"/>
                  </a:lnTo>
                  <a:lnTo>
                    <a:pt x="132622" y="109898"/>
                  </a:lnTo>
                  <a:lnTo>
                    <a:pt x="164256" y="114417"/>
                  </a:lnTo>
                  <a:lnTo>
                    <a:pt x="195855" y="128754"/>
                  </a:lnTo>
                  <a:lnTo>
                    <a:pt x="221856" y="153409"/>
                  </a:lnTo>
                  <a:lnTo>
                    <a:pt x="226059" y="164134"/>
                  </a:lnTo>
                  <a:lnTo>
                    <a:pt x="227610" y="188530"/>
                  </a:lnTo>
                  <a:lnTo>
                    <a:pt x="221280" y="208731"/>
                  </a:lnTo>
                  <a:lnTo>
                    <a:pt x="216317" y="217394"/>
                  </a:lnTo>
                  <a:lnTo>
                    <a:pt x="201443" y="230138"/>
                  </a:lnTo>
                  <a:lnTo>
                    <a:pt x="192564" y="235175"/>
                  </a:lnTo>
                  <a:lnTo>
                    <a:pt x="152120" y="242263"/>
                  </a:lnTo>
                  <a:lnTo>
                    <a:pt x="89654" y="236521"/>
                  </a:lnTo>
                  <a:lnTo>
                    <a:pt x="69519" y="234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63709" y="3412696"/>
              <a:ext cx="305328" cy="19595"/>
            </a:xfrm>
            <a:custGeom>
              <a:avLst/>
              <a:gdLst/>
              <a:ahLst/>
              <a:cxnLst/>
              <a:rect l="0" t="0" r="0" b="0"/>
              <a:pathLst>
                <a:path w="305328" h="19595">
                  <a:moveTo>
                    <a:pt x="305327" y="9065"/>
                  </a:moveTo>
                  <a:lnTo>
                    <a:pt x="262635" y="5946"/>
                  </a:lnTo>
                  <a:lnTo>
                    <a:pt x="215396" y="0"/>
                  </a:lnTo>
                  <a:lnTo>
                    <a:pt x="152324" y="7063"/>
                  </a:lnTo>
                  <a:lnTo>
                    <a:pt x="92220" y="8670"/>
                  </a:lnTo>
                  <a:lnTo>
                    <a:pt x="32638" y="17346"/>
                  </a:lnTo>
                  <a:lnTo>
                    <a:pt x="0" y="19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63751" y="3527046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0336" y="169529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27966" y="3537575"/>
              <a:ext cx="125257" cy="106264"/>
            </a:xfrm>
            <a:custGeom>
              <a:avLst/>
              <a:gdLst/>
              <a:ahLst/>
              <a:cxnLst/>
              <a:rect l="0" t="0" r="0" b="0"/>
              <a:pathLst>
                <a:path w="125257" h="106264">
                  <a:moveTo>
                    <a:pt x="125256" y="52642"/>
                  </a:moveTo>
                  <a:lnTo>
                    <a:pt x="72551" y="71770"/>
                  </a:lnTo>
                  <a:lnTo>
                    <a:pt x="26123" y="105732"/>
                  </a:lnTo>
                  <a:lnTo>
                    <a:pt x="7498" y="106263"/>
                  </a:lnTo>
                  <a:lnTo>
                    <a:pt x="2297" y="101258"/>
                  </a:lnTo>
                  <a:lnTo>
                    <a:pt x="0" y="93241"/>
                  </a:lnTo>
                  <a:lnTo>
                    <a:pt x="4718" y="46754"/>
                  </a:lnTo>
                  <a:lnTo>
                    <a:pt x="199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163906" y="3083882"/>
            <a:ext cx="2700883" cy="402687"/>
            <a:chOff x="5163906" y="3083882"/>
            <a:chExt cx="2700883" cy="402687"/>
          </a:xfrm>
        </p:grpSpPr>
        <p:sp>
          <p:nvSpPr>
            <p:cNvPr id="80" name="Freeform 79"/>
            <p:cNvSpPr/>
            <p:nvPr/>
          </p:nvSpPr>
          <p:spPr>
            <a:xfrm>
              <a:off x="5163906" y="3095378"/>
              <a:ext cx="258271" cy="347441"/>
            </a:xfrm>
            <a:custGeom>
              <a:avLst/>
              <a:gdLst/>
              <a:ahLst/>
              <a:cxnLst/>
              <a:rect l="0" t="0" r="0" b="0"/>
              <a:pathLst>
                <a:path w="258271" h="347441">
                  <a:moveTo>
                    <a:pt x="16115" y="0"/>
                  </a:moveTo>
                  <a:lnTo>
                    <a:pt x="10525" y="58617"/>
                  </a:lnTo>
                  <a:lnTo>
                    <a:pt x="6562" y="112791"/>
                  </a:lnTo>
                  <a:lnTo>
                    <a:pt x="5779" y="171672"/>
                  </a:lnTo>
                  <a:lnTo>
                    <a:pt x="5624" y="233692"/>
                  </a:lnTo>
                  <a:lnTo>
                    <a:pt x="4424" y="289833"/>
                  </a:lnTo>
                  <a:lnTo>
                    <a:pt x="0" y="313648"/>
                  </a:lnTo>
                  <a:lnTo>
                    <a:pt x="1862" y="322573"/>
                  </a:lnTo>
                  <a:lnTo>
                    <a:pt x="6613" y="329692"/>
                  </a:lnTo>
                  <a:lnTo>
                    <a:pt x="13290" y="335608"/>
                  </a:lnTo>
                  <a:lnTo>
                    <a:pt x="33186" y="342181"/>
                  </a:lnTo>
                  <a:lnTo>
                    <a:pt x="56457" y="343933"/>
                  </a:lnTo>
                  <a:lnTo>
                    <a:pt x="106232" y="338645"/>
                  </a:lnTo>
                  <a:lnTo>
                    <a:pt x="148491" y="340545"/>
                  </a:lnTo>
                  <a:lnTo>
                    <a:pt x="199801" y="346078"/>
                  </a:lnTo>
                  <a:lnTo>
                    <a:pt x="25827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23207" y="3099623"/>
              <a:ext cx="209540" cy="308717"/>
            </a:xfrm>
            <a:custGeom>
              <a:avLst/>
              <a:gdLst/>
              <a:ahLst/>
              <a:cxnLst/>
              <a:rect l="0" t="0" r="0" b="0"/>
              <a:pathLst>
                <a:path w="209540" h="308717">
                  <a:moveTo>
                    <a:pt x="209539" y="79983"/>
                  </a:moveTo>
                  <a:lnTo>
                    <a:pt x="189296" y="36020"/>
                  </a:lnTo>
                  <a:lnTo>
                    <a:pt x="164546" y="11325"/>
                  </a:lnTo>
                  <a:lnTo>
                    <a:pt x="141969" y="2675"/>
                  </a:lnTo>
                  <a:lnTo>
                    <a:pt x="117507" y="0"/>
                  </a:lnTo>
                  <a:lnTo>
                    <a:pt x="94936" y="2711"/>
                  </a:lnTo>
                  <a:lnTo>
                    <a:pt x="62498" y="16403"/>
                  </a:lnTo>
                  <a:lnTo>
                    <a:pt x="36250" y="40867"/>
                  </a:lnTo>
                  <a:lnTo>
                    <a:pt x="19244" y="70343"/>
                  </a:lnTo>
                  <a:lnTo>
                    <a:pt x="4187" y="120149"/>
                  </a:lnTo>
                  <a:lnTo>
                    <a:pt x="0" y="175048"/>
                  </a:lnTo>
                  <a:lnTo>
                    <a:pt x="2394" y="213825"/>
                  </a:lnTo>
                  <a:lnTo>
                    <a:pt x="13684" y="258369"/>
                  </a:lnTo>
                  <a:lnTo>
                    <a:pt x="29325" y="284787"/>
                  </a:lnTo>
                  <a:lnTo>
                    <a:pt x="45216" y="296958"/>
                  </a:lnTo>
                  <a:lnTo>
                    <a:pt x="65146" y="305098"/>
                  </a:lnTo>
                  <a:lnTo>
                    <a:pt x="89603" y="308716"/>
                  </a:lnTo>
                  <a:lnTo>
                    <a:pt x="109830" y="304084"/>
                  </a:lnTo>
                  <a:lnTo>
                    <a:pt x="126620" y="296567"/>
                  </a:lnTo>
                  <a:lnTo>
                    <a:pt x="156896" y="290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85389" y="3114081"/>
              <a:ext cx="263213" cy="328738"/>
            </a:xfrm>
            <a:custGeom>
              <a:avLst/>
              <a:gdLst/>
              <a:ahLst/>
              <a:cxnLst/>
              <a:rect l="0" t="0" r="0" b="0"/>
              <a:pathLst>
                <a:path w="263213" h="328738">
                  <a:moveTo>
                    <a:pt x="0" y="318209"/>
                  </a:moveTo>
                  <a:lnTo>
                    <a:pt x="25193" y="264334"/>
                  </a:lnTo>
                  <a:lnTo>
                    <a:pt x="36580" y="232446"/>
                  </a:lnTo>
                  <a:lnTo>
                    <a:pt x="44140" y="180342"/>
                  </a:lnTo>
                  <a:lnTo>
                    <a:pt x="50962" y="119400"/>
                  </a:lnTo>
                  <a:lnTo>
                    <a:pt x="52310" y="68801"/>
                  </a:lnTo>
                  <a:lnTo>
                    <a:pt x="67283" y="129577"/>
                  </a:lnTo>
                  <a:lnTo>
                    <a:pt x="82976" y="154953"/>
                  </a:lnTo>
                  <a:lnTo>
                    <a:pt x="98879" y="166882"/>
                  </a:lnTo>
                  <a:lnTo>
                    <a:pt x="108033" y="171701"/>
                  </a:lnTo>
                  <a:lnTo>
                    <a:pt x="117645" y="172574"/>
                  </a:lnTo>
                  <a:lnTo>
                    <a:pt x="137684" y="167304"/>
                  </a:lnTo>
                  <a:lnTo>
                    <a:pt x="168697" y="151184"/>
                  </a:lnTo>
                  <a:lnTo>
                    <a:pt x="194523" y="126000"/>
                  </a:lnTo>
                  <a:lnTo>
                    <a:pt x="229404" y="65288"/>
                  </a:lnTo>
                  <a:lnTo>
                    <a:pt x="255690" y="2333"/>
                  </a:lnTo>
                  <a:lnTo>
                    <a:pt x="257027" y="0"/>
                  </a:lnTo>
                  <a:lnTo>
                    <a:pt x="241588" y="62228"/>
                  </a:lnTo>
                  <a:lnTo>
                    <a:pt x="237224" y="93305"/>
                  </a:lnTo>
                  <a:lnTo>
                    <a:pt x="240174" y="142516"/>
                  </a:lnTo>
                  <a:lnTo>
                    <a:pt x="241763" y="204778"/>
                  </a:lnTo>
                  <a:lnTo>
                    <a:pt x="247667" y="261878"/>
                  </a:lnTo>
                  <a:lnTo>
                    <a:pt x="260355" y="316698"/>
                  </a:lnTo>
                  <a:lnTo>
                    <a:pt x="263212" y="328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77381" y="3305948"/>
              <a:ext cx="130403" cy="162381"/>
            </a:xfrm>
            <a:custGeom>
              <a:avLst/>
              <a:gdLst/>
              <a:ahLst/>
              <a:cxnLst/>
              <a:rect l="0" t="0" r="0" b="0"/>
              <a:pathLst>
                <a:path w="130403" h="162381">
                  <a:moveTo>
                    <a:pt x="81831" y="0"/>
                  </a:moveTo>
                  <a:lnTo>
                    <a:pt x="37869" y="20243"/>
                  </a:lnTo>
                  <a:lnTo>
                    <a:pt x="24078" y="35903"/>
                  </a:lnTo>
                  <a:lnTo>
                    <a:pt x="5693" y="74552"/>
                  </a:lnTo>
                  <a:lnTo>
                    <a:pt x="0" y="111127"/>
                  </a:lnTo>
                  <a:lnTo>
                    <a:pt x="4908" y="134788"/>
                  </a:lnTo>
                  <a:lnTo>
                    <a:pt x="9492" y="146010"/>
                  </a:lnTo>
                  <a:lnTo>
                    <a:pt x="17227" y="153492"/>
                  </a:lnTo>
                  <a:lnTo>
                    <a:pt x="38300" y="161805"/>
                  </a:lnTo>
                  <a:lnTo>
                    <a:pt x="60144" y="162380"/>
                  </a:lnTo>
                  <a:lnTo>
                    <a:pt x="80382" y="157567"/>
                  </a:lnTo>
                  <a:lnTo>
                    <a:pt x="97175" y="147629"/>
                  </a:lnTo>
                  <a:lnTo>
                    <a:pt x="119783" y="123290"/>
                  </a:lnTo>
                  <a:lnTo>
                    <a:pt x="127945" y="100809"/>
                  </a:lnTo>
                  <a:lnTo>
                    <a:pt x="130402" y="76389"/>
                  </a:lnTo>
                  <a:lnTo>
                    <a:pt x="127595" y="53838"/>
                  </a:lnTo>
                  <a:lnTo>
                    <a:pt x="116208" y="35236"/>
                  </a:lnTo>
                  <a:lnTo>
                    <a:pt x="9236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39930" y="3084849"/>
              <a:ext cx="77211" cy="347442"/>
            </a:xfrm>
            <a:custGeom>
              <a:avLst/>
              <a:gdLst/>
              <a:ahLst/>
              <a:cxnLst/>
              <a:rect l="0" t="0" r="0" b="0"/>
              <a:pathLst>
                <a:path w="77211" h="347442">
                  <a:moveTo>
                    <a:pt x="77210" y="347441"/>
                  </a:moveTo>
                  <a:lnTo>
                    <a:pt x="59251" y="292396"/>
                  </a:lnTo>
                  <a:lnTo>
                    <a:pt x="45543" y="240988"/>
                  </a:lnTo>
                  <a:lnTo>
                    <a:pt x="31570" y="185773"/>
                  </a:lnTo>
                  <a:lnTo>
                    <a:pt x="14037" y="124117"/>
                  </a:lnTo>
                  <a:lnTo>
                    <a:pt x="0" y="69751"/>
                  </a:lnTo>
                  <a:lnTo>
                    <a:pt x="650" y="33535"/>
                  </a:lnTo>
                  <a:lnTo>
                    <a:pt x="5113" y="24697"/>
                  </a:lnTo>
                  <a:lnTo>
                    <a:pt x="19430" y="11756"/>
                  </a:lnTo>
                  <a:lnTo>
                    <a:pt x="40612" y="5225"/>
                  </a:lnTo>
                  <a:lnTo>
                    <a:pt x="772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80269" y="324277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67699" y="3083882"/>
              <a:ext cx="217981" cy="395517"/>
            </a:xfrm>
            <a:custGeom>
              <a:avLst/>
              <a:gdLst/>
              <a:ahLst/>
              <a:cxnLst/>
              <a:rect l="0" t="0" r="0" b="0"/>
              <a:pathLst>
                <a:path w="217981" h="395517">
                  <a:moveTo>
                    <a:pt x="38995" y="95724"/>
                  </a:moveTo>
                  <a:lnTo>
                    <a:pt x="33406" y="78956"/>
                  </a:lnTo>
                  <a:lnTo>
                    <a:pt x="36901" y="61365"/>
                  </a:lnTo>
                  <a:lnTo>
                    <a:pt x="52023" y="34851"/>
                  </a:lnTo>
                  <a:lnTo>
                    <a:pt x="74441" y="12177"/>
                  </a:lnTo>
                  <a:lnTo>
                    <a:pt x="83682" y="4931"/>
                  </a:lnTo>
                  <a:lnTo>
                    <a:pt x="106429" y="0"/>
                  </a:lnTo>
                  <a:lnTo>
                    <a:pt x="129797" y="2877"/>
                  </a:lnTo>
                  <a:lnTo>
                    <a:pt x="147982" y="11955"/>
                  </a:lnTo>
                  <a:lnTo>
                    <a:pt x="171373" y="35808"/>
                  </a:lnTo>
                  <a:lnTo>
                    <a:pt x="199730" y="96009"/>
                  </a:lnTo>
                  <a:lnTo>
                    <a:pt x="205163" y="132983"/>
                  </a:lnTo>
                  <a:lnTo>
                    <a:pt x="198594" y="187398"/>
                  </a:lnTo>
                  <a:lnTo>
                    <a:pt x="186031" y="243207"/>
                  </a:lnTo>
                  <a:lnTo>
                    <a:pt x="172638" y="282142"/>
                  </a:lnTo>
                  <a:lnTo>
                    <a:pt x="140346" y="337471"/>
                  </a:lnTo>
                  <a:lnTo>
                    <a:pt x="118417" y="368174"/>
                  </a:lnTo>
                  <a:lnTo>
                    <a:pt x="100030" y="384879"/>
                  </a:lnTo>
                  <a:lnTo>
                    <a:pt x="73920" y="393863"/>
                  </a:lnTo>
                  <a:lnTo>
                    <a:pt x="46329" y="395516"/>
                  </a:lnTo>
                  <a:lnTo>
                    <a:pt x="26267" y="388452"/>
                  </a:lnTo>
                  <a:lnTo>
                    <a:pt x="12671" y="374394"/>
                  </a:lnTo>
                  <a:lnTo>
                    <a:pt x="3899" y="355278"/>
                  </a:lnTo>
                  <a:lnTo>
                    <a:pt x="0" y="331184"/>
                  </a:lnTo>
                  <a:lnTo>
                    <a:pt x="4506" y="311117"/>
                  </a:lnTo>
                  <a:lnTo>
                    <a:pt x="8984" y="302490"/>
                  </a:lnTo>
                  <a:lnTo>
                    <a:pt x="23317" y="289786"/>
                  </a:lnTo>
                  <a:lnTo>
                    <a:pt x="42555" y="281409"/>
                  </a:lnTo>
                  <a:lnTo>
                    <a:pt x="78525" y="277863"/>
                  </a:lnTo>
                  <a:lnTo>
                    <a:pt x="133411" y="289624"/>
                  </a:lnTo>
                  <a:lnTo>
                    <a:pt x="191563" y="306409"/>
                  </a:lnTo>
                  <a:lnTo>
                    <a:pt x="217980" y="316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14034" y="3310176"/>
              <a:ext cx="171728" cy="147056"/>
            </a:xfrm>
            <a:custGeom>
              <a:avLst/>
              <a:gdLst/>
              <a:ahLst/>
              <a:cxnLst/>
              <a:rect l="0" t="0" r="0" b="0"/>
              <a:pathLst>
                <a:path w="171728" h="147056">
                  <a:moveTo>
                    <a:pt x="161199" y="48414"/>
                  </a:moveTo>
                  <a:lnTo>
                    <a:pt x="155610" y="31647"/>
                  </a:lnTo>
                  <a:lnTo>
                    <a:pt x="143507" y="17175"/>
                  </a:lnTo>
                  <a:lnTo>
                    <a:pt x="135367" y="10041"/>
                  </a:lnTo>
                  <a:lnTo>
                    <a:pt x="113843" y="2114"/>
                  </a:lnTo>
                  <a:lnTo>
                    <a:pt x="101552" y="0"/>
                  </a:lnTo>
                  <a:lnTo>
                    <a:pt x="78537" y="3890"/>
                  </a:lnTo>
                  <a:lnTo>
                    <a:pt x="57780" y="14588"/>
                  </a:lnTo>
                  <a:lnTo>
                    <a:pt x="18017" y="60034"/>
                  </a:lnTo>
                  <a:lnTo>
                    <a:pt x="2051" y="96441"/>
                  </a:lnTo>
                  <a:lnTo>
                    <a:pt x="0" y="120062"/>
                  </a:lnTo>
                  <a:lnTo>
                    <a:pt x="1090" y="131275"/>
                  </a:lnTo>
                  <a:lnTo>
                    <a:pt x="6497" y="138749"/>
                  </a:lnTo>
                  <a:lnTo>
                    <a:pt x="14780" y="143733"/>
                  </a:lnTo>
                  <a:lnTo>
                    <a:pt x="24982" y="147055"/>
                  </a:lnTo>
                  <a:lnTo>
                    <a:pt x="34123" y="145760"/>
                  </a:lnTo>
                  <a:lnTo>
                    <a:pt x="50518" y="134963"/>
                  </a:lnTo>
                  <a:lnTo>
                    <a:pt x="94353" y="88344"/>
                  </a:lnTo>
                  <a:lnTo>
                    <a:pt x="109937" y="58296"/>
                  </a:lnTo>
                  <a:lnTo>
                    <a:pt x="112987" y="56172"/>
                  </a:lnTo>
                  <a:lnTo>
                    <a:pt x="115019" y="59435"/>
                  </a:lnTo>
                  <a:lnTo>
                    <a:pt x="123871" y="92705"/>
                  </a:lnTo>
                  <a:lnTo>
                    <a:pt x="139090" y="117170"/>
                  </a:lnTo>
                  <a:lnTo>
                    <a:pt x="151763" y="125766"/>
                  </a:lnTo>
                  <a:lnTo>
                    <a:pt x="171727" y="13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22286" y="3315177"/>
              <a:ext cx="131933" cy="136607"/>
            </a:xfrm>
            <a:custGeom>
              <a:avLst/>
              <a:gdLst/>
              <a:ahLst/>
              <a:cxnLst/>
              <a:rect l="0" t="0" r="0" b="0"/>
              <a:pathLst>
                <a:path w="131933" h="136607">
                  <a:moveTo>
                    <a:pt x="5590" y="43413"/>
                  </a:moveTo>
                  <a:lnTo>
                    <a:pt x="0" y="60181"/>
                  </a:lnTo>
                  <a:lnTo>
                    <a:pt x="4045" y="118859"/>
                  </a:lnTo>
                  <a:lnTo>
                    <a:pt x="4903" y="136606"/>
                  </a:lnTo>
                  <a:lnTo>
                    <a:pt x="5529" y="78583"/>
                  </a:lnTo>
                  <a:lnTo>
                    <a:pt x="7911" y="38756"/>
                  </a:lnTo>
                  <a:lnTo>
                    <a:pt x="16760" y="19507"/>
                  </a:lnTo>
                  <a:lnTo>
                    <a:pt x="31611" y="6272"/>
                  </a:lnTo>
                  <a:lnTo>
                    <a:pt x="40484" y="1105"/>
                  </a:lnTo>
                  <a:lnTo>
                    <a:pt x="49910" y="0"/>
                  </a:lnTo>
                  <a:lnTo>
                    <a:pt x="69741" y="5011"/>
                  </a:lnTo>
                  <a:lnTo>
                    <a:pt x="87134" y="18157"/>
                  </a:lnTo>
                  <a:lnTo>
                    <a:pt x="101493" y="35698"/>
                  </a:lnTo>
                  <a:lnTo>
                    <a:pt x="124139" y="91487"/>
                  </a:lnTo>
                  <a:lnTo>
                    <a:pt x="131932" y="127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92416" y="3103806"/>
              <a:ext cx="172373" cy="382763"/>
            </a:xfrm>
            <a:custGeom>
              <a:avLst/>
              <a:gdLst/>
              <a:ahLst/>
              <a:cxnLst/>
              <a:rect l="0" t="0" r="0" b="0"/>
              <a:pathLst>
                <a:path w="172373" h="382763">
                  <a:moveTo>
                    <a:pt x="98672" y="286370"/>
                  </a:moveTo>
                  <a:lnTo>
                    <a:pt x="98672" y="264013"/>
                  </a:lnTo>
                  <a:lnTo>
                    <a:pt x="92432" y="246798"/>
                  </a:lnTo>
                  <a:lnTo>
                    <a:pt x="87493" y="238932"/>
                  </a:lnTo>
                  <a:lnTo>
                    <a:pt x="79522" y="233687"/>
                  </a:lnTo>
                  <a:lnTo>
                    <a:pt x="58185" y="227860"/>
                  </a:lnTo>
                  <a:lnTo>
                    <a:pt x="48284" y="228646"/>
                  </a:lnTo>
                  <a:lnTo>
                    <a:pt x="31044" y="235759"/>
                  </a:lnTo>
                  <a:lnTo>
                    <a:pt x="18702" y="249838"/>
                  </a:lnTo>
                  <a:lnTo>
                    <a:pt x="1247" y="287473"/>
                  </a:lnTo>
                  <a:lnTo>
                    <a:pt x="0" y="311037"/>
                  </a:lnTo>
                  <a:lnTo>
                    <a:pt x="8731" y="358702"/>
                  </a:lnTo>
                  <a:lnTo>
                    <a:pt x="14145" y="367347"/>
                  </a:lnTo>
                  <a:lnTo>
                    <a:pt x="29519" y="380071"/>
                  </a:lnTo>
                  <a:lnTo>
                    <a:pt x="38533" y="382762"/>
                  </a:lnTo>
                  <a:lnTo>
                    <a:pt x="57905" y="382633"/>
                  </a:lnTo>
                  <a:lnTo>
                    <a:pt x="75094" y="375557"/>
                  </a:lnTo>
                  <a:lnTo>
                    <a:pt x="82953" y="370394"/>
                  </a:lnTo>
                  <a:lnTo>
                    <a:pt x="94806" y="355299"/>
                  </a:lnTo>
                  <a:lnTo>
                    <a:pt x="127723" y="301693"/>
                  </a:lnTo>
                  <a:lnTo>
                    <a:pt x="147471" y="243717"/>
                  </a:lnTo>
                  <a:lnTo>
                    <a:pt x="158658" y="187694"/>
                  </a:lnTo>
                  <a:lnTo>
                    <a:pt x="166803" y="126238"/>
                  </a:lnTo>
                  <a:lnTo>
                    <a:pt x="164036" y="69039"/>
                  </a:lnTo>
                  <a:lnTo>
                    <a:pt x="160153" y="27913"/>
                  </a:lnTo>
                  <a:lnTo>
                    <a:pt x="150954" y="4214"/>
                  </a:lnTo>
                  <a:lnTo>
                    <a:pt x="145224" y="0"/>
                  </a:lnTo>
                  <a:lnTo>
                    <a:pt x="139065" y="700"/>
                  </a:lnTo>
                  <a:lnTo>
                    <a:pt x="132620" y="4676"/>
                  </a:lnTo>
                  <a:lnTo>
                    <a:pt x="128323" y="12006"/>
                  </a:lnTo>
                  <a:lnTo>
                    <a:pt x="115271" y="64958"/>
                  </a:lnTo>
                  <a:lnTo>
                    <a:pt x="111570" y="115729"/>
                  </a:lnTo>
                  <a:lnTo>
                    <a:pt x="117770" y="170818"/>
                  </a:lnTo>
                  <a:lnTo>
                    <a:pt x="127876" y="232375"/>
                  </a:lnTo>
                  <a:lnTo>
                    <a:pt x="138781" y="263743"/>
                  </a:lnTo>
                  <a:lnTo>
                    <a:pt x="172372" y="307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168909" y="3063792"/>
            <a:ext cx="1522111" cy="463255"/>
            <a:chOff x="8168909" y="3063792"/>
            <a:chExt cx="1522111" cy="463255"/>
          </a:xfrm>
        </p:grpSpPr>
        <p:sp>
          <p:nvSpPr>
            <p:cNvPr id="91" name="Freeform 90"/>
            <p:cNvSpPr/>
            <p:nvPr/>
          </p:nvSpPr>
          <p:spPr>
            <a:xfrm>
              <a:off x="8401741" y="3084849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52642" y="0"/>
                  </a:moveTo>
                  <a:lnTo>
                    <a:pt x="35854" y="63451"/>
                  </a:lnTo>
                  <a:lnTo>
                    <a:pt x="31680" y="110957"/>
                  </a:lnTo>
                  <a:lnTo>
                    <a:pt x="24725" y="162078"/>
                  </a:lnTo>
                  <a:lnTo>
                    <a:pt x="20974" y="214270"/>
                  </a:lnTo>
                  <a:lnTo>
                    <a:pt x="12973" y="265608"/>
                  </a:lnTo>
                  <a:lnTo>
                    <a:pt x="2909" y="325471"/>
                  </a:lnTo>
                  <a:lnTo>
                    <a:pt x="862" y="36198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68909" y="3074321"/>
              <a:ext cx="253890" cy="271534"/>
            </a:xfrm>
            <a:custGeom>
              <a:avLst/>
              <a:gdLst/>
              <a:ahLst/>
              <a:cxnLst/>
              <a:rect l="0" t="0" r="0" b="0"/>
              <a:pathLst>
                <a:path w="253890" h="271534">
                  <a:moveTo>
                    <a:pt x="253889" y="189513"/>
                  </a:moveTo>
                  <a:lnTo>
                    <a:pt x="200014" y="207471"/>
                  </a:lnTo>
                  <a:lnTo>
                    <a:pt x="139137" y="229323"/>
                  </a:lnTo>
                  <a:lnTo>
                    <a:pt x="84448" y="258730"/>
                  </a:lnTo>
                  <a:lnTo>
                    <a:pt x="52386" y="268773"/>
                  </a:lnTo>
                  <a:lnTo>
                    <a:pt x="27072" y="271533"/>
                  </a:lnTo>
                  <a:lnTo>
                    <a:pt x="17279" y="268759"/>
                  </a:lnTo>
                  <a:lnTo>
                    <a:pt x="9582" y="263401"/>
                  </a:lnTo>
                  <a:lnTo>
                    <a:pt x="3280" y="256319"/>
                  </a:lnTo>
                  <a:lnTo>
                    <a:pt x="248" y="248088"/>
                  </a:lnTo>
                  <a:lnTo>
                    <a:pt x="0" y="229584"/>
                  </a:lnTo>
                  <a:lnTo>
                    <a:pt x="24818" y="168277"/>
                  </a:lnTo>
                  <a:lnTo>
                    <a:pt x="46313" y="107456"/>
                  </a:lnTo>
                  <a:lnTo>
                    <a:pt x="70402" y="52928"/>
                  </a:lnTo>
                  <a:lnTo>
                    <a:pt x="854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854466" y="326383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48931"/>
                  </a:lnTo>
                  <a:lnTo>
                    <a:pt x="3293" y="1104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86052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959120" y="3221720"/>
              <a:ext cx="148197" cy="174447"/>
            </a:xfrm>
            <a:custGeom>
              <a:avLst/>
              <a:gdLst/>
              <a:ahLst/>
              <a:cxnLst/>
              <a:rect l="0" t="0" r="0" b="0"/>
              <a:pathLst>
                <a:path w="148197" h="174447">
                  <a:moveTo>
                    <a:pt x="74330" y="0"/>
                  </a:moveTo>
                  <a:lnTo>
                    <a:pt x="51974" y="0"/>
                  </a:lnTo>
                  <a:lnTo>
                    <a:pt x="34758" y="6239"/>
                  </a:lnTo>
                  <a:lnTo>
                    <a:pt x="4643" y="29308"/>
                  </a:lnTo>
                  <a:lnTo>
                    <a:pt x="966" y="37086"/>
                  </a:lnTo>
                  <a:lnTo>
                    <a:pt x="0" y="55087"/>
                  </a:lnTo>
                  <a:lnTo>
                    <a:pt x="4890" y="61292"/>
                  </a:lnTo>
                  <a:lnTo>
                    <a:pt x="64022" y="81015"/>
                  </a:lnTo>
                  <a:lnTo>
                    <a:pt x="125823" y="102972"/>
                  </a:lnTo>
                  <a:lnTo>
                    <a:pt x="142450" y="114395"/>
                  </a:lnTo>
                  <a:lnTo>
                    <a:pt x="146649" y="121887"/>
                  </a:lnTo>
                  <a:lnTo>
                    <a:pt x="148196" y="139570"/>
                  </a:lnTo>
                  <a:lnTo>
                    <a:pt x="141865" y="156007"/>
                  </a:lnTo>
                  <a:lnTo>
                    <a:pt x="136901" y="163666"/>
                  </a:lnTo>
                  <a:lnTo>
                    <a:pt x="128912" y="168773"/>
                  </a:lnTo>
                  <a:lnTo>
                    <a:pt x="107558" y="174446"/>
                  </a:lnTo>
                  <a:lnTo>
                    <a:pt x="59729" y="170053"/>
                  </a:lnTo>
                  <a:lnTo>
                    <a:pt x="4274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539252" y="3063792"/>
              <a:ext cx="15293" cy="357970"/>
            </a:xfrm>
            <a:custGeom>
              <a:avLst/>
              <a:gdLst/>
              <a:ahLst/>
              <a:cxnLst/>
              <a:rect l="0" t="0" r="0" b="0"/>
              <a:pathLst>
                <a:path w="15293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7957" y="149748"/>
                  </a:lnTo>
                  <a:lnTo>
                    <a:pt x="9672" y="204015"/>
                  </a:lnTo>
                  <a:lnTo>
                    <a:pt x="11182" y="259795"/>
                  </a:lnTo>
                  <a:lnTo>
                    <a:pt x="15292" y="315873"/>
                  </a:lnTo>
                  <a:lnTo>
                    <a:pt x="1009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10527" y="3148020"/>
              <a:ext cx="228293" cy="155854"/>
            </a:xfrm>
            <a:custGeom>
              <a:avLst/>
              <a:gdLst/>
              <a:ahLst/>
              <a:cxnLst/>
              <a:rect l="0" t="0" r="0" b="0"/>
              <a:pathLst>
                <a:path w="228293" h="155854">
                  <a:moveTo>
                    <a:pt x="228292" y="105285"/>
                  </a:moveTo>
                  <a:lnTo>
                    <a:pt x="169674" y="119939"/>
                  </a:lnTo>
                  <a:lnTo>
                    <a:pt x="109958" y="136952"/>
                  </a:lnTo>
                  <a:lnTo>
                    <a:pt x="55828" y="150925"/>
                  </a:lnTo>
                  <a:lnTo>
                    <a:pt x="14065" y="155853"/>
                  </a:lnTo>
                  <a:lnTo>
                    <a:pt x="5925" y="153035"/>
                  </a:lnTo>
                  <a:lnTo>
                    <a:pt x="1668" y="147647"/>
                  </a:lnTo>
                  <a:lnTo>
                    <a:pt x="0" y="140545"/>
                  </a:lnTo>
                  <a:lnTo>
                    <a:pt x="1228" y="133471"/>
                  </a:lnTo>
                  <a:lnTo>
                    <a:pt x="32777" y="76786"/>
                  </a:lnTo>
                  <a:lnTo>
                    <a:pt x="56916" y="37178"/>
                  </a:lnTo>
                  <a:lnTo>
                    <a:pt x="703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665161" y="3379647"/>
              <a:ext cx="25859" cy="147400"/>
            </a:xfrm>
            <a:custGeom>
              <a:avLst/>
              <a:gdLst/>
              <a:ahLst/>
              <a:cxnLst/>
              <a:rect l="0" t="0" r="0" b="0"/>
              <a:pathLst>
                <a:path w="25859" h="147400">
                  <a:moveTo>
                    <a:pt x="0" y="0"/>
                  </a:moveTo>
                  <a:lnTo>
                    <a:pt x="17958" y="55045"/>
                  </a:lnTo>
                  <a:lnTo>
                    <a:pt x="25858" y="91829"/>
                  </a:lnTo>
                  <a:lnTo>
                    <a:pt x="21829" y="12313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068973" y="3716559"/>
            <a:ext cx="2837929" cy="407563"/>
            <a:chOff x="5068973" y="3716559"/>
            <a:chExt cx="2837929" cy="407563"/>
          </a:xfrm>
        </p:grpSpPr>
        <p:sp>
          <p:nvSpPr>
            <p:cNvPr id="100" name="Freeform 99"/>
            <p:cNvSpPr/>
            <p:nvPr/>
          </p:nvSpPr>
          <p:spPr>
            <a:xfrm>
              <a:off x="5068973" y="3863958"/>
              <a:ext cx="239390" cy="260164"/>
            </a:xfrm>
            <a:custGeom>
              <a:avLst/>
              <a:gdLst/>
              <a:ahLst/>
              <a:cxnLst/>
              <a:rect l="0" t="0" r="0" b="0"/>
              <a:pathLst>
                <a:path w="239390" h="260164">
                  <a:moveTo>
                    <a:pt x="121576" y="0"/>
                  </a:moveTo>
                  <a:lnTo>
                    <a:pt x="78884" y="3120"/>
                  </a:lnTo>
                  <a:lnTo>
                    <a:pt x="47705" y="14572"/>
                  </a:lnTo>
                  <a:lnTo>
                    <a:pt x="27913" y="27534"/>
                  </a:lnTo>
                  <a:lnTo>
                    <a:pt x="11318" y="44993"/>
                  </a:lnTo>
                  <a:lnTo>
                    <a:pt x="2382" y="67570"/>
                  </a:lnTo>
                  <a:lnTo>
                    <a:pt x="0" y="80142"/>
                  </a:lnTo>
                  <a:lnTo>
                    <a:pt x="1920" y="89693"/>
                  </a:lnTo>
                  <a:lnTo>
                    <a:pt x="6711" y="97230"/>
                  </a:lnTo>
                  <a:lnTo>
                    <a:pt x="21392" y="108724"/>
                  </a:lnTo>
                  <a:lnTo>
                    <a:pt x="39615" y="117732"/>
                  </a:lnTo>
                  <a:lnTo>
                    <a:pt x="98622" y="128328"/>
                  </a:lnTo>
                  <a:lnTo>
                    <a:pt x="152912" y="144151"/>
                  </a:lnTo>
                  <a:lnTo>
                    <a:pt x="183503" y="155666"/>
                  </a:lnTo>
                  <a:lnTo>
                    <a:pt x="222725" y="186630"/>
                  </a:lnTo>
                  <a:lnTo>
                    <a:pt x="238634" y="212835"/>
                  </a:lnTo>
                  <a:lnTo>
                    <a:pt x="239389" y="221439"/>
                  </a:lnTo>
                  <a:lnTo>
                    <a:pt x="233989" y="237238"/>
                  </a:lnTo>
                  <a:lnTo>
                    <a:pt x="220670" y="248939"/>
                  </a:lnTo>
                  <a:lnTo>
                    <a:pt x="201883" y="256869"/>
                  </a:lnTo>
                  <a:lnTo>
                    <a:pt x="164997" y="260163"/>
                  </a:lnTo>
                  <a:lnTo>
                    <a:pt x="116851" y="254508"/>
                  </a:lnTo>
                  <a:lnTo>
                    <a:pt x="8999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351543" y="3969243"/>
              <a:ext cx="186576" cy="153990"/>
            </a:xfrm>
            <a:custGeom>
              <a:avLst/>
              <a:gdLst/>
              <a:ahLst/>
              <a:cxnLst/>
              <a:rect l="0" t="0" r="0" b="0"/>
              <a:pathLst>
                <a:path w="186576" h="153990">
                  <a:moveTo>
                    <a:pt x="70633" y="0"/>
                  </a:moveTo>
                  <a:lnTo>
                    <a:pt x="48276" y="0"/>
                  </a:lnTo>
                  <a:lnTo>
                    <a:pt x="31061" y="6239"/>
                  </a:lnTo>
                  <a:lnTo>
                    <a:pt x="23195" y="11179"/>
                  </a:lnTo>
                  <a:lnTo>
                    <a:pt x="11335" y="26025"/>
                  </a:lnTo>
                  <a:lnTo>
                    <a:pt x="3334" y="45492"/>
                  </a:lnTo>
                  <a:lnTo>
                    <a:pt x="0" y="81589"/>
                  </a:lnTo>
                  <a:lnTo>
                    <a:pt x="3366" y="104113"/>
                  </a:lnTo>
                  <a:lnTo>
                    <a:pt x="8241" y="112692"/>
                  </a:lnTo>
                  <a:lnTo>
                    <a:pt x="51065" y="144634"/>
                  </a:lnTo>
                  <a:lnTo>
                    <a:pt x="87192" y="153989"/>
                  </a:lnTo>
                  <a:lnTo>
                    <a:pt x="121943" y="151171"/>
                  </a:lnTo>
                  <a:lnTo>
                    <a:pt x="154466" y="137338"/>
                  </a:lnTo>
                  <a:lnTo>
                    <a:pt x="180740" y="112833"/>
                  </a:lnTo>
                  <a:lnTo>
                    <a:pt x="184982" y="103298"/>
                  </a:lnTo>
                  <a:lnTo>
                    <a:pt x="186575" y="83345"/>
                  </a:lnTo>
                  <a:lnTo>
                    <a:pt x="175306" y="52381"/>
                  </a:lnTo>
                  <a:lnTo>
                    <a:pt x="157319" y="37708"/>
                  </a:lnTo>
                  <a:lnTo>
                    <a:pt x="127123" y="25991"/>
                  </a:lnTo>
                  <a:lnTo>
                    <a:pt x="10221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53844" y="3790259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7475" y="165005"/>
                  </a:lnTo>
                  <a:lnTo>
                    <a:pt x="23469" y="221110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759088" y="3921064"/>
              <a:ext cx="200042" cy="27123"/>
            </a:xfrm>
            <a:custGeom>
              <a:avLst/>
              <a:gdLst/>
              <a:ahLst/>
              <a:cxnLst/>
              <a:rect l="0" t="0" r="0" b="0"/>
              <a:pathLst>
                <a:path w="200042" h="27123">
                  <a:moveTo>
                    <a:pt x="200041" y="6065"/>
                  </a:moveTo>
                  <a:lnTo>
                    <a:pt x="167590" y="0"/>
                  </a:lnTo>
                  <a:lnTo>
                    <a:pt x="110110" y="10625"/>
                  </a:lnTo>
                  <a:lnTo>
                    <a:pt x="56888" y="16584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80186" y="3716559"/>
              <a:ext cx="200043" cy="368499"/>
            </a:xfrm>
            <a:custGeom>
              <a:avLst/>
              <a:gdLst/>
              <a:ahLst/>
              <a:cxnLst/>
              <a:rect l="0" t="0" r="0" b="0"/>
              <a:pathLst>
                <a:path w="200043" h="368499">
                  <a:moveTo>
                    <a:pt x="0" y="0"/>
                  </a:moveTo>
                  <a:lnTo>
                    <a:pt x="5589" y="58617"/>
                  </a:lnTo>
                  <a:lnTo>
                    <a:pt x="17959" y="112791"/>
                  </a:lnTo>
                  <a:lnTo>
                    <a:pt x="31667" y="171672"/>
                  </a:lnTo>
                  <a:lnTo>
                    <a:pt x="42138" y="222051"/>
                  </a:lnTo>
                  <a:lnTo>
                    <a:pt x="49531" y="270904"/>
                  </a:lnTo>
                  <a:lnTo>
                    <a:pt x="57617" y="323743"/>
                  </a:lnTo>
                  <a:lnTo>
                    <a:pt x="59468" y="326963"/>
                  </a:lnTo>
                  <a:lnTo>
                    <a:pt x="60702" y="324430"/>
                  </a:lnTo>
                  <a:lnTo>
                    <a:pt x="62954" y="261193"/>
                  </a:lnTo>
                  <a:lnTo>
                    <a:pt x="65414" y="235409"/>
                  </a:lnTo>
                  <a:lnTo>
                    <a:pt x="74307" y="212251"/>
                  </a:lnTo>
                  <a:lnTo>
                    <a:pt x="81123" y="205841"/>
                  </a:lnTo>
                  <a:lnTo>
                    <a:pt x="89178" y="202738"/>
                  </a:lnTo>
                  <a:lnTo>
                    <a:pt x="98056" y="201839"/>
                  </a:lnTo>
                  <a:lnTo>
                    <a:pt x="106315" y="204750"/>
                  </a:lnTo>
                  <a:lnTo>
                    <a:pt x="143563" y="238573"/>
                  </a:lnTo>
                  <a:lnTo>
                    <a:pt x="167489" y="293518"/>
                  </a:lnTo>
                  <a:lnTo>
                    <a:pt x="189428" y="351618"/>
                  </a:lnTo>
                  <a:lnTo>
                    <a:pt x="20004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173818" y="3914047"/>
              <a:ext cx="185395" cy="181539"/>
            </a:xfrm>
            <a:custGeom>
              <a:avLst/>
              <a:gdLst/>
              <a:ahLst/>
              <a:cxnLst/>
              <a:rect l="0" t="0" r="0" b="0"/>
              <a:pathLst>
                <a:path w="185395" h="181539">
                  <a:moveTo>
                    <a:pt x="48524" y="97310"/>
                  </a:moveTo>
                  <a:lnTo>
                    <a:pt x="72570" y="87735"/>
                  </a:lnTo>
                  <a:lnTo>
                    <a:pt x="93993" y="69777"/>
                  </a:lnTo>
                  <a:lnTo>
                    <a:pt x="108117" y="52318"/>
                  </a:lnTo>
                  <a:lnTo>
                    <a:pt x="111649" y="42749"/>
                  </a:lnTo>
                  <a:lnTo>
                    <a:pt x="112454" y="22758"/>
                  </a:lnTo>
                  <a:lnTo>
                    <a:pt x="108691" y="14853"/>
                  </a:lnTo>
                  <a:lnTo>
                    <a:pt x="95152" y="2951"/>
                  </a:lnTo>
                  <a:lnTo>
                    <a:pt x="74316" y="0"/>
                  </a:lnTo>
                  <a:lnTo>
                    <a:pt x="51798" y="3759"/>
                  </a:lnTo>
                  <a:lnTo>
                    <a:pt x="25967" y="19028"/>
                  </a:lnTo>
                  <a:lnTo>
                    <a:pt x="10813" y="31713"/>
                  </a:lnTo>
                  <a:lnTo>
                    <a:pt x="2517" y="51388"/>
                  </a:lnTo>
                  <a:lnTo>
                    <a:pt x="0" y="74561"/>
                  </a:lnTo>
                  <a:lnTo>
                    <a:pt x="2781" y="96558"/>
                  </a:lnTo>
                  <a:lnTo>
                    <a:pt x="11036" y="114913"/>
                  </a:lnTo>
                  <a:lnTo>
                    <a:pt x="16513" y="123083"/>
                  </a:lnTo>
                  <a:lnTo>
                    <a:pt x="31957" y="135281"/>
                  </a:lnTo>
                  <a:lnTo>
                    <a:pt x="92364" y="172813"/>
                  </a:lnTo>
                  <a:lnTo>
                    <a:pt x="151841" y="180389"/>
                  </a:lnTo>
                  <a:lnTo>
                    <a:pt x="185394" y="181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57303" y="3800787"/>
              <a:ext cx="165164" cy="269750"/>
            </a:xfrm>
            <a:custGeom>
              <a:avLst/>
              <a:gdLst/>
              <a:ahLst/>
              <a:cxnLst/>
              <a:rect l="0" t="0" r="0" b="0"/>
              <a:pathLst>
                <a:path w="165164" h="269750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0" y="140291"/>
                  </a:lnTo>
                  <a:lnTo>
                    <a:pt x="6971" y="203751"/>
                  </a:lnTo>
                  <a:lnTo>
                    <a:pt x="9497" y="245854"/>
                  </a:lnTo>
                  <a:lnTo>
                    <a:pt x="18379" y="265636"/>
                  </a:lnTo>
                  <a:lnTo>
                    <a:pt x="25193" y="269508"/>
                  </a:lnTo>
                  <a:lnTo>
                    <a:pt x="33245" y="269749"/>
                  </a:lnTo>
                  <a:lnTo>
                    <a:pt x="88823" y="255668"/>
                  </a:lnTo>
                  <a:lnTo>
                    <a:pt x="150893" y="236260"/>
                  </a:lnTo>
                  <a:lnTo>
                    <a:pt x="16516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04835" y="3828247"/>
              <a:ext cx="196616" cy="214697"/>
            </a:xfrm>
            <a:custGeom>
              <a:avLst/>
              <a:gdLst/>
              <a:ahLst/>
              <a:cxnLst/>
              <a:rect l="0" t="0" r="0" b="0"/>
              <a:pathLst>
                <a:path w="196616" h="214697">
                  <a:moveTo>
                    <a:pt x="143973" y="14654"/>
                  </a:moveTo>
                  <a:lnTo>
                    <a:pt x="100010" y="0"/>
                  </a:lnTo>
                  <a:lnTo>
                    <a:pt x="64137" y="1083"/>
                  </a:lnTo>
                  <a:lnTo>
                    <a:pt x="29461" y="14402"/>
                  </a:lnTo>
                  <a:lnTo>
                    <a:pt x="13920" y="29750"/>
                  </a:lnTo>
                  <a:lnTo>
                    <a:pt x="8138" y="38756"/>
                  </a:lnTo>
                  <a:lnTo>
                    <a:pt x="0" y="73788"/>
                  </a:lnTo>
                  <a:lnTo>
                    <a:pt x="3178" y="108215"/>
                  </a:lnTo>
                  <a:lnTo>
                    <a:pt x="23138" y="157354"/>
                  </a:lnTo>
                  <a:lnTo>
                    <a:pt x="36067" y="175953"/>
                  </a:lnTo>
                  <a:lnTo>
                    <a:pt x="55850" y="188898"/>
                  </a:lnTo>
                  <a:lnTo>
                    <a:pt x="80241" y="197381"/>
                  </a:lnTo>
                  <a:lnTo>
                    <a:pt x="142282" y="208863"/>
                  </a:lnTo>
                  <a:lnTo>
                    <a:pt x="196615" y="214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098243" y="3866975"/>
              <a:ext cx="201291" cy="197026"/>
            </a:xfrm>
            <a:custGeom>
              <a:avLst/>
              <a:gdLst/>
              <a:ahLst/>
              <a:cxnLst/>
              <a:rect l="0" t="0" r="0" b="0"/>
              <a:pathLst>
                <a:path w="201291" h="197026">
                  <a:moveTo>
                    <a:pt x="40078" y="197025"/>
                  </a:moveTo>
                  <a:lnTo>
                    <a:pt x="31745" y="159547"/>
                  </a:lnTo>
                  <a:lnTo>
                    <a:pt x="21434" y="102879"/>
                  </a:lnTo>
                  <a:lnTo>
                    <a:pt x="4838" y="49706"/>
                  </a:lnTo>
                  <a:lnTo>
                    <a:pt x="0" y="12475"/>
                  </a:lnTo>
                  <a:lnTo>
                    <a:pt x="2831" y="4971"/>
                  </a:lnTo>
                  <a:lnTo>
                    <a:pt x="8228" y="1139"/>
                  </a:lnTo>
                  <a:lnTo>
                    <a:pt x="23583" y="0"/>
                  </a:lnTo>
                  <a:lnTo>
                    <a:pt x="72265" y="11880"/>
                  </a:lnTo>
                  <a:lnTo>
                    <a:pt x="134887" y="46808"/>
                  </a:lnTo>
                  <a:lnTo>
                    <a:pt x="183356" y="88291"/>
                  </a:lnTo>
                  <a:lnTo>
                    <a:pt x="199254" y="114894"/>
                  </a:lnTo>
                  <a:lnTo>
                    <a:pt x="201290" y="134786"/>
                  </a:lnTo>
                  <a:lnTo>
                    <a:pt x="200196" y="145004"/>
                  </a:lnTo>
                  <a:lnTo>
                    <a:pt x="189620" y="162596"/>
                  </a:lnTo>
                  <a:lnTo>
                    <a:pt x="173222" y="177044"/>
                  </a:lnTo>
                  <a:lnTo>
                    <a:pt x="154235" y="187364"/>
                  </a:lnTo>
                  <a:lnTo>
                    <a:pt x="118226" y="194162"/>
                  </a:lnTo>
                  <a:lnTo>
                    <a:pt x="71664" y="1864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517347" y="3906072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27876" y="3979772"/>
              <a:ext cx="63171" cy="10529"/>
            </a:xfrm>
            <a:custGeom>
              <a:avLst/>
              <a:gdLst/>
              <a:ahLst/>
              <a:cxnLst/>
              <a:rect l="0" t="0" r="0" b="0"/>
              <a:pathLst>
                <a:path w="63171" h="10529">
                  <a:moveTo>
                    <a:pt x="63170" y="10528"/>
                  </a:moveTo>
                  <a:lnTo>
                    <a:pt x="2881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864788" y="3811316"/>
              <a:ext cx="42114" cy="305327"/>
            </a:xfrm>
            <a:custGeom>
              <a:avLst/>
              <a:gdLst/>
              <a:ahLst/>
              <a:cxnLst/>
              <a:rect l="0" t="0" r="0" b="0"/>
              <a:pathLst>
                <a:path w="42114" h="305327">
                  <a:moveTo>
                    <a:pt x="0" y="0"/>
                  </a:moveTo>
                  <a:lnTo>
                    <a:pt x="0" y="58617"/>
                  </a:lnTo>
                  <a:lnTo>
                    <a:pt x="8405" y="113960"/>
                  </a:lnTo>
                  <a:lnTo>
                    <a:pt x="21330" y="176885"/>
                  </a:lnTo>
                  <a:lnTo>
                    <a:pt x="29559" y="234722"/>
                  </a:lnTo>
                  <a:lnTo>
                    <a:pt x="39652" y="287579"/>
                  </a:lnTo>
                  <a:lnTo>
                    <a:pt x="4211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716192" y="3853430"/>
              <a:ext cx="148597" cy="145374"/>
            </a:xfrm>
            <a:custGeom>
              <a:avLst/>
              <a:gdLst/>
              <a:ahLst/>
              <a:cxnLst/>
              <a:rect l="0" t="0" r="0" b="0"/>
              <a:pathLst>
                <a:path w="148597" h="145374">
                  <a:moveTo>
                    <a:pt x="148596" y="115813"/>
                  </a:moveTo>
                  <a:lnTo>
                    <a:pt x="85168" y="133771"/>
                  </a:lnTo>
                  <a:lnTo>
                    <a:pt x="40140" y="144360"/>
                  </a:lnTo>
                  <a:lnTo>
                    <a:pt x="27159" y="145373"/>
                  </a:lnTo>
                  <a:lnTo>
                    <a:pt x="17335" y="142538"/>
                  </a:lnTo>
                  <a:lnTo>
                    <a:pt x="9616" y="137140"/>
                  </a:lnTo>
                  <a:lnTo>
                    <a:pt x="3300" y="130031"/>
                  </a:lnTo>
                  <a:lnTo>
                    <a:pt x="259" y="121782"/>
                  </a:lnTo>
                  <a:lnTo>
                    <a:pt x="0" y="103258"/>
                  </a:lnTo>
                  <a:lnTo>
                    <a:pt x="9372" y="49256"/>
                  </a:lnTo>
                  <a:lnTo>
                    <a:pt x="117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232041" y="4295626"/>
            <a:ext cx="1042322" cy="686788"/>
            <a:chOff x="2232041" y="4295626"/>
            <a:chExt cx="1042322" cy="686788"/>
          </a:xfrm>
        </p:grpSpPr>
        <p:sp>
          <p:nvSpPr>
            <p:cNvPr id="114" name="Freeform 113"/>
            <p:cNvSpPr/>
            <p:nvPr/>
          </p:nvSpPr>
          <p:spPr>
            <a:xfrm>
              <a:off x="2242570" y="4295626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8333" y="37478"/>
                  </a:lnTo>
                  <a:lnTo>
                    <a:pt x="18644" y="94147"/>
                  </a:lnTo>
                  <a:lnTo>
                    <a:pt x="28682" y="136751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32041" y="4569367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176" y="16789"/>
                  </a:lnTo>
                  <a:lnTo>
                    <a:pt x="43849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26798" y="4704269"/>
              <a:ext cx="231628" cy="278145"/>
            </a:xfrm>
            <a:custGeom>
              <a:avLst/>
              <a:gdLst/>
              <a:ahLst/>
              <a:cxnLst/>
              <a:rect l="0" t="0" r="0" b="0"/>
              <a:pathLst>
                <a:path w="231628" h="278145">
                  <a:moveTo>
                    <a:pt x="0" y="33554"/>
                  </a:moveTo>
                  <a:lnTo>
                    <a:pt x="5589" y="16787"/>
                  </a:lnTo>
                  <a:lnTo>
                    <a:pt x="17692" y="5435"/>
                  </a:lnTo>
                  <a:lnTo>
                    <a:pt x="25832" y="770"/>
                  </a:lnTo>
                  <a:lnTo>
                    <a:pt x="34769" y="0"/>
                  </a:lnTo>
                  <a:lnTo>
                    <a:pt x="54057" y="5383"/>
                  </a:lnTo>
                  <a:lnTo>
                    <a:pt x="79058" y="21568"/>
                  </a:lnTo>
                  <a:lnTo>
                    <a:pt x="101283" y="46770"/>
                  </a:lnTo>
                  <a:lnTo>
                    <a:pt x="109355" y="69454"/>
                  </a:lnTo>
                  <a:lnTo>
                    <a:pt x="120127" y="122144"/>
                  </a:lnTo>
                  <a:lnTo>
                    <a:pt x="118911" y="158069"/>
                  </a:lnTo>
                  <a:lnTo>
                    <a:pt x="104768" y="212298"/>
                  </a:lnTo>
                  <a:lnTo>
                    <a:pt x="85555" y="254605"/>
                  </a:lnTo>
                  <a:lnTo>
                    <a:pt x="69610" y="269450"/>
                  </a:lnTo>
                  <a:lnTo>
                    <a:pt x="60444" y="275046"/>
                  </a:lnTo>
                  <a:lnTo>
                    <a:pt x="40902" y="278144"/>
                  </a:lnTo>
                  <a:lnTo>
                    <a:pt x="30777" y="277333"/>
                  </a:lnTo>
                  <a:lnTo>
                    <a:pt x="24028" y="272112"/>
                  </a:lnTo>
                  <a:lnTo>
                    <a:pt x="16528" y="253834"/>
                  </a:lnTo>
                  <a:lnTo>
                    <a:pt x="16868" y="244749"/>
                  </a:lnTo>
                  <a:lnTo>
                    <a:pt x="23484" y="228414"/>
                  </a:lnTo>
                  <a:lnTo>
                    <a:pt x="37343" y="216475"/>
                  </a:lnTo>
                  <a:lnTo>
                    <a:pt x="74836" y="199278"/>
                  </a:lnTo>
                  <a:lnTo>
                    <a:pt x="137944" y="192509"/>
                  </a:lnTo>
                  <a:lnTo>
                    <a:pt x="193234" y="191685"/>
                  </a:lnTo>
                  <a:lnTo>
                    <a:pt x="231627" y="191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11067" y="4622010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53181" y="470623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853222" y="4611482"/>
              <a:ext cx="421141" cy="21057"/>
            </a:xfrm>
            <a:custGeom>
              <a:avLst/>
              <a:gdLst/>
              <a:ahLst/>
              <a:cxnLst/>
              <a:rect l="0" t="0" r="0" b="0"/>
              <a:pathLst>
                <a:path w="421141" h="21057">
                  <a:moveTo>
                    <a:pt x="0" y="21056"/>
                  </a:moveTo>
                  <a:lnTo>
                    <a:pt x="58617" y="21056"/>
                  </a:lnTo>
                  <a:lnTo>
                    <a:pt x="113961" y="21056"/>
                  </a:lnTo>
                  <a:lnTo>
                    <a:pt x="176886" y="21056"/>
                  </a:lnTo>
                  <a:lnTo>
                    <a:pt x="234722" y="15467"/>
                  </a:lnTo>
                  <a:lnTo>
                    <a:pt x="291207" y="10334"/>
                  </a:lnTo>
                  <a:lnTo>
                    <a:pt x="350544" y="2387"/>
                  </a:lnTo>
                  <a:lnTo>
                    <a:pt x="391644" y="707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126963" y="4737823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20" y="176886"/>
                  </a:lnTo>
                  <a:lnTo>
                    <a:pt x="8334" y="214238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981680" y="4811523"/>
              <a:ext cx="134756" cy="99972"/>
            </a:xfrm>
            <a:custGeom>
              <a:avLst/>
              <a:gdLst/>
              <a:ahLst/>
              <a:cxnLst/>
              <a:rect l="0" t="0" r="0" b="0"/>
              <a:pathLst>
                <a:path w="134756" h="99972">
                  <a:moveTo>
                    <a:pt x="134755" y="94756"/>
                  </a:moveTo>
                  <a:lnTo>
                    <a:pt x="76138" y="94756"/>
                  </a:lnTo>
                  <a:lnTo>
                    <a:pt x="19541" y="99971"/>
                  </a:lnTo>
                  <a:lnTo>
                    <a:pt x="8813" y="98232"/>
                  </a:lnTo>
                  <a:lnTo>
                    <a:pt x="2830" y="93564"/>
                  </a:lnTo>
                  <a:lnTo>
                    <a:pt x="12" y="86943"/>
                  </a:lnTo>
                  <a:lnTo>
                    <a:pt x="0" y="70227"/>
                  </a:lnTo>
                  <a:lnTo>
                    <a:pt x="16151" y="9155"/>
                  </a:lnTo>
                  <a:lnTo>
                    <a:pt x="189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>
            <a:off x="2964235" y="4200870"/>
            <a:ext cx="289071" cy="318925"/>
          </a:xfrm>
          <a:custGeom>
            <a:avLst/>
            <a:gdLst/>
            <a:ahLst/>
            <a:cxnLst/>
            <a:rect l="0" t="0" r="0" b="0"/>
            <a:pathLst>
              <a:path w="289071" h="318925">
                <a:moveTo>
                  <a:pt x="25858" y="0"/>
                </a:moveTo>
                <a:lnTo>
                  <a:pt x="7900" y="53875"/>
                </a:lnTo>
                <a:lnTo>
                  <a:pt x="0" y="77574"/>
                </a:lnTo>
                <a:lnTo>
                  <a:pt x="1887" y="71912"/>
                </a:lnTo>
                <a:lnTo>
                  <a:pt x="15116" y="54583"/>
                </a:lnTo>
                <a:lnTo>
                  <a:pt x="39443" y="40219"/>
                </a:lnTo>
                <a:lnTo>
                  <a:pt x="58802" y="38542"/>
                </a:lnTo>
                <a:lnTo>
                  <a:pt x="79104" y="42867"/>
                </a:lnTo>
                <a:lnTo>
                  <a:pt x="109095" y="58455"/>
                </a:lnTo>
                <a:lnTo>
                  <a:pt x="125633" y="71213"/>
                </a:lnTo>
                <a:lnTo>
                  <a:pt x="142508" y="97140"/>
                </a:lnTo>
                <a:lnTo>
                  <a:pt x="157521" y="138511"/>
                </a:lnTo>
                <a:lnTo>
                  <a:pt x="161700" y="190530"/>
                </a:lnTo>
                <a:lnTo>
                  <a:pt x="159304" y="228809"/>
                </a:lnTo>
                <a:lnTo>
                  <a:pt x="148066" y="262378"/>
                </a:lnTo>
                <a:lnTo>
                  <a:pt x="123307" y="299573"/>
                </a:lnTo>
                <a:lnTo>
                  <a:pt x="97236" y="316620"/>
                </a:lnTo>
                <a:lnTo>
                  <a:pt x="77469" y="318924"/>
                </a:lnTo>
                <a:lnTo>
                  <a:pt x="67284" y="317901"/>
                </a:lnTo>
                <a:lnTo>
                  <a:pt x="49729" y="307406"/>
                </a:lnTo>
                <a:lnTo>
                  <a:pt x="41772" y="299694"/>
                </a:lnTo>
                <a:lnTo>
                  <a:pt x="38807" y="291043"/>
                </a:lnTo>
                <a:lnTo>
                  <a:pt x="41751" y="272072"/>
                </a:lnTo>
                <a:lnTo>
                  <a:pt x="53979" y="255062"/>
                </a:lnTo>
                <a:lnTo>
                  <a:pt x="71111" y="240873"/>
                </a:lnTo>
                <a:lnTo>
                  <a:pt x="90424" y="230667"/>
                </a:lnTo>
                <a:lnTo>
                  <a:pt x="110706" y="228471"/>
                </a:lnTo>
                <a:lnTo>
                  <a:pt x="171215" y="238447"/>
                </a:lnTo>
                <a:lnTo>
                  <a:pt x="226189" y="241423"/>
                </a:lnTo>
                <a:lnTo>
                  <a:pt x="289070" y="2421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88385" y="115813"/>
            <a:ext cx="3168539" cy="536954"/>
            <a:chOff x="188385" y="115813"/>
            <a:chExt cx="3168539" cy="536954"/>
          </a:xfrm>
        </p:grpSpPr>
        <p:sp>
          <p:nvSpPr>
            <p:cNvPr id="2" name="Freeform 1"/>
            <p:cNvSpPr/>
            <p:nvPr/>
          </p:nvSpPr>
          <p:spPr>
            <a:xfrm>
              <a:off x="188385" y="147398"/>
              <a:ext cx="335098" cy="365355"/>
            </a:xfrm>
            <a:custGeom>
              <a:avLst/>
              <a:gdLst/>
              <a:ahLst/>
              <a:cxnLst/>
              <a:rect l="0" t="0" r="0" b="0"/>
              <a:pathLst>
                <a:path w="335098" h="365355">
                  <a:moveTo>
                    <a:pt x="253811" y="0"/>
                  </a:moveTo>
                  <a:lnTo>
                    <a:pt x="198670" y="14655"/>
                  </a:lnTo>
                  <a:lnTo>
                    <a:pt x="150256" y="19160"/>
                  </a:lnTo>
                  <a:lnTo>
                    <a:pt x="91070" y="19513"/>
                  </a:lnTo>
                  <a:lnTo>
                    <a:pt x="27876" y="11943"/>
                  </a:lnTo>
                  <a:lnTo>
                    <a:pt x="17790" y="14981"/>
                  </a:lnTo>
                  <a:lnTo>
                    <a:pt x="9896" y="20516"/>
                  </a:lnTo>
                  <a:lnTo>
                    <a:pt x="3464" y="27716"/>
                  </a:lnTo>
                  <a:lnTo>
                    <a:pt x="345" y="36025"/>
                  </a:lnTo>
                  <a:lnTo>
                    <a:pt x="0" y="54616"/>
                  </a:lnTo>
                  <a:lnTo>
                    <a:pt x="23885" y="108665"/>
                  </a:lnTo>
                  <a:lnTo>
                    <a:pt x="45007" y="162105"/>
                  </a:lnTo>
                  <a:lnTo>
                    <a:pt x="51438" y="168901"/>
                  </a:lnTo>
                  <a:lnTo>
                    <a:pt x="59234" y="171093"/>
                  </a:lnTo>
                  <a:lnTo>
                    <a:pt x="67941" y="170214"/>
                  </a:lnTo>
                  <a:lnTo>
                    <a:pt x="83855" y="162998"/>
                  </a:lnTo>
                  <a:lnTo>
                    <a:pt x="118724" y="144892"/>
                  </a:lnTo>
                  <a:lnTo>
                    <a:pt x="154644" y="139247"/>
                  </a:lnTo>
                  <a:lnTo>
                    <a:pt x="215939" y="146916"/>
                  </a:lnTo>
                  <a:lnTo>
                    <a:pt x="271200" y="169747"/>
                  </a:lnTo>
                  <a:lnTo>
                    <a:pt x="310669" y="196787"/>
                  </a:lnTo>
                  <a:lnTo>
                    <a:pt x="323145" y="216923"/>
                  </a:lnTo>
                  <a:lnTo>
                    <a:pt x="331420" y="242640"/>
                  </a:lnTo>
                  <a:lnTo>
                    <a:pt x="335097" y="273566"/>
                  </a:lnTo>
                  <a:lnTo>
                    <a:pt x="330493" y="300570"/>
                  </a:lnTo>
                  <a:lnTo>
                    <a:pt x="314746" y="332383"/>
                  </a:lnTo>
                  <a:lnTo>
                    <a:pt x="308473" y="340912"/>
                  </a:lnTo>
                  <a:lnTo>
                    <a:pt x="289024" y="353508"/>
                  </a:lnTo>
                  <a:lnTo>
                    <a:pt x="264782" y="361836"/>
                  </a:lnTo>
                  <a:lnTo>
                    <a:pt x="224827" y="365354"/>
                  </a:lnTo>
                  <a:lnTo>
                    <a:pt x="184522" y="358338"/>
                  </a:lnTo>
                  <a:lnTo>
                    <a:pt x="141989" y="338718"/>
                  </a:lnTo>
                  <a:lnTo>
                    <a:pt x="116941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6412" y="168455"/>
              <a:ext cx="41682" cy="368499"/>
            </a:xfrm>
            <a:custGeom>
              <a:avLst/>
              <a:gdLst/>
              <a:ahLst/>
              <a:cxnLst/>
              <a:rect l="0" t="0" r="0" b="0"/>
              <a:pathLst>
                <a:path w="41682" h="368499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058" y="145290"/>
                  </a:lnTo>
                  <a:lnTo>
                    <a:pt x="17795" y="208421"/>
                  </a:lnTo>
                  <a:lnTo>
                    <a:pt x="20065" y="266298"/>
                  </a:lnTo>
                  <a:lnTo>
                    <a:pt x="28883" y="328523"/>
                  </a:lnTo>
                  <a:lnTo>
                    <a:pt x="31314" y="350731"/>
                  </a:lnTo>
                  <a:lnTo>
                    <a:pt x="33600" y="356654"/>
                  </a:lnTo>
                  <a:lnTo>
                    <a:pt x="4168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43790" y="231626"/>
              <a:ext cx="224832" cy="151002"/>
            </a:xfrm>
            <a:custGeom>
              <a:avLst/>
              <a:gdLst/>
              <a:ahLst/>
              <a:cxnLst/>
              <a:rect l="0" t="0" r="0" b="0"/>
              <a:pathLst>
                <a:path w="224832" h="151002">
                  <a:moveTo>
                    <a:pt x="224831" y="126342"/>
                  </a:moveTo>
                  <a:lnTo>
                    <a:pt x="208064" y="120753"/>
                  </a:lnTo>
                  <a:lnTo>
                    <a:pt x="175280" y="122867"/>
                  </a:lnTo>
                  <a:lnTo>
                    <a:pt x="116834" y="137338"/>
                  </a:lnTo>
                  <a:lnTo>
                    <a:pt x="62859" y="151001"/>
                  </a:lnTo>
                  <a:lnTo>
                    <a:pt x="21122" y="150286"/>
                  </a:lnTo>
                  <a:lnTo>
                    <a:pt x="11816" y="144645"/>
                  </a:lnTo>
                  <a:lnTo>
                    <a:pt x="5612" y="136204"/>
                  </a:lnTo>
                  <a:lnTo>
                    <a:pt x="1476" y="125898"/>
                  </a:lnTo>
                  <a:lnTo>
                    <a:pt x="0" y="105088"/>
                  </a:lnTo>
                  <a:lnTo>
                    <a:pt x="10477" y="51447"/>
                  </a:lnTo>
                  <a:lnTo>
                    <a:pt x="142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32638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68704" y="139098"/>
              <a:ext cx="263214" cy="429441"/>
            </a:xfrm>
            <a:custGeom>
              <a:avLst/>
              <a:gdLst/>
              <a:ahLst/>
              <a:cxnLst/>
              <a:rect l="0" t="0" r="0" b="0"/>
              <a:pathLst>
                <a:path w="263214" h="429441">
                  <a:moveTo>
                    <a:pt x="0" y="429440"/>
                  </a:moveTo>
                  <a:lnTo>
                    <a:pt x="5589" y="370824"/>
                  </a:lnTo>
                  <a:lnTo>
                    <a:pt x="19128" y="316650"/>
                  </a:lnTo>
                  <a:lnTo>
                    <a:pt x="40000" y="254649"/>
                  </a:lnTo>
                  <a:lnTo>
                    <a:pt x="52016" y="202175"/>
                  </a:lnTo>
                  <a:lnTo>
                    <a:pt x="60968" y="142523"/>
                  </a:lnTo>
                  <a:lnTo>
                    <a:pt x="63906" y="93868"/>
                  </a:lnTo>
                  <a:lnTo>
                    <a:pt x="66000" y="93422"/>
                  </a:lnTo>
                  <a:lnTo>
                    <a:pt x="68567" y="96634"/>
                  </a:lnTo>
                  <a:lnTo>
                    <a:pt x="79263" y="153236"/>
                  </a:lnTo>
                  <a:lnTo>
                    <a:pt x="97285" y="197327"/>
                  </a:lnTo>
                  <a:lnTo>
                    <a:pt x="104631" y="204508"/>
                  </a:lnTo>
                  <a:lnTo>
                    <a:pt x="125272" y="212487"/>
                  </a:lnTo>
                  <a:lnTo>
                    <a:pt x="134987" y="212275"/>
                  </a:lnTo>
                  <a:lnTo>
                    <a:pt x="152021" y="205801"/>
                  </a:lnTo>
                  <a:lnTo>
                    <a:pt x="174765" y="183412"/>
                  </a:lnTo>
                  <a:lnTo>
                    <a:pt x="195005" y="136001"/>
                  </a:lnTo>
                  <a:lnTo>
                    <a:pt x="219468" y="73268"/>
                  </a:lnTo>
                  <a:lnTo>
                    <a:pt x="236461" y="28542"/>
                  </a:lnTo>
                  <a:lnTo>
                    <a:pt x="240468" y="0"/>
                  </a:lnTo>
                  <a:lnTo>
                    <a:pt x="243177" y="59632"/>
                  </a:lnTo>
                  <a:lnTo>
                    <a:pt x="250460" y="117139"/>
                  </a:lnTo>
                  <a:lnTo>
                    <a:pt x="248905" y="161042"/>
                  </a:lnTo>
                  <a:lnTo>
                    <a:pt x="246325" y="187320"/>
                  </a:lnTo>
                  <a:lnTo>
                    <a:pt x="251081" y="248730"/>
                  </a:lnTo>
                  <a:lnTo>
                    <a:pt x="252367" y="306267"/>
                  </a:lnTo>
                  <a:lnTo>
                    <a:pt x="260976" y="367394"/>
                  </a:lnTo>
                  <a:lnTo>
                    <a:pt x="263213" y="387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8909" y="305326"/>
              <a:ext cx="144107" cy="231645"/>
            </a:xfrm>
            <a:custGeom>
              <a:avLst/>
              <a:gdLst/>
              <a:ahLst/>
              <a:cxnLst/>
              <a:rect l="0" t="0" r="0" b="0"/>
              <a:pathLst>
                <a:path w="144107" h="231645">
                  <a:moveTo>
                    <a:pt x="7236" y="31585"/>
                  </a:moveTo>
                  <a:lnTo>
                    <a:pt x="0" y="59141"/>
                  </a:lnTo>
                  <a:lnTo>
                    <a:pt x="477" y="112245"/>
                  </a:lnTo>
                  <a:lnTo>
                    <a:pt x="7515" y="175222"/>
                  </a:lnTo>
                  <a:lnTo>
                    <a:pt x="16547" y="208285"/>
                  </a:lnTo>
                  <a:lnTo>
                    <a:pt x="27362" y="225542"/>
                  </a:lnTo>
                  <a:lnTo>
                    <a:pt x="35861" y="229910"/>
                  </a:lnTo>
                  <a:lnTo>
                    <a:pt x="57782" y="231644"/>
                  </a:lnTo>
                  <a:lnTo>
                    <a:pt x="66670" y="228129"/>
                  </a:lnTo>
                  <a:lnTo>
                    <a:pt x="79664" y="214864"/>
                  </a:lnTo>
                  <a:lnTo>
                    <a:pt x="109696" y="167635"/>
                  </a:lnTo>
                  <a:lnTo>
                    <a:pt x="133330" y="105213"/>
                  </a:lnTo>
                  <a:lnTo>
                    <a:pt x="138147" y="84196"/>
                  </a:lnTo>
                  <a:lnTo>
                    <a:pt x="137946" y="42108"/>
                  </a:lnTo>
                  <a:lnTo>
                    <a:pt x="1441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47772" y="147398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0" y="159634"/>
                  </a:lnTo>
                  <a:lnTo>
                    <a:pt x="0" y="219265"/>
                  </a:lnTo>
                  <a:lnTo>
                    <a:pt x="0" y="282521"/>
                  </a:lnTo>
                  <a:lnTo>
                    <a:pt x="0" y="34007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58353" y="115813"/>
              <a:ext cx="10518" cy="389555"/>
            </a:xfrm>
            <a:custGeom>
              <a:avLst/>
              <a:gdLst/>
              <a:ahLst/>
              <a:cxnLst/>
              <a:rect l="0" t="0" r="0" b="0"/>
              <a:pathLst>
                <a:path w="10518" h="389555">
                  <a:moveTo>
                    <a:pt x="10517" y="0"/>
                  </a:moveTo>
                  <a:lnTo>
                    <a:pt x="1452" y="58617"/>
                  </a:lnTo>
                  <a:lnTo>
                    <a:pt x="422" y="110175"/>
                  </a:lnTo>
                  <a:lnTo>
                    <a:pt x="117" y="164316"/>
                  </a:lnTo>
                  <a:lnTo>
                    <a:pt x="27" y="222991"/>
                  </a:lnTo>
                  <a:lnTo>
                    <a:pt x="0" y="279241"/>
                  </a:lnTo>
                  <a:lnTo>
                    <a:pt x="1161" y="341075"/>
                  </a:lnTo>
                  <a:lnTo>
                    <a:pt x="1051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84642" y="27374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5835" y="14655"/>
                  </a:lnTo>
                  <a:lnTo>
                    <a:pt x="39137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20732" y="389554"/>
              <a:ext cx="6067" cy="73700"/>
            </a:xfrm>
            <a:custGeom>
              <a:avLst/>
              <a:gdLst/>
              <a:ahLst/>
              <a:cxnLst/>
              <a:rect l="0" t="0" r="0" b="0"/>
              <a:pathLst>
                <a:path w="6067" h="73700">
                  <a:moveTo>
                    <a:pt x="6066" y="0"/>
                  </a:moveTo>
                  <a:lnTo>
                    <a:pt x="0" y="32452"/>
                  </a:lnTo>
                  <a:lnTo>
                    <a:pt x="6066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05741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3568" y="295446"/>
              <a:ext cx="127156" cy="316069"/>
            </a:xfrm>
            <a:custGeom>
              <a:avLst/>
              <a:gdLst/>
              <a:ahLst/>
              <a:cxnLst/>
              <a:rect l="0" t="0" r="0" b="0"/>
              <a:pathLst>
                <a:path w="127156" h="316069">
                  <a:moveTo>
                    <a:pt x="9043" y="146750"/>
                  </a:moveTo>
                  <a:lnTo>
                    <a:pt x="14632" y="208843"/>
                  </a:lnTo>
                  <a:lnTo>
                    <a:pt x="22041" y="270755"/>
                  </a:lnTo>
                  <a:lnTo>
                    <a:pt x="25348" y="293111"/>
                  </a:lnTo>
                  <a:lnTo>
                    <a:pt x="22919" y="314745"/>
                  </a:lnTo>
                  <a:lnTo>
                    <a:pt x="21803" y="316068"/>
                  </a:lnTo>
                  <a:lnTo>
                    <a:pt x="12532" y="260854"/>
                  </a:lnTo>
                  <a:lnTo>
                    <a:pt x="6613" y="208890"/>
                  </a:lnTo>
                  <a:lnTo>
                    <a:pt x="114" y="153566"/>
                  </a:lnTo>
                  <a:lnTo>
                    <a:pt x="0" y="97577"/>
                  </a:lnTo>
                  <a:lnTo>
                    <a:pt x="10030" y="41457"/>
                  </a:lnTo>
                  <a:lnTo>
                    <a:pt x="13210" y="27422"/>
                  </a:lnTo>
                  <a:lnTo>
                    <a:pt x="18840" y="16895"/>
                  </a:lnTo>
                  <a:lnTo>
                    <a:pt x="34454" y="2079"/>
                  </a:lnTo>
                  <a:lnTo>
                    <a:pt x="44701" y="0"/>
                  </a:lnTo>
                  <a:lnTo>
                    <a:pt x="68565" y="3929"/>
                  </a:lnTo>
                  <a:lnTo>
                    <a:pt x="102718" y="19295"/>
                  </a:lnTo>
                  <a:lnTo>
                    <a:pt x="118137" y="38241"/>
                  </a:lnTo>
                  <a:lnTo>
                    <a:pt x="123886" y="49844"/>
                  </a:lnTo>
                  <a:lnTo>
                    <a:pt x="127155" y="75215"/>
                  </a:lnTo>
                  <a:lnTo>
                    <a:pt x="126389" y="88532"/>
                  </a:lnTo>
                  <a:lnTo>
                    <a:pt x="116179" y="109567"/>
                  </a:lnTo>
                  <a:lnTo>
                    <a:pt x="108543" y="118452"/>
                  </a:lnTo>
                  <a:lnTo>
                    <a:pt x="87580" y="128324"/>
                  </a:lnTo>
                  <a:lnTo>
                    <a:pt x="30100" y="136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32124" y="136870"/>
              <a:ext cx="16196" cy="336913"/>
            </a:xfrm>
            <a:custGeom>
              <a:avLst/>
              <a:gdLst/>
              <a:ahLst/>
              <a:cxnLst/>
              <a:rect l="0" t="0" r="0" b="0"/>
              <a:pathLst>
                <a:path w="16196" h="336913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47997"/>
                  </a:lnTo>
                  <a:lnTo>
                    <a:pt x="15989" y="206529"/>
                  </a:lnTo>
                  <a:lnTo>
                    <a:pt x="13990" y="259121"/>
                  </a:lnTo>
                  <a:lnTo>
                    <a:pt x="16195" y="304518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26880" y="347440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19129" y="59941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26880" y="305326"/>
              <a:ext cx="126343" cy="347441"/>
            </a:xfrm>
            <a:custGeom>
              <a:avLst/>
              <a:gdLst/>
              <a:ahLst/>
              <a:cxnLst/>
              <a:rect l="0" t="0" r="0" b="0"/>
              <a:pathLst>
                <a:path w="126343" h="347441">
                  <a:moveTo>
                    <a:pt x="126342" y="0"/>
                  </a:moveTo>
                  <a:lnTo>
                    <a:pt x="115164" y="11178"/>
                  </a:lnTo>
                  <a:lnTo>
                    <a:pt x="98831" y="52727"/>
                  </a:lnTo>
                  <a:lnTo>
                    <a:pt x="84340" y="105995"/>
                  </a:lnTo>
                  <a:lnTo>
                    <a:pt x="64623" y="167166"/>
                  </a:lnTo>
                  <a:lnTo>
                    <a:pt x="46604" y="226000"/>
                  </a:lnTo>
                  <a:lnTo>
                    <a:pt x="28205" y="28911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40743" y="336911"/>
              <a:ext cx="7237" cy="115815"/>
            </a:xfrm>
            <a:custGeom>
              <a:avLst/>
              <a:gdLst/>
              <a:ahLst/>
              <a:cxnLst/>
              <a:rect l="0" t="0" r="0" b="0"/>
              <a:pathLst>
                <a:path w="7237" h="115815">
                  <a:moveTo>
                    <a:pt x="7236" y="0"/>
                  </a:moveTo>
                  <a:lnTo>
                    <a:pt x="0" y="27556"/>
                  </a:lnTo>
                  <a:lnTo>
                    <a:pt x="478" y="80660"/>
                  </a:lnTo>
                  <a:lnTo>
                    <a:pt x="723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58507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36210" y="294900"/>
              <a:ext cx="137056" cy="168354"/>
            </a:xfrm>
            <a:custGeom>
              <a:avLst/>
              <a:gdLst/>
              <a:ahLst/>
              <a:cxnLst/>
              <a:rect l="0" t="0" r="0" b="0"/>
              <a:pathLst>
                <a:path w="137056" h="168354">
                  <a:moveTo>
                    <a:pt x="17054" y="63068"/>
                  </a:moveTo>
                  <a:lnTo>
                    <a:pt x="20173" y="105760"/>
                  </a:lnTo>
                  <a:lnTo>
                    <a:pt x="23120" y="126496"/>
                  </a:lnTo>
                  <a:lnTo>
                    <a:pt x="20530" y="147411"/>
                  </a:lnTo>
                  <a:lnTo>
                    <a:pt x="18201" y="150882"/>
                  </a:lnTo>
                  <a:lnTo>
                    <a:pt x="15479" y="149687"/>
                  </a:lnTo>
                  <a:lnTo>
                    <a:pt x="9335" y="137830"/>
                  </a:lnTo>
                  <a:lnTo>
                    <a:pt x="469" y="103677"/>
                  </a:lnTo>
                  <a:lnTo>
                    <a:pt x="0" y="46567"/>
                  </a:lnTo>
                  <a:lnTo>
                    <a:pt x="5965" y="24149"/>
                  </a:lnTo>
                  <a:lnTo>
                    <a:pt x="16415" y="6386"/>
                  </a:lnTo>
                  <a:lnTo>
                    <a:pt x="23647" y="1884"/>
                  </a:lnTo>
                  <a:lnTo>
                    <a:pt x="41041" y="0"/>
                  </a:lnTo>
                  <a:lnTo>
                    <a:pt x="60470" y="9302"/>
                  </a:lnTo>
                  <a:lnTo>
                    <a:pt x="95950" y="38280"/>
                  </a:lnTo>
                  <a:lnTo>
                    <a:pt x="112700" y="65082"/>
                  </a:lnTo>
                  <a:lnTo>
                    <a:pt x="136147" y="126416"/>
                  </a:lnTo>
                  <a:lnTo>
                    <a:pt x="137055" y="144255"/>
                  </a:lnTo>
                  <a:lnTo>
                    <a:pt x="132867" y="168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79606" y="287092"/>
              <a:ext cx="177318" cy="306329"/>
            </a:xfrm>
            <a:custGeom>
              <a:avLst/>
              <a:gdLst/>
              <a:ahLst/>
              <a:cxnLst/>
              <a:rect l="0" t="0" r="0" b="0"/>
              <a:pathLst>
                <a:path w="177318" h="306329">
                  <a:moveTo>
                    <a:pt x="136870" y="123519"/>
                  </a:moveTo>
                  <a:lnTo>
                    <a:pt x="142936" y="89897"/>
                  </a:lnTo>
                  <a:lnTo>
                    <a:pt x="132311" y="30112"/>
                  </a:lnTo>
                  <a:lnTo>
                    <a:pt x="119636" y="11425"/>
                  </a:lnTo>
                  <a:lnTo>
                    <a:pt x="111343" y="3166"/>
                  </a:lnTo>
                  <a:lnTo>
                    <a:pt x="102304" y="0"/>
                  </a:lnTo>
                  <a:lnTo>
                    <a:pt x="82903" y="2721"/>
                  </a:lnTo>
                  <a:lnTo>
                    <a:pt x="57839" y="17407"/>
                  </a:lnTo>
                  <a:lnTo>
                    <a:pt x="45983" y="36194"/>
                  </a:lnTo>
                  <a:lnTo>
                    <a:pt x="41184" y="47755"/>
                  </a:lnTo>
                  <a:lnTo>
                    <a:pt x="38971" y="73078"/>
                  </a:lnTo>
                  <a:lnTo>
                    <a:pt x="47082" y="121874"/>
                  </a:lnTo>
                  <a:lnTo>
                    <a:pt x="53615" y="129441"/>
                  </a:lnTo>
                  <a:lnTo>
                    <a:pt x="73352" y="137849"/>
                  </a:lnTo>
                  <a:lnTo>
                    <a:pt x="94601" y="135347"/>
                  </a:lnTo>
                  <a:lnTo>
                    <a:pt x="114575" y="126436"/>
                  </a:lnTo>
                  <a:lnTo>
                    <a:pt x="131250" y="114677"/>
                  </a:lnTo>
                  <a:lnTo>
                    <a:pt x="137803" y="114115"/>
                  </a:lnTo>
                  <a:lnTo>
                    <a:pt x="143341" y="117249"/>
                  </a:lnTo>
                  <a:lnTo>
                    <a:pt x="152615" y="130091"/>
                  </a:lnTo>
                  <a:lnTo>
                    <a:pt x="163242" y="158222"/>
                  </a:lnTo>
                  <a:lnTo>
                    <a:pt x="173359" y="217068"/>
                  </a:lnTo>
                  <a:lnTo>
                    <a:pt x="177317" y="255092"/>
                  </a:lnTo>
                  <a:lnTo>
                    <a:pt x="172004" y="279092"/>
                  </a:lnTo>
                  <a:lnTo>
                    <a:pt x="167312" y="290405"/>
                  </a:lnTo>
                  <a:lnTo>
                    <a:pt x="158335" y="297948"/>
                  </a:lnTo>
                  <a:lnTo>
                    <a:pt x="132762" y="306328"/>
                  </a:lnTo>
                  <a:lnTo>
                    <a:pt x="96658" y="305456"/>
                  </a:lnTo>
                  <a:lnTo>
                    <a:pt x="39717" y="295851"/>
                  </a:lnTo>
                  <a:lnTo>
                    <a:pt x="0" y="291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47398" y="63171"/>
            <a:ext cx="6721451" cy="568539"/>
            <a:chOff x="147398" y="63171"/>
            <a:chExt cx="6721451" cy="568539"/>
          </a:xfrm>
        </p:grpSpPr>
        <p:sp>
          <p:nvSpPr>
            <p:cNvPr id="23" name="Freeform 22"/>
            <p:cNvSpPr/>
            <p:nvPr/>
          </p:nvSpPr>
          <p:spPr>
            <a:xfrm>
              <a:off x="3575160" y="178984"/>
              <a:ext cx="236157" cy="164997"/>
            </a:xfrm>
            <a:custGeom>
              <a:avLst/>
              <a:gdLst/>
              <a:ahLst/>
              <a:cxnLst/>
              <a:rect l="0" t="0" r="0" b="0"/>
              <a:pathLst>
                <a:path w="236157" h="164997">
                  <a:moveTo>
                    <a:pt x="120342" y="0"/>
                  </a:moveTo>
                  <a:lnTo>
                    <a:pt x="120342" y="48931"/>
                  </a:lnTo>
                  <a:lnTo>
                    <a:pt x="123462" y="96776"/>
                  </a:lnTo>
                  <a:lnTo>
                    <a:pt x="129407" y="159756"/>
                  </a:lnTo>
                  <a:lnTo>
                    <a:pt x="128725" y="164996"/>
                  </a:lnTo>
                  <a:lnTo>
                    <a:pt x="127101" y="163809"/>
                  </a:lnTo>
                  <a:lnTo>
                    <a:pt x="106363" y="117601"/>
                  </a:lnTo>
                  <a:lnTo>
                    <a:pt x="100494" y="109986"/>
                  </a:lnTo>
                  <a:lnTo>
                    <a:pt x="81495" y="101525"/>
                  </a:lnTo>
                  <a:lnTo>
                    <a:pt x="31170" y="96093"/>
                  </a:lnTo>
                  <a:lnTo>
                    <a:pt x="10130" y="101590"/>
                  </a:lnTo>
                  <a:lnTo>
                    <a:pt x="1244" y="106331"/>
                  </a:lnTo>
                  <a:lnTo>
                    <a:pt x="0" y="109492"/>
                  </a:lnTo>
                  <a:lnTo>
                    <a:pt x="3849" y="111599"/>
                  </a:lnTo>
                  <a:lnTo>
                    <a:pt x="20604" y="112771"/>
                  </a:lnTo>
                  <a:lnTo>
                    <a:pt x="77341" y="100913"/>
                  </a:lnTo>
                  <a:lnTo>
                    <a:pt x="139087" y="92448"/>
                  </a:lnTo>
                  <a:lnTo>
                    <a:pt x="199803" y="85310"/>
                  </a:lnTo>
                  <a:lnTo>
                    <a:pt x="23615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50224" y="118510"/>
              <a:ext cx="264518" cy="313159"/>
            </a:xfrm>
            <a:custGeom>
              <a:avLst/>
              <a:gdLst/>
              <a:ahLst/>
              <a:cxnLst/>
              <a:rect l="0" t="0" r="0" b="0"/>
              <a:pathLst>
                <a:path w="264518" h="313159">
                  <a:moveTo>
                    <a:pt x="50605" y="313158"/>
                  </a:moveTo>
                  <a:lnTo>
                    <a:pt x="42271" y="275680"/>
                  </a:lnTo>
                  <a:lnTo>
                    <a:pt x="34921" y="218667"/>
                  </a:lnTo>
                  <a:lnTo>
                    <a:pt x="31139" y="168307"/>
                  </a:lnTo>
                  <a:lnTo>
                    <a:pt x="21457" y="115700"/>
                  </a:lnTo>
                  <a:lnTo>
                    <a:pt x="4840" y="60814"/>
                  </a:lnTo>
                  <a:lnTo>
                    <a:pt x="0" y="23400"/>
                  </a:lnTo>
                  <a:lnTo>
                    <a:pt x="4000" y="14701"/>
                  </a:lnTo>
                  <a:lnTo>
                    <a:pt x="11346" y="8902"/>
                  </a:lnTo>
                  <a:lnTo>
                    <a:pt x="31986" y="2458"/>
                  </a:lnTo>
                  <a:lnTo>
                    <a:pt x="68745" y="0"/>
                  </a:lnTo>
                  <a:lnTo>
                    <a:pt x="91422" y="3571"/>
                  </a:lnTo>
                  <a:lnTo>
                    <a:pt x="110080" y="12177"/>
                  </a:lnTo>
                  <a:lnTo>
                    <a:pt x="167018" y="41994"/>
                  </a:lnTo>
                  <a:lnTo>
                    <a:pt x="225499" y="88701"/>
                  </a:lnTo>
                  <a:lnTo>
                    <a:pt x="252871" y="117826"/>
                  </a:lnTo>
                  <a:lnTo>
                    <a:pt x="262554" y="136266"/>
                  </a:lnTo>
                  <a:lnTo>
                    <a:pt x="264517" y="156161"/>
                  </a:lnTo>
                  <a:lnTo>
                    <a:pt x="260320" y="176701"/>
                  </a:lnTo>
                  <a:lnTo>
                    <a:pt x="244804" y="206826"/>
                  </a:lnTo>
                  <a:lnTo>
                    <a:pt x="224218" y="231089"/>
                  </a:lnTo>
                  <a:lnTo>
                    <a:pt x="196412" y="251927"/>
                  </a:lnTo>
                  <a:lnTo>
                    <a:pt x="164777" y="264860"/>
                  </a:lnTo>
                  <a:lnTo>
                    <a:pt x="118997" y="269822"/>
                  </a:lnTo>
                  <a:lnTo>
                    <a:pt x="92719" y="2710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68980" y="305326"/>
              <a:ext cx="5591" cy="94757"/>
            </a:xfrm>
            <a:custGeom>
              <a:avLst/>
              <a:gdLst/>
              <a:ahLst/>
              <a:cxnLst/>
              <a:rect l="0" t="0" r="0" b="0"/>
              <a:pathLst>
                <a:path w="5591" h="94757">
                  <a:moveTo>
                    <a:pt x="5590" y="0"/>
                  </a:moveTo>
                  <a:lnTo>
                    <a:pt x="0" y="16768"/>
                  </a:lnTo>
                  <a:lnTo>
                    <a:pt x="4045" y="69206"/>
                  </a:lnTo>
                  <a:lnTo>
                    <a:pt x="559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74570" y="200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27212" y="252683"/>
              <a:ext cx="136871" cy="123845"/>
            </a:xfrm>
            <a:custGeom>
              <a:avLst/>
              <a:gdLst/>
              <a:ahLst/>
              <a:cxnLst/>
              <a:rect l="0" t="0" r="0" b="0"/>
              <a:pathLst>
                <a:path w="136871" h="123845">
                  <a:moveTo>
                    <a:pt x="0" y="0"/>
                  </a:moveTo>
                  <a:lnTo>
                    <a:pt x="15641" y="17981"/>
                  </a:lnTo>
                  <a:lnTo>
                    <a:pt x="46843" y="74354"/>
                  </a:lnTo>
                  <a:lnTo>
                    <a:pt x="80879" y="120839"/>
                  </a:lnTo>
                  <a:lnTo>
                    <a:pt x="87845" y="123844"/>
                  </a:lnTo>
                  <a:lnTo>
                    <a:pt x="94828" y="123507"/>
                  </a:lnTo>
                  <a:lnTo>
                    <a:pt x="101823" y="120942"/>
                  </a:lnTo>
                  <a:lnTo>
                    <a:pt x="112715" y="108735"/>
                  </a:lnTo>
                  <a:lnTo>
                    <a:pt x="129240" y="66712"/>
                  </a:lnTo>
                  <a:lnTo>
                    <a:pt x="13687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37782" y="26321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5" y="58617"/>
                  </a:lnTo>
                  <a:lnTo>
                    <a:pt x="18669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48311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51026" y="132541"/>
              <a:ext cx="116766" cy="266885"/>
            </a:xfrm>
            <a:custGeom>
              <a:avLst/>
              <a:gdLst/>
              <a:ahLst/>
              <a:cxnLst/>
              <a:rect l="0" t="0" r="0" b="0"/>
              <a:pathLst>
                <a:path w="116766" h="266885">
                  <a:moveTo>
                    <a:pt x="76269" y="183313"/>
                  </a:moveTo>
                  <a:lnTo>
                    <a:pt x="66694" y="159267"/>
                  </a:lnTo>
                  <a:lnTo>
                    <a:pt x="56026" y="144940"/>
                  </a:lnTo>
                  <a:lnTo>
                    <a:pt x="48735" y="141354"/>
                  </a:lnTo>
                  <a:lnTo>
                    <a:pt x="31276" y="140488"/>
                  </a:lnTo>
                  <a:lnTo>
                    <a:pt x="24047" y="144235"/>
                  </a:lnTo>
                  <a:lnTo>
                    <a:pt x="12895" y="157756"/>
                  </a:lnTo>
                  <a:lnTo>
                    <a:pt x="40" y="185100"/>
                  </a:lnTo>
                  <a:lnTo>
                    <a:pt x="0" y="226607"/>
                  </a:lnTo>
                  <a:lnTo>
                    <a:pt x="7667" y="249738"/>
                  </a:lnTo>
                  <a:lnTo>
                    <a:pt x="12987" y="259182"/>
                  </a:lnTo>
                  <a:lnTo>
                    <a:pt x="20043" y="264308"/>
                  </a:lnTo>
                  <a:lnTo>
                    <a:pt x="28256" y="266556"/>
                  </a:lnTo>
                  <a:lnTo>
                    <a:pt x="37242" y="266884"/>
                  </a:lnTo>
                  <a:lnTo>
                    <a:pt x="45572" y="263594"/>
                  </a:lnTo>
                  <a:lnTo>
                    <a:pt x="68473" y="242195"/>
                  </a:lnTo>
                  <a:lnTo>
                    <a:pt x="88907" y="212458"/>
                  </a:lnTo>
                  <a:lnTo>
                    <a:pt x="106885" y="161081"/>
                  </a:lnTo>
                  <a:lnTo>
                    <a:pt x="116112" y="105872"/>
                  </a:lnTo>
                  <a:lnTo>
                    <a:pt x="116765" y="51076"/>
                  </a:lnTo>
                  <a:lnTo>
                    <a:pt x="108675" y="17400"/>
                  </a:lnTo>
                  <a:lnTo>
                    <a:pt x="98081" y="0"/>
                  </a:lnTo>
                  <a:lnTo>
                    <a:pt x="94320" y="273"/>
                  </a:lnTo>
                  <a:lnTo>
                    <a:pt x="91812" y="6304"/>
                  </a:lnTo>
                  <a:lnTo>
                    <a:pt x="87788" y="58012"/>
                  </a:lnTo>
                  <a:lnTo>
                    <a:pt x="88163" y="116145"/>
                  </a:lnTo>
                  <a:lnTo>
                    <a:pt x="98289" y="175808"/>
                  </a:lnTo>
                  <a:lnTo>
                    <a:pt x="107854" y="2359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43109" y="27374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9064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64165" y="168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37865" y="250214"/>
              <a:ext cx="147400" cy="139341"/>
            </a:xfrm>
            <a:custGeom>
              <a:avLst/>
              <a:gdLst/>
              <a:ahLst/>
              <a:cxnLst/>
              <a:rect l="0" t="0" r="0" b="0"/>
              <a:pathLst>
                <a:path w="147400" h="139341">
                  <a:moveTo>
                    <a:pt x="0" y="44583"/>
                  </a:moveTo>
                  <a:lnTo>
                    <a:pt x="14654" y="97611"/>
                  </a:lnTo>
                  <a:lnTo>
                    <a:pt x="16788" y="98653"/>
                  </a:lnTo>
                  <a:lnTo>
                    <a:pt x="29088" y="44093"/>
                  </a:lnTo>
                  <a:lnTo>
                    <a:pt x="35544" y="23308"/>
                  </a:lnTo>
                  <a:lnTo>
                    <a:pt x="41244" y="15192"/>
                  </a:lnTo>
                  <a:lnTo>
                    <a:pt x="56935" y="3055"/>
                  </a:lnTo>
                  <a:lnTo>
                    <a:pt x="75607" y="0"/>
                  </a:lnTo>
                  <a:lnTo>
                    <a:pt x="85500" y="823"/>
                  </a:lnTo>
                  <a:lnTo>
                    <a:pt x="94434" y="6051"/>
                  </a:lnTo>
                  <a:lnTo>
                    <a:pt x="110601" y="24338"/>
                  </a:lnTo>
                  <a:lnTo>
                    <a:pt x="135722" y="84609"/>
                  </a:lnTo>
                  <a:lnTo>
                    <a:pt x="147399" y="139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74735" y="251184"/>
              <a:ext cx="196605" cy="334167"/>
            </a:xfrm>
            <a:custGeom>
              <a:avLst/>
              <a:gdLst/>
              <a:ahLst/>
              <a:cxnLst/>
              <a:rect l="0" t="0" r="0" b="0"/>
              <a:pathLst>
                <a:path w="196605" h="334167">
                  <a:moveTo>
                    <a:pt x="157928" y="75199"/>
                  </a:moveTo>
                  <a:lnTo>
                    <a:pt x="148353" y="36681"/>
                  </a:lnTo>
                  <a:lnTo>
                    <a:pt x="137685" y="18696"/>
                  </a:lnTo>
                  <a:lnTo>
                    <a:pt x="122025" y="6023"/>
                  </a:lnTo>
                  <a:lnTo>
                    <a:pt x="112935" y="1005"/>
                  </a:lnTo>
                  <a:lnTo>
                    <a:pt x="104536" y="0"/>
                  </a:lnTo>
                  <a:lnTo>
                    <a:pt x="88965" y="5123"/>
                  </a:lnTo>
                  <a:lnTo>
                    <a:pt x="67044" y="26750"/>
                  </a:lnTo>
                  <a:lnTo>
                    <a:pt x="63414" y="37050"/>
                  </a:lnTo>
                  <a:lnTo>
                    <a:pt x="62499" y="60974"/>
                  </a:lnTo>
                  <a:lnTo>
                    <a:pt x="74151" y="95161"/>
                  </a:lnTo>
                  <a:lnTo>
                    <a:pt x="82189" y="101375"/>
                  </a:lnTo>
                  <a:lnTo>
                    <a:pt x="103599" y="105160"/>
                  </a:lnTo>
                  <a:lnTo>
                    <a:pt x="122473" y="99823"/>
                  </a:lnTo>
                  <a:lnTo>
                    <a:pt x="130782" y="95125"/>
                  </a:lnTo>
                  <a:lnTo>
                    <a:pt x="143134" y="80545"/>
                  </a:lnTo>
                  <a:lnTo>
                    <a:pt x="148065" y="71744"/>
                  </a:lnTo>
                  <a:lnTo>
                    <a:pt x="152523" y="70556"/>
                  </a:lnTo>
                  <a:lnTo>
                    <a:pt x="156664" y="74443"/>
                  </a:lnTo>
                  <a:lnTo>
                    <a:pt x="178874" y="131819"/>
                  </a:lnTo>
                  <a:lnTo>
                    <a:pt x="187412" y="184779"/>
                  </a:lnTo>
                  <a:lnTo>
                    <a:pt x="196334" y="234235"/>
                  </a:lnTo>
                  <a:lnTo>
                    <a:pt x="196604" y="277649"/>
                  </a:lnTo>
                  <a:lnTo>
                    <a:pt x="188375" y="298148"/>
                  </a:lnTo>
                  <a:lnTo>
                    <a:pt x="170589" y="322842"/>
                  </a:lnTo>
                  <a:lnTo>
                    <a:pt x="147957" y="331492"/>
                  </a:lnTo>
                  <a:lnTo>
                    <a:pt x="120741" y="334166"/>
                  </a:lnTo>
                  <a:lnTo>
                    <a:pt x="58231" y="323352"/>
                  </a:lnTo>
                  <a:lnTo>
                    <a:pt x="0" y="3173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76897" y="84228"/>
              <a:ext cx="113736" cy="315855"/>
            </a:xfrm>
            <a:custGeom>
              <a:avLst/>
              <a:gdLst/>
              <a:ahLst/>
              <a:cxnLst/>
              <a:rect l="0" t="0" r="0" b="0"/>
              <a:pathLst>
                <a:path w="113736" h="315855">
                  <a:moveTo>
                    <a:pt x="61092" y="315854"/>
                  </a:moveTo>
                  <a:lnTo>
                    <a:pt x="43134" y="261980"/>
                  </a:lnTo>
                  <a:lnTo>
                    <a:pt x="22452" y="198763"/>
                  </a:lnTo>
                  <a:lnTo>
                    <a:pt x="8443" y="143333"/>
                  </a:lnTo>
                  <a:lnTo>
                    <a:pt x="0" y="81995"/>
                  </a:lnTo>
                  <a:lnTo>
                    <a:pt x="4126" y="44572"/>
                  </a:lnTo>
                  <a:lnTo>
                    <a:pt x="15887" y="25268"/>
                  </a:lnTo>
                  <a:lnTo>
                    <a:pt x="23937" y="16846"/>
                  </a:lnTo>
                  <a:lnTo>
                    <a:pt x="45359" y="7487"/>
                  </a:lnTo>
                  <a:lnTo>
                    <a:pt x="80607" y="2218"/>
                  </a:lnTo>
                  <a:lnTo>
                    <a:pt x="1137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27461" y="252683"/>
              <a:ext cx="94757" cy="15093"/>
            </a:xfrm>
            <a:custGeom>
              <a:avLst/>
              <a:gdLst/>
              <a:ahLst/>
              <a:cxnLst/>
              <a:rect l="0" t="0" r="0" b="0"/>
              <a:pathLst>
                <a:path w="94757" h="15093">
                  <a:moveTo>
                    <a:pt x="94756" y="0"/>
                  </a:moveTo>
                  <a:lnTo>
                    <a:pt x="36140" y="14655"/>
                  </a:lnTo>
                  <a:lnTo>
                    <a:pt x="18791" y="1509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64331" y="231626"/>
              <a:ext cx="52644" cy="172043"/>
            </a:xfrm>
            <a:custGeom>
              <a:avLst/>
              <a:gdLst/>
              <a:ahLst/>
              <a:cxnLst/>
              <a:rect l="0" t="0" r="0" b="0"/>
              <a:pathLst>
                <a:path w="52644" h="172043">
                  <a:moveTo>
                    <a:pt x="0" y="84228"/>
                  </a:moveTo>
                  <a:lnTo>
                    <a:pt x="17959" y="147656"/>
                  </a:lnTo>
                  <a:lnTo>
                    <a:pt x="25859" y="172042"/>
                  </a:lnTo>
                  <a:lnTo>
                    <a:pt x="14397" y="126007"/>
                  </a:lnTo>
                  <a:lnTo>
                    <a:pt x="11293" y="72940"/>
                  </a:lnTo>
                  <a:lnTo>
                    <a:pt x="13208" y="47626"/>
                  </a:lnTo>
                  <a:lnTo>
                    <a:pt x="21858" y="28576"/>
                  </a:lnTo>
                  <a:lnTo>
                    <a:pt x="33502" y="15430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98039" y="249665"/>
              <a:ext cx="161091" cy="127671"/>
            </a:xfrm>
            <a:custGeom>
              <a:avLst/>
              <a:gdLst/>
              <a:ahLst/>
              <a:cxnLst/>
              <a:rect l="0" t="0" r="0" b="0"/>
              <a:pathLst>
                <a:path w="161091" h="127671">
                  <a:moveTo>
                    <a:pt x="87391" y="13547"/>
                  </a:moveTo>
                  <a:lnTo>
                    <a:pt x="70623" y="2369"/>
                  </a:lnTo>
                  <a:lnTo>
                    <a:pt x="53032" y="0"/>
                  </a:lnTo>
                  <a:lnTo>
                    <a:pt x="43428" y="1006"/>
                  </a:lnTo>
                  <a:lnTo>
                    <a:pt x="26518" y="11483"/>
                  </a:lnTo>
                  <a:lnTo>
                    <a:pt x="12373" y="27837"/>
                  </a:lnTo>
                  <a:lnTo>
                    <a:pt x="2187" y="46804"/>
                  </a:lnTo>
                  <a:lnTo>
                    <a:pt x="0" y="70052"/>
                  </a:lnTo>
                  <a:lnTo>
                    <a:pt x="8127" y="117515"/>
                  </a:lnTo>
                  <a:lnTo>
                    <a:pt x="13491" y="123803"/>
                  </a:lnTo>
                  <a:lnTo>
                    <a:pt x="20577" y="126826"/>
                  </a:lnTo>
                  <a:lnTo>
                    <a:pt x="28810" y="127670"/>
                  </a:lnTo>
                  <a:lnTo>
                    <a:pt x="44197" y="122370"/>
                  </a:lnTo>
                  <a:lnTo>
                    <a:pt x="58835" y="111046"/>
                  </a:lnTo>
                  <a:lnTo>
                    <a:pt x="73140" y="94314"/>
                  </a:lnTo>
                  <a:lnTo>
                    <a:pt x="81057" y="72060"/>
                  </a:lnTo>
                  <a:lnTo>
                    <a:pt x="83168" y="59575"/>
                  </a:lnTo>
                  <a:lnTo>
                    <a:pt x="85746" y="54761"/>
                  </a:lnTo>
                  <a:lnTo>
                    <a:pt x="88634" y="55061"/>
                  </a:lnTo>
                  <a:lnTo>
                    <a:pt x="126685" y="103911"/>
                  </a:lnTo>
                  <a:lnTo>
                    <a:pt x="140340" y="112201"/>
                  </a:lnTo>
                  <a:lnTo>
                    <a:pt x="161090" y="118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81553" y="215509"/>
              <a:ext cx="93391" cy="144686"/>
            </a:xfrm>
            <a:custGeom>
              <a:avLst/>
              <a:gdLst/>
              <a:ahLst/>
              <a:cxnLst/>
              <a:rect l="0" t="0" r="0" b="0"/>
              <a:pathLst>
                <a:path w="93391" h="144686">
                  <a:moveTo>
                    <a:pt x="82861" y="5589"/>
                  </a:moveTo>
                  <a:lnTo>
                    <a:pt x="66093" y="0"/>
                  </a:lnTo>
                  <a:lnTo>
                    <a:pt x="48502" y="375"/>
                  </a:lnTo>
                  <a:lnTo>
                    <a:pt x="30156" y="5611"/>
                  </a:lnTo>
                  <a:lnTo>
                    <a:pt x="14203" y="15738"/>
                  </a:lnTo>
                  <a:lnTo>
                    <a:pt x="9013" y="24053"/>
                  </a:lnTo>
                  <a:lnTo>
                    <a:pt x="1709" y="58113"/>
                  </a:lnTo>
                  <a:lnTo>
                    <a:pt x="0" y="84305"/>
                  </a:lnTo>
                  <a:lnTo>
                    <a:pt x="5480" y="108424"/>
                  </a:lnTo>
                  <a:lnTo>
                    <a:pt x="10217" y="119769"/>
                  </a:lnTo>
                  <a:lnTo>
                    <a:pt x="24839" y="135494"/>
                  </a:lnTo>
                  <a:lnTo>
                    <a:pt x="33651" y="141326"/>
                  </a:lnTo>
                  <a:lnTo>
                    <a:pt x="52801" y="144685"/>
                  </a:lnTo>
                  <a:lnTo>
                    <a:pt x="70671" y="142279"/>
                  </a:lnTo>
                  <a:lnTo>
                    <a:pt x="93390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90756" y="63171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0"/>
                  </a:lnTo>
                  <a:lnTo>
                    <a:pt x="9553" y="226870"/>
                  </a:lnTo>
                  <a:lnTo>
                    <a:pt x="10336" y="284023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06528" y="168455"/>
              <a:ext cx="168457" cy="5591"/>
            </a:xfrm>
            <a:custGeom>
              <a:avLst/>
              <a:gdLst/>
              <a:ahLst/>
              <a:cxnLst/>
              <a:rect l="0" t="0" r="0" b="0"/>
              <a:pathLst>
                <a:path w="168457" h="5591">
                  <a:moveTo>
                    <a:pt x="168456" y="0"/>
                  </a:moveTo>
                  <a:lnTo>
                    <a:pt x="109839" y="5590"/>
                  </a:lnTo>
                  <a:lnTo>
                    <a:pt x="55666" y="23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11508" y="231626"/>
              <a:ext cx="16120" cy="126343"/>
            </a:xfrm>
            <a:custGeom>
              <a:avLst/>
              <a:gdLst/>
              <a:ahLst/>
              <a:cxnLst/>
              <a:rect l="0" t="0" r="0" b="0"/>
              <a:pathLst>
                <a:path w="16120" h="126343">
                  <a:moveTo>
                    <a:pt x="5590" y="0"/>
                  </a:moveTo>
                  <a:lnTo>
                    <a:pt x="0" y="16768"/>
                  </a:lnTo>
                  <a:lnTo>
                    <a:pt x="4046" y="75446"/>
                  </a:lnTo>
                  <a:lnTo>
                    <a:pt x="6073" y="99042"/>
                  </a:lnTo>
                  <a:lnTo>
                    <a:pt x="1611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48684" y="115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48684" y="115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98162" y="210569"/>
              <a:ext cx="101888" cy="144607"/>
            </a:xfrm>
            <a:custGeom>
              <a:avLst/>
              <a:gdLst/>
              <a:ahLst/>
              <a:cxnLst/>
              <a:rect l="0" t="0" r="0" b="0"/>
              <a:pathLst>
                <a:path w="101888" h="144607">
                  <a:moveTo>
                    <a:pt x="87392" y="10529"/>
                  </a:moveTo>
                  <a:lnTo>
                    <a:pt x="70624" y="4940"/>
                  </a:lnTo>
                  <a:lnTo>
                    <a:pt x="53034" y="5315"/>
                  </a:lnTo>
                  <a:lnTo>
                    <a:pt x="34687" y="10551"/>
                  </a:lnTo>
                  <a:lnTo>
                    <a:pt x="18734" y="20677"/>
                  </a:lnTo>
                  <a:lnTo>
                    <a:pt x="6964" y="36096"/>
                  </a:lnTo>
                  <a:lnTo>
                    <a:pt x="2188" y="45121"/>
                  </a:lnTo>
                  <a:lnTo>
                    <a:pt x="0" y="67627"/>
                  </a:lnTo>
                  <a:lnTo>
                    <a:pt x="8128" y="114614"/>
                  </a:lnTo>
                  <a:lnTo>
                    <a:pt x="23222" y="141455"/>
                  </a:lnTo>
                  <a:lnTo>
                    <a:pt x="30574" y="144606"/>
                  </a:lnTo>
                  <a:lnTo>
                    <a:pt x="38985" y="144367"/>
                  </a:lnTo>
                  <a:lnTo>
                    <a:pt x="56519" y="137863"/>
                  </a:lnTo>
                  <a:lnTo>
                    <a:pt x="72111" y="127173"/>
                  </a:lnTo>
                  <a:lnTo>
                    <a:pt x="83721" y="111504"/>
                  </a:lnTo>
                  <a:lnTo>
                    <a:pt x="100705" y="72849"/>
                  </a:lnTo>
                  <a:lnTo>
                    <a:pt x="101887" y="49145"/>
                  </a:lnTo>
                  <a:lnTo>
                    <a:pt x="97344" y="26522"/>
                  </a:lnTo>
                  <a:lnTo>
                    <a:pt x="768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48725" y="199322"/>
              <a:ext cx="147400" cy="158647"/>
            </a:xfrm>
            <a:custGeom>
              <a:avLst/>
              <a:gdLst/>
              <a:ahLst/>
              <a:cxnLst/>
              <a:rect l="0" t="0" r="0" b="0"/>
              <a:pathLst>
                <a:path w="147400" h="158647">
                  <a:moveTo>
                    <a:pt x="0" y="21776"/>
                  </a:moveTo>
                  <a:lnTo>
                    <a:pt x="15641" y="49332"/>
                  </a:lnTo>
                  <a:lnTo>
                    <a:pt x="31209" y="102435"/>
                  </a:lnTo>
                  <a:lnTo>
                    <a:pt x="34844" y="114153"/>
                  </a:lnTo>
                  <a:lnTo>
                    <a:pt x="34928" y="118456"/>
                  </a:lnTo>
                  <a:lnTo>
                    <a:pt x="32643" y="117815"/>
                  </a:lnTo>
                  <a:lnTo>
                    <a:pt x="28782" y="113878"/>
                  </a:lnTo>
                  <a:lnTo>
                    <a:pt x="17757" y="85980"/>
                  </a:lnTo>
                  <a:lnTo>
                    <a:pt x="16861" y="64349"/>
                  </a:lnTo>
                  <a:lnTo>
                    <a:pt x="21532" y="43037"/>
                  </a:lnTo>
                  <a:lnTo>
                    <a:pt x="31406" y="21867"/>
                  </a:lnTo>
                  <a:lnTo>
                    <a:pt x="46714" y="6998"/>
                  </a:lnTo>
                  <a:lnTo>
                    <a:pt x="55709" y="1396"/>
                  </a:lnTo>
                  <a:lnTo>
                    <a:pt x="64046" y="0"/>
                  </a:lnTo>
                  <a:lnTo>
                    <a:pt x="71943" y="1410"/>
                  </a:lnTo>
                  <a:lnTo>
                    <a:pt x="79547" y="4689"/>
                  </a:lnTo>
                  <a:lnTo>
                    <a:pt x="101428" y="26072"/>
                  </a:lnTo>
                  <a:lnTo>
                    <a:pt x="133705" y="74984"/>
                  </a:lnTo>
                  <a:lnTo>
                    <a:pt x="141313" y="96897"/>
                  </a:lnTo>
                  <a:lnTo>
                    <a:pt x="147399" y="158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57389" y="166852"/>
              <a:ext cx="111460" cy="191117"/>
            </a:xfrm>
            <a:custGeom>
              <a:avLst/>
              <a:gdLst/>
              <a:ahLst/>
              <a:cxnLst/>
              <a:rect l="0" t="0" r="0" b="0"/>
              <a:pathLst>
                <a:path w="111460" h="191117">
                  <a:moveTo>
                    <a:pt x="75606" y="12132"/>
                  </a:moveTo>
                  <a:lnTo>
                    <a:pt x="64427" y="954"/>
                  </a:lnTo>
                  <a:lnTo>
                    <a:pt x="57626" y="0"/>
                  </a:lnTo>
                  <a:lnTo>
                    <a:pt x="40709" y="5180"/>
                  </a:lnTo>
                  <a:lnTo>
                    <a:pt x="17043" y="21251"/>
                  </a:lnTo>
                  <a:lnTo>
                    <a:pt x="802" y="46419"/>
                  </a:lnTo>
                  <a:lnTo>
                    <a:pt x="0" y="54877"/>
                  </a:lnTo>
                  <a:lnTo>
                    <a:pt x="5348" y="70514"/>
                  </a:lnTo>
                  <a:lnTo>
                    <a:pt x="12390" y="75620"/>
                  </a:lnTo>
                  <a:lnTo>
                    <a:pt x="75448" y="93340"/>
                  </a:lnTo>
                  <a:lnTo>
                    <a:pt x="96592" y="100087"/>
                  </a:lnTo>
                  <a:lnTo>
                    <a:pt x="103635" y="107034"/>
                  </a:lnTo>
                  <a:lnTo>
                    <a:pt x="111459" y="127230"/>
                  </a:lnTo>
                  <a:lnTo>
                    <a:pt x="111207" y="136827"/>
                  </a:lnTo>
                  <a:lnTo>
                    <a:pt x="104686" y="153730"/>
                  </a:lnTo>
                  <a:lnTo>
                    <a:pt x="82272" y="176399"/>
                  </a:lnTo>
                  <a:lnTo>
                    <a:pt x="60242" y="184576"/>
                  </a:lnTo>
                  <a:lnTo>
                    <a:pt x="1906" y="191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7398" y="433813"/>
              <a:ext cx="6632955" cy="197897"/>
            </a:xfrm>
            <a:custGeom>
              <a:avLst/>
              <a:gdLst/>
              <a:ahLst/>
              <a:cxnLst/>
              <a:rect l="0" t="0" r="0" b="0"/>
              <a:pathLst>
                <a:path w="6632955" h="197897">
                  <a:moveTo>
                    <a:pt x="6632954" y="8383"/>
                  </a:moveTo>
                  <a:lnTo>
                    <a:pt x="6574337" y="8383"/>
                  </a:lnTo>
                  <a:lnTo>
                    <a:pt x="6511758" y="7214"/>
                  </a:lnTo>
                  <a:lnTo>
                    <a:pt x="6460434" y="1148"/>
                  </a:lnTo>
                  <a:lnTo>
                    <a:pt x="6409352" y="0"/>
                  </a:lnTo>
                  <a:lnTo>
                    <a:pt x="6361720" y="5380"/>
                  </a:lnTo>
                  <a:lnTo>
                    <a:pt x="6306534" y="7493"/>
                  </a:lnTo>
                  <a:lnTo>
                    <a:pt x="6244778" y="8208"/>
                  </a:lnTo>
                  <a:lnTo>
                    <a:pt x="6181930" y="8349"/>
                  </a:lnTo>
                  <a:lnTo>
                    <a:pt x="6121596" y="15612"/>
                  </a:lnTo>
                  <a:lnTo>
                    <a:pt x="6061498" y="21380"/>
                  </a:lnTo>
                  <a:lnTo>
                    <a:pt x="6010909" y="27052"/>
                  </a:lnTo>
                  <a:lnTo>
                    <a:pt x="5961994" y="28733"/>
                  </a:lnTo>
                  <a:lnTo>
                    <a:pt x="5914745" y="29231"/>
                  </a:lnTo>
                  <a:lnTo>
                    <a:pt x="5863700" y="29378"/>
                  </a:lnTo>
                  <a:lnTo>
                    <a:pt x="5811532" y="32542"/>
                  </a:lnTo>
                  <a:lnTo>
                    <a:pt x="5759030" y="37768"/>
                  </a:lnTo>
                  <a:lnTo>
                    <a:pt x="5706429" y="42436"/>
                  </a:lnTo>
                  <a:lnTo>
                    <a:pt x="5653799" y="48109"/>
                  </a:lnTo>
                  <a:lnTo>
                    <a:pt x="5598041" y="49790"/>
                  </a:lnTo>
                  <a:lnTo>
                    <a:pt x="5540185" y="53407"/>
                  </a:lnTo>
                  <a:lnTo>
                    <a:pt x="5482879" y="58769"/>
                  </a:lnTo>
                  <a:lnTo>
                    <a:pt x="5421445" y="60357"/>
                  </a:lnTo>
                  <a:lnTo>
                    <a:pt x="5361909" y="63947"/>
                  </a:lnTo>
                  <a:lnTo>
                    <a:pt x="5300984" y="69300"/>
                  </a:lnTo>
                  <a:lnTo>
                    <a:pt x="5256009" y="71723"/>
                  </a:lnTo>
                  <a:lnTo>
                    <a:pt x="5193568" y="78493"/>
                  </a:lnTo>
                  <a:lnTo>
                    <a:pt x="5142051" y="81019"/>
                  </a:lnTo>
                  <a:lnTo>
                    <a:pt x="5085713" y="81768"/>
                  </a:lnTo>
                  <a:lnTo>
                    <a:pt x="5034835" y="81990"/>
                  </a:lnTo>
                  <a:lnTo>
                    <a:pt x="4974137" y="83225"/>
                  </a:lnTo>
                  <a:lnTo>
                    <a:pt x="4916695" y="90411"/>
                  </a:lnTo>
                  <a:lnTo>
                    <a:pt x="4860634" y="92177"/>
                  </a:lnTo>
                  <a:lnTo>
                    <a:pt x="4801769" y="92483"/>
                  </a:lnTo>
                  <a:lnTo>
                    <a:pt x="4749232" y="92573"/>
                  </a:lnTo>
                  <a:lnTo>
                    <a:pt x="4689559" y="92604"/>
                  </a:lnTo>
                  <a:lnTo>
                    <a:pt x="4632711" y="92610"/>
                  </a:lnTo>
                  <a:lnTo>
                    <a:pt x="4576421" y="92611"/>
                  </a:lnTo>
                  <a:lnTo>
                    <a:pt x="4520242" y="92611"/>
                  </a:lnTo>
                  <a:lnTo>
                    <a:pt x="4464085" y="92611"/>
                  </a:lnTo>
                  <a:lnTo>
                    <a:pt x="4407932" y="98201"/>
                  </a:lnTo>
                  <a:lnTo>
                    <a:pt x="4351780" y="102164"/>
                  </a:lnTo>
                  <a:lnTo>
                    <a:pt x="4295628" y="102947"/>
                  </a:lnTo>
                  <a:lnTo>
                    <a:pt x="4233886" y="108691"/>
                  </a:lnTo>
                  <a:lnTo>
                    <a:pt x="4173771" y="112685"/>
                  </a:lnTo>
                  <a:lnTo>
                    <a:pt x="4113717" y="113474"/>
                  </a:lnTo>
                  <a:lnTo>
                    <a:pt x="4051464" y="113630"/>
                  </a:lnTo>
                  <a:lnTo>
                    <a:pt x="3994107" y="120896"/>
                  </a:lnTo>
                  <a:lnTo>
                    <a:pt x="3934598" y="123545"/>
                  </a:lnTo>
                  <a:lnTo>
                    <a:pt x="3872453" y="124068"/>
                  </a:lnTo>
                  <a:lnTo>
                    <a:pt x="3813948" y="131407"/>
                  </a:lnTo>
                  <a:lnTo>
                    <a:pt x="3765563" y="133742"/>
                  </a:lnTo>
                  <a:lnTo>
                    <a:pt x="3706699" y="134531"/>
                  </a:lnTo>
                  <a:lnTo>
                    <a:pt x="3644422" y="140276"/>
                  </a:lnTo>
                  <a:lnTo>
                    <a:pt x="3583031" y="144271"/>
                  </a:lnTo>
                  <a:lnTo>
                    <a:pt x="3534146" y="146132"/>
                  </a:lnTo>
                  <a:lnTo>
                    <a:pt x="3475114" y="153530"/>
                  </a:lnTo>
                  <a:lnTo>
                    <a:pt x="3412804" y="155337"/>
                  </a:lnTo>
                  <a:lnTo>
                    <a:pt x="3361526" y="155651"/>
                  </a:lnTo>
                  <a:lnTo>
                    <a:pt x="3300203" y="155756"/>
                  </a:lnTo>
                  <a:lnTo>
                    <a:pt x="3236790" y="155777"/>
                  </a:lnTo>
                  <a:lnTo>
                    <a:pt x="3184072" y="155781"/>
                  </a:lnTo>
                  <a:lnTo>
                    <a:pt x="3135696" y="155782"/>
                  </a:lnTo>
                  <a:lnTo>
                    <a:pt x="3072537" y="155782"/>
                  </a:lnTo>
                  <a:lnTo>
                    <a:pt x="3023620" y="155782"/>
                  </a:lnTo>
                  <a:lnTo>
                    <a:pt x="2961925" y="155782"/>
                  </a:lnTo>
                  <a:lnTo>
                    <a:pt x="2911817" y="155782"/>
                  </a:lnTo>
                  <a:lnTo>
                    <a:pt x="2859926" y="155782"/>
                  </a:lnTo>
                  <a:lnTo>
                    <a:pt x="2807506" y="155782"/>
                  </a:lnTo>
                  <a:lnTo>
                    <a:pt x="2756100" y="155782"/>
                  </a:lnTo>
                  <a:lnTo>
                    <a:pt x="2693095" y="155782"/>
                  </a:lnTo>
                  <a:lnTo>
                    <a:pt x="2642001" y="155782"/>
                  </a:lnTo>
                  <a:lnTo>
                    <a:pt x="2589818" y="152663"/>
                  </a:lnTo>
                  <a:lnTo>
                    <a:pt x="2537311" y="147449"/>
                  </a:lnTo>
                  <a:lnTo>
                    <a:pt x="2484709" y="145904"/>
                  </a:lnTo>
                  <a:lnTo>
                    <a:pt x="2435198" y="145447"/>
                  </a:lnTo>
                  <a:lnTo>
                    <a:pt x="2387773" y="145311"/>
                  </a:lnTo>
                  <a:lnTo>
                    <a:pt x="2336676" y="142151"/>
                  </a:lnTo>
                  <a:lnTo>
                    <a:pt x="2287611" y="136926"/>
                  </a:lnTo>
                  <a:lnTo>
                    <a:pt x="2240318" y="135377"/>
                  </a:lnTo>
                  <a:lnTo>
                    <a:pt x="2189261" y="134919"/>
                  </a:lnTo>
                  <a:lnTo>
                    <a:pt x="2137088" y="134783"/>
                  </a:lnTo>
                  <a:lnTo>
                    <a:pt x="2084584" y="134742"/>
                  </a:lnTo>
                  <a:lnTo>
                    <a:pt x="2035103" y="134730"/>
                  </a:lnTo>
                  <a:lnTo>
                    <a:pt x="1987686" y="134727"/>
                  </a:lnTo>
                  <a:lnTo>
                    <a:pt x="1924851" y="134726"/>
                  </a:lnTo>
                  <a:lnTo>
                    <a:pt x="1875990" y="134725"/>
                  </a:lnTo>
                  <a:lnTo>
                    <a:pt x="1815484" y="134725"/>
                  </a:lnTo>
                  <a:lnTo>
                    <a:pt x="1755352" y="134725"/>
                  </a:lnTo>
                  <a:lnTo>
                    <a:pt x="1693084" y="134725"/>
                  </a:lnTo>
                  <a:lnTo>
                    <a:pt x="1644322" y="134725"/>
                  </a:lnTo>
                  <a:lnTo>
                    <a:pt x="1582678" y="134725"/>
                  </a:lnTo>
                  <a:lnTo>
                    <a:pt x="1533750" y="134725"/>
                  </a:lnTo>
                  <a:lnTo>
                    <a:pt x="1474703" y="134725"/>
                  </a:lnTo>
                  <a:lnTo>
                    <a:pt x="1417979" y="134725"/>
                  </a:lnTo>
                  <a:lnTo>
                    <a:pt x="1361714" y="134725"/>
                  </a:lnTo>
                  <a:lnTo>
                    <a:pt x="1302420" y="137845"/>
                  </a:lnTo>
                  <a:lnTo>
                    <a:pt x="1240318" y="143790"/>
                  </a:lnTo>
                  <a:lnTo>
                    <a:pt x="1178312" y="137729"/>
                  </a:lnTo>
                  <a:lnTo>
                    <a:pt x="1132397" y="136060"/>
                  </a:lnTo>
                  <a:lnTo>
                    <a:pt x="1081879" y="140710"/>
                  </a:lnTo>
                  <a:lnTo>
                    <a:pt x="1024962" y="144356"/>
                  </a:lnTo>
                  <a:lnTo>
                    <a:pt x="968659" y="145077"/>
                  </a:lnTo>
                  <a:lnTo>
                    <a:pt x="912478" y="145219"/>
                  </a:lnTo>
                  <a:lnTo>
                    <a:pt x="853591" y="145243"/>
                  </a:lnTo>
                  <a:lnTo>
                    <a:pt x="801048" y="145251"/>
                  </a:lnTo>
                  <a:lnTo>
                    <a:pt x="741372" y="146423"/>
                  </a:lnTo>
                  <a:lnTo>
                    <a:pt x="684524" y="153587"/>
                  </a:lnTo>
                  <a:lnTo>
                    <a:pt x="628235" y="155349"/>
                  </a:lnTo>
                  <a:lnTo>
                    <a:pt x="569329" y="155654"/>
                  </a:lnTo>
                  <a:lnTo>
                    <a:pt x="523657" y="158845"/>
                  </a:lnTo>
                  <a:lnTo>
                    <a:pt x="461264" y="164099"/>
                  </a:lnTo>
                  <a:lnTo>
                    <a:pt x="403783" y="168775"/>
                  </a:lnTo>
                  <a:lnTo>
                    <a:pt x="344248" y="174450"/>
                  </a:lnTo>
                  <a:lnTo>
                    <a:pt x="287613" y="176131"/>
                  </a:lnTo>
                  <a:lnTo>
                    <a:pt x="228329" y="179749"/>
                  </a:lnTo>
                  <a:lnTo>
                    <a:pt x="171768" y="185110"/>
                  </a:lnTo>
                  <a:lnTo>
                    <a:pt x="127814" y="186365"/>
                  </a:lnTo>
                  <a:lnTo>
                    <a:pt x="67117" y="188240"/>
                  </a:lnTo>
                  <a:lnTo>
                    <a:pt x="19627" y="195642"/>
                  </a:lnTo>
                  <a:lnTo>
                    <a:pt x="0" y="197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349978" y="979150"/>
            <a:ext cx="4082727" cy="568540"/>
            <a:chOff x="1349978" y="979150"/>
            <a:chExt cx="4082727" cy="568540"/>
          </a:xfrm>
        </p:grpSpPr>
        <p:sp>
          <p:nvSpPr>
            <p:cNvPr id="50" name="Freeform 49"/>
            <p:cNvSpPr/>
            <p:nvPr/>
          </p:nvSpPr>
          <p:spPr>
            <a:xfrm>
              <a:off x="1349978" y="979150"/>
              <a:ext cx="428230" cy="371681"/>
            </a:xfrm>
            <a:custGeom>
              <a:avLst/>
              <a:gdLst/>
              <a:ahLst/>
              <a:cxnLst/>
              <a:rect l="0" t="0" r="0" b="0"/>
              <a:pathLst>
                <a:path w="428230" h="371681">
                  <a:moveTo>
                    <a:pt x="29255" y="0"/>
                  </a:moveTo>
                  <a:lnTo>
                    <a:pt x="13614" y="17980"/>
                  </a:lnTo>
                  <a:lnTo>
                    <a:pt x="5536" y="34897"/>
                  </a:lnTo>
                  <a:lnTo>
                    <a:pt x="0" y="80920"/>
                  </a:lnTo>
                  <a:lnTo>
                    <a:pt x="3949" y="139010"/>
                  </a:lnTo>
                  <a:lnTo>
                    <a:pt x="6939" y="189497"/>
                  </a:lnTo>
                  <a:lnTo>
                    <a:pt x="16354" y="248478"/>
                  </a:lnTo>
                  <a:lnTo>
                    <a:pt x="22741" y="276941"/>
                  </a:lnTo>
                  <a:lnTo>
                    <a:pt x="35719" y="298949"/>
                  </a:lnTo>
                  <a:lnTo>
                    <a:pt x="53184" y="315360"/>
                  </a:lnTo>
                  <a:lnTo>
                    <a:pt x="72646" y="326553"/>
                  </a:lnTo>
                  <a:lnTo>
                    <a:pt x="82748" y="327667"/>
                  </a:lnTo>
                  <a:lnTo>
                    <a:pt x="103332" y="322664"/>
                  </a:lnTo>
                  <a:lnTo>
                    <a:pt x="121060" y="306403"/>
                  </a:lnTo>
                  <a:lnTo>
                    <a:pt x="158717" y="252826"/>
                  </a:lnTo>
                  <a:lnTo>
                    <a:pt x="172971" y="231690"/>
                  </a:lnTo>
                  <a:lnTo>
                    <a:pt x="178878" y="228159"/>
                  </a:lnTo>
                  <a:lnTo>
                    <a:pt x="183986" y="229315"/>
                  </a:lnTo>
                  <a:lnTo>
                    <a:pt x="188561" y="233595"/>
                  </a:lnTo>
                  <a:lnTo>
                    <a:pt x="200589" y="256386"/>
                  </a:lnTo>
                  <a:lnTo>
                    <a:pt x="221804" y="319361"/>
                  </a:lnTo>
                  <a:lnTo>
                    <a:pt x="247443" y="353072"/>
                  </a:lnTo>
                  <a:lnTo>
                    <a:pt x="273668" y="369516"/>
                  </a:lnTo>
                  <a:lnTo>
                    <a:pt x="293471" y="371680"/>
                  </a:lnTo>
                  <a:lnTo>
                    <a:pt x="313970" y="367572"/>
                  </a:lnTo>
                  <a:lnTo>
                    <a:pt x="334779" y="357947"/>
                  </a:lnTo>
                  <a:lnTo>
                    <a:pt x="383115" y="309989"/>
                  </a:lnTo>
                  <a:lnTo>
                    <a:pt x="410397" y="256201"/>
                  </a:lnTo>
                  <a:lnTo>
                    <a:pt x="423726" y="211612"/>
                  </a:lnTo>
                  <a:lnTo>
                    <a:pt x="428229" y="154624"/>
                  </a:lnTo>
                  <a:lnTo>
                    <a:pt x="427949" y="101816"/>
                  </a:lnTo>
                  <a:lnTo>
                    <a:pt x="418809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75562" y="979150"/>
              <a:ext cx="177496" cy="389555"/>
            </a:xfrm>
            <a:custGeom>
              <a:avLst/>
              <a:gdLst/>
              <a:ahLst/>
              <a:cxnLst/>
              <a:rect l="0" t="0" r="0" b="0"/>
              <a:pathLst>
                <a:path w="177496" h="389555">
                  <a:moveTo>
                    <a:pt x="9039" y="0"/>
                  </a:moveTo>
                  <a:lnTo>
                    <a:pt x="1803" y="27556"/>
                  </a:lnTo>
                  <a:lnTo>
                    <a:pt x="2280" y="86898"/>
                  </a:lnTo>
                  <a:lnTo>
                    <a:pt x="7036" y="137661"/>
                  </a:lnTo>
                  <a:lnTo>
                    <a:pt x="8445" y="189747"/>
                  </a:lnTo>
                  <a:lnTo>
                    <a:pt x="11982" y="239105"/>
                  </a:lnTo>
                  <a:lnTo>
                    <a:pt x="14200" y="283366"/>
                  </a:lnTo>
                  <a:lnTo>
                    <a:pt x="9718" y="344982"/>
                  </a:lnTo>
                  <a:lnTo>
                    <a:pt x="745" y="290405"/>
                  </a:lnTo>
                  <a:lnTo>
                    <a:pt x="0" y="277831"/>
                  </a:lnTo>
                  <a:lnTo>
                    <a:pt x="5412" y="257621"/>
                  </a:lnTo>
                  <a:lnTo>
                    <a:pt x="27949" y="219994"/>
                  </a:lnTo>
                  <a:lnTo>
                    <a:pt x="44350" y="205789"/>
                  </a:lnTo>
                  <a:lnTo>
                    <a:pt x="53636" y="200364"/>
                  </a:lnTo>
                  <a:lnTo>
                    <a:pt x="64507" y="199086"/>
                  </a:lnTo>
                  <a:lnTo>
                    <a:pt x="89063" y="203906"/>
                  </a:lnTo>
                  <a:lnTo>
                    <a:pt x="109336" y="220086"/>
                  </a:lnTo>
                  <a:lnTo>
                    <a:pt x="141414" y="263012"/>
                  </a:lnTo>
                  <a:lnTo>
                    <a:pt x="161876" y="319758"/>
                  </a:lnTo>
                  <a:lnTo>
                    <a:pt x="174063" y="364069"/>
                  </a:lnTo>
                  <a:lnTo>
                    <a:pt x="17749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97907" y="1135636"/>
              <a:ext cx="113290" cy="180427"/>
            </a:xfrm>
            <a:custGeom>
              <a:avLst/>
              <a:gdLst/>
              <a:ahLst/>
              <a:cxnLst/>
              <a:rect l="0" t="0" r="0" b="0"/>
              <a:pathLst>
                <a:path w="113290" h="180427">
                  <a:moveTo>
                    <a:pt x="7792" y="106726"/>
                  </a:moveTo>
                  <a:lnTo>
                    <a:pt x="61667" y="81532"/>
                  </a:lnTo>
                  <a:lnTo>
                    <a:pt x="99672" y="62062"/>
                  </a:lnTo>
                  <a:lnTo>
                    <a:pt x="107650" y="55893"/>
                  </a:lnTo>
                  <a:lnTo>
                    <a:pt x="111799" y="47101"/>
                  </a:lnTo>
                  <a:lnTo>
                    <a:pt x="113289" y="24854"/>
                  </a:lnTo>
                  <a:lnTo>
                    <a:pt x="109709" y="15880"/>
                  </a:lnTo>
                  <a:lnTo>
                    <a:pt x="96372" y="2789"/>
                  </a:lnTo>
                  <a:lnTo>
                    <a:pt x="87902" y="0"/>
                  </a:lnTo>
                  <a:lnTo>
                    <a:pt x="69133" y="21"/>
                  </a:lnTo>
                  <a:lnTo>
                    <a:pt x="52212" y="7049"/>
                  </a:lnTo>
                  <a:lnTo>
                    <a:pt x="44425" y="12199"/>
                  </a:lnTo>
                  <a:lnTo>
                    <a:pt x="22286" y="41803"/>
                  </a:lnTo>
                  <a:lnTo>
                    <a:pt x="6497" y="74622"/>
                  </a:lnTo>
                  <a:lnTo>
                    <a:pt x="0" y="112162"/>
                  </a:lnTo>
                  <a:lnTo>
                    <a:pt x="3663" y="147331"/>
                  </a:lnTo>
                  <a:lnTo>
                    <a:pt x="8549" y="156023"/>
                  </a:lnTo>
                  <a:lnTo>
                    <a:pt x="23336" y="168800"/>
                  </a:lnTo>
                  <a:lnTo>
                    <a:pt x="44726" y="175259"/>
                  </a:lnTo>
                  <a:lnTo>
                    <a:pt x="79957" y="178895"/>
                  </a:lnTo>
                  <a:lnTo>
                    <a:pt x="113077" y="180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69939" y="1166306"/>
              <a:ext cx="146215" cy="149757"/>
            </a:xfrm>
            <a:custGeom>
              <a:avLst/>
              <a:gdLst/>
              <a:ahLst/>
              <a:cxnLst/>
              <a:rect l="0" t="0" r="0" b="0"/>
              <a:pathLst>
                <a:path w="146215" h="149757">
                  <a:moveTo>
                    <a:pt x="14744" y="54999"/>
                  </a:moveTo>
                  <a:lnTo>
                    <a:pt x="9155" y="71767"/>
                  </a:lnTo>
                  <a:lnTo>
                    <a:pt x="9531" y="89358"/>
                  </a:lnTo>
                  <a:lnTo>
                    <a:pt x="13715" y="134836"/>
                  </a:lnTo>
                  <a:lnTo>
                    <a:pt x="12888" y="138639"/>
                  </a:lnTo>
                  <a:lnTo>
                    <a:pt x="11167" y="136496"/>
                  </a:lnTo>
                  <a:lnTo>
                    <a:pt x="0" y="93844"/>
                  </a:lnTo>
                  <a:lnTo>
                    <a:pt x="1147" y="57150"/>
                  </a:lnTo>
                  <a:lnTo>
                    <a:pt x="14485" y="24051"/>
                  </a:lnTo>
                  <a:lnTo>
                    <a:pt x="29837" y="8879"/>
                  </a:lnTo>
                  <a:lnTo>
                    <a:pt x="38844" y="3195"/>
                  </a:lnTo>
                  <a:lnTo>
                    <a:pt x="58211" y="0"/>
                  </a:lnTo>
                  <a:lnTo>
                    <a:pt x="78517" y="3649"/>
                  </a:lnTo>
                  <a:lnTo>
                    <a:pt x="99240" y="13070"/>
                  </a:lnTo>
                  <a:lnTo>
                    <a:pt x="125048" y="37116"/>
                  </a:lnTo>
                  <a:lnTo>
                    <a:pt x="133958" y="59530"/>
                  </a:lnTo>
                  <a:lnTo>
                    <a:pt x="146214" y="116211"/>
                  </a:lnTo>
                  <a:lnTo>
                    <a:pt x="141087" y="149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58466" y="1168663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29308" y="47438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90051" y="1126549"/>
              <a:ext cx="147400" cy="379027"/>
            </a:xfrm>
            <a:custGeom>
              <a:avLst/>
              <a:gdLst/>
              <a:ahLst/>
              <a:cxnLst/>
              <a:rect l="0" t="0" r="0" b="0"/>
              <a:pathLst>
                <a:path w="147400" h="379027">
                  <a:moveTo>
                    <a:pt x="147399" y="0"/>
                  </a:moveTo>
                  <a:lnTo>
                    <a:pt x="112653" y="63450"/>
                  </a:lnTo>
                  <a:lnTo>
                    <a:pt x="98239" y="110957"/>
                  </a:lnTo>
                  <a:lnTo>
                    <a:pt x="76121" y="173172"/>
                  </a:lnTo>
                  <a:lnTo>
                    <a:pt x="60140" y="225539"/>
                  </a:lnTo>
                  <a:lnTo>
                    <a:pt x="42177" y="286587"/>
                  </a:lnTo>
                  <a:lnTo>
                    <a:pt x="28485" y="32395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61338" y="1179191"/>
              <a:ext cx="151518" cy="163232"/>
            </a:xfrm>
            <a:custGeom>
              <a:avLst/>
              <a:gdLst/>
              <a:ahLst/>
              <a:cxnLst/>
              <a:rect l="0" t="0" r="0" b="0"/>
              <a:pathLst>
                <a:path w="151518" h="163232">
                  <a:moveTo>
                    <a:pt x="91926" y="0"/>
                  </a:moveTo>
                  <a:lnTo>
                    <a:pt x="47963" y="20244"/>
                  </a:lnTo>
                  <a:lnTo>
                    <a:pt x="23268" y="50582"/>
                  </a:lnTo>
                  <a:lnTo>
                    <a:pt x="6722" y="83618"/>
                  </a:lnTo>
                  <a:lnTo>
                    <a:pt x="0" y="121222"/>
                  </a:lnTo>
                  <a:lnTo>
                    <a:pt x="4667" y="142004"/>
                  </a:lnTo>
                  <a:lnTo>
                    <a:pt x="9186" y="150821"/>
                  </a:lnTo>
                  <a:lnTo>
                    <a:pt x="16879" y="156700"/>
                  </a:lnTo>
                  <a:lnTo>
                    <a:pt x="37905" y="163231"/>
                  </a:lnTo>
                  <a:lnTo>
                    <a:pt x="81639" y="161319"/>
                  </a:lnTo>
                  <a:lnTo>
                    <a:pt x="120464" y="147754"/>
                  </a:lnTo>
                  <a:lnTo>
                    <a:pt x="136975" y="132349"/>
                  </a:lnTo>
                  <a:lnTo>
                    <a:pt x="143015" y="123328"/>
                  </a:lnTo>
                  <a:lnTo>
                    <a:pt x="151517" y="88274"/>
                  </a:lnTo>
                  <a:lnTo>
                    <a:pt x="147267" y="64969"/>
                  </a:lnTo>
                  <a:lnTo>
                    <a:pt x="137579" y="45253"/>
                  </a:lnTo>
                  <a:lnTo>
                    <a:pt x="11298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81801" y="1168663"/>
              <a:ext cx="163378" cy="172232"/>
            </a:xfrm>
            <a:custGeom>
              <a:avLst/>
              <a:gdLst/>
              <a:ahLst/>
              <a:cxnLst/>
              <a:rect l="0" t="0" r="0" b="0"/>
              <a:pathLst>
                <a:path w="163378" h="172232">
                  <a:moveTo>
                    <a:pt x="8333" y="31585"/>
                  </a:moveTo>
                  <a:lnTo>
                    <a:pt x="0" y="69063"/>
                  </a:lnTo>
                  <a:lnTo>
                    <a:pt x="1575" y="107031"/>
                  </a:lnTo>
                  <a:lnTo>
                    <a:pt x="7669" y="132967"/>
                  </a:lnTo>
                  <a:lnTo>
                    <a:pt x="18176" y="156192"/>
                  </a:lnTo>
                  <a:lnTo>
                    <a:pt x="26594" y="163790"/>
                  </a:lnTo>
                  <a:lnTo>
                    <a:pt x="48424" y="172231"/>
                  </a:lnTo>
                  <a:lnTo>
                    <a:pt x="70605" y="169744"/>
                  </a:lnTo>
                  <a:lnTo>
                    <a:pt x="113441" y="149083"/>
                  </a:lnTo>
                  <a:lnTo>
                    <a:pt x="139562" y="129310"/>
                  </a:lnTo>
                  <a:lnTo>
                    <a:pt x="156530" y="103045"/>
                  </a:lnTo>
                  <a:lnTo>
                    <a:pt x="163377" y="67446"/>
                  </a:lnTo>
                  <a:lnTo>
                    <a:pt x="157547" y="12117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96779" y="979741"/>
              <a:ext cx="127849" cy="366628"/>
            </a:xfrm>
            <a:custGeom>
              <a:avLst/>
              <a:gdLst/>
              <a:ahLst/>
              <a:cxnLst/>
              <a:rect l="0" t="0" r="0" b="0"/>
              <a:pathLst>
                <a:path w="127849" h="366628">
                  <a:moveTo>
                    <a:pt x="98765" y="252093"/>
                  </a:moveTo>
                  <a:lnTo>
                    <a:pt x="93175" y="235325"/>
                  </a:lnTo>
                  <a:lnTo>
                    <a:pt x="81073" y="223973"/>
                  </a:lnTo>
                  <a:lnTo>
                    <a:pt x="72932" y="219308"/>
                  </a:lnTo>
                  <a:lnTo>
                    <a:pt x="65165" y="218538"/>
                  </a:lnTo>
                  <a:lnTo>
                    <a:pt x="50297" y="223922"/>
                  </a:lnTo>
                  <a:lnTo>
                    <a:pt x="28771" y="240106"/>
                  </a:lnTo>
                  <a:lnTo>
                    <a:pt x="13165" y="265309"/>
                  </a:lnTo>
                  <a:lnTo>
                    <a:pt x="1132" y="295003"/>
                  </a:lnTo>
                  <a:lnTo>
                    <a:pt x="0" y="315618"/>
                  </a:lnTo>
                  <a:lnTo>
                    <a:pt x="8806" y="357448"/>
                  </a:lnTo>
                  <a:lnTo>
                    <a:pt x="14225" y="363274"/>
                  </a:lnTo>
                  <a:lnTo>
                    <a:pt x="21348" y="365988"/>
                  </a:lnTo>
                  <a:lnTo>
                    <a:pt x="29606" y="366627"/>
                  </a:lnTo>
                  <a:lnTo>
                    <a:pt x="48140" y="357979"/>
                  </a:lnTo>
                  <a:lnTo>
                    <a:pt x="65736" y="342437"/>
                  </a:lnTo>
                  <a:lnTo>
                    <a:pt x="96220" y="293626"/>
                  </a:lnTo>
                  <a:lnTo>
                    <a:pt x="107881" y="235167"/>
                  </a:lnTo>
                  <a:lnTo>
                    <a:pt x="116934" y="184557"/>
                  </a:lnTo>
                  <a:lnTo>
                    <a:pt x="125855" y="131346"/>
                  </a:lnTo>
                  <a:lnTo>
                    <a:pt x="127848" y="75156"/>
                  </a:lnTo>
                  <a:lnTo>
                    <a:pt x="118634" y="19830"/>
                  </a:lnTo>
                  <a:lnTo>
                    <a:pt x="115520" y="6004"/>
                  </a:lnTo>
                  <a:lnTo>
                    <a:pt x="112275" y="296"/>
                  </a:lnTo>
                  <a:lnTo>
                    <a:pt x="108941" y="0"/>
                  </a:lnTo>
                  <a:lnTo>
                    <a:pt x="105549" y="3313"/>
                  </a:lnTo>
                  <a:lnTo>
                    <a:pt x="91699" y="35015"/>
                  </a:lnTo>
                  <a:lnTo>
                    <a:pt x="83543" y="70660"/>
                  </a:lnTo>
                  <a:lnTo>
                    <a:pt x="87387" y="131018"/>
                  </a:lnTo>
                  <a:lnTo>
                    <a:pt x="95304" y="192995"/>
                  </a:lnTo>
                  <a:lnTo>
                    <a:pt x="101201" y="248391"/>
                  </a:lnTo>
                  <a:lnTo>
                    <a:pt x="119822" y="3047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12821" y="1200248"/>
              <a:ext cx="9066" cy="115815"/>
            </a:xfrm>
            <a:custGeom>
              <a:avLst/>
              <a:gdLst/>
              <a:ahLst/>
              <a:cxnLst/>
              <a:rect l="0" t="0" r="0" b="0"/>
              <a:pathLst>
                <a:path w="9066" h="115815">
                  <a:moveTo>
                    <a:pt x="9065" y="0"/>
                  </a:moveTo>
                  <a:lnTo>
                    <a:pt x="0" y="58617"/>
                  </a:lnTo>
                  <a:lnTo>
                    <a:pt x="9065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42943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85057" y="1179191"/>
              <a:ext cx="136871" cy="126388"/>
            </a:xfrm>
            <a:custGeom>
              <a:avLst/>
              <a:gdLst/>
              <a:ahLst/>
              <a:cxnLst/>
              <a:rect l="0" t="0" r="0" b="0"/>
              <a:pathLst>
                <a:path w="136871" h="126388">
                  <a:moveTo>
                    <a:pt x="0" y="0"/>
                  </a:moveTo>
                  <a:lnTo>
                    <a:pt x="20243" y="58617"/>
                  </a:lnTo>
                  <a:lnTo>
                    <a:pt x="44664" y="112094"/>
                  </a:lnTo>
                  <a:lnTo>
                    <a:pt x="50833" y="120353"/>
                  </a:lnTo>
                  <a:lnTo>
                    <a:pt x="58455" y="124689"/>
                  </a:lnTo>
                  <a:lnTo>
                    <a:pt x="76282" y="126387"/>
                  </a:lnTo>
                  <a:lnTo>
                    <a:pt x="83610" y="122863"/>
                  </a:lnTo>
                  <a:lnTo>
                    <a:pt x="94872" y="109588"/>
                  </a:lnTo>
                  <a:lnTo>
                    <a:pt x="119025" y="4650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06155" y="121077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4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95626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76577" y="1019130"/>
              <a:ext cx="266491" cy="296933"/>
            </a:xfrm>
            <a:custGeom>
              <a:avLst/>
              <a:gdLst/>
              <a:ahLst/>
              <a:cxnLst/>
              <a:rect l="0" t="0" r="0" b="0"/>
              <a:pathLst>
                <a:path w="266491" h="296933">
                  <a:moveTo>
                    <a:pt x="66449" y="212704"/>
                  </a:moveTo>
                  <a:lnTo>
                    <a:pt x="60859" y="190347"/>
                  </a:lnTo>
                  <a:lnTo>
                    <a:pt x="55704" y="182591"/>
                  </a:lnTo>
                  <a:lnTo>
                    <a:pt x="40616" y="170855"/>
                  </a:lnTo>
                  <a:lnTo>
                    <a:pt x="32849" y="169596"/>
                  </a:lnTo>
                  <a:lnTo>
                    <a:pt x="25332" y="171097"/>
                  </a:lnTo>
                  <a:lnTo>
                    <a:pt x="17981" y="174438"/>
                  </a:lnTo>
                  <a:lnTo>
                    <a:pt x="6693" y="187508"/>
                  </a:lnTo>
                  <a:lnTo>
                    <a:pt x="2045" y="195906"/>
                  </a:lnTo>
                  <a:lnTo>
                    <a:pt x="0" y="214597"/>
                  </a:lnTo>
                  <a:lnTo>
                    <a:pt x="5186" y="271661"/>
                  </a:lnTo>
                  <a:lnTo>
                    <a:pt x="14264" y="289990"/>
                  </a:lnTo>
                  <a:lnTo>
                    <a:pt x="22301" y="294643"/>
                  </a:lnTo>
                  <a:lnTo>
                    <a:pt x="43708" y="296695"/>
                  </a:lnTo>
                  <a:lnTo>
                    <a:pt x="53628" y="292094"/>
                  </a:lnTo>
                  <a:lnTo>
                    <a:pt x="70889" y="274505"/>
                  </a:lnTo>
                  <a:lnTo>
                    <a:pt x="88171" y="238294"/>
                  </a:lnTo>
                  <a:lnTo>
                    <a:pt x="97256" y="184137"/>
                  </a:lnTo>
                  <a:lnTo>
                    <a:pt x="105983" y="125259"/>
                  </a:lnTo>
                  <a:lnTo>
                    <a:pt x="113642" y="68829"/>
                  </a:lnTo>
                  <a:lnTo>
                    <a:pt x="111887" y="34764"/>
                  </a:lnTo>
                  <a:lnTo>
                    <a:pt x="103959" y="2443"/>
                  </a:lnTo>
                  <a:lnTo>
                    <a:pt x="100814" y="0"/>
                  </a:lnTo>
                  <a:lnTo>
                    <a:pt x="97548" y="3051"/>
                  </a:lnTo>
                  <a:lnTo>
                    <a:pt x="91969" y="18919"/>
                  </a:lnTo>
                  <a:lnTo>
                    <a:pt x="88093" y="80629"/>
                  </a:lnTo>
                  <a:lnTo>
                    <a:pt x="94857" y="142984"/>
                  </a:lnTo>
                  <a:lnTo>
                    <a:pt x="100526" y="201575"/>
                  </a:lnTo>
                  <a:lnTo>
                    <a:pt x="112564" y="252619"/>
                  </a:lnTo>
                  <a:lnTo>
                    <a:pt x="115910" y="256862"/>
                  </a:lnTo>
                  <a:lnTo>
                    <a:pt x="119310" y="256180"/>
                  </a:lnTo>
                  <a:lnTo>
                    <a:pt x="146243" y="222978"/>
                  </a:lnTo>
                  <a:lnTo>
                    <a:pt x="202684" y="194580"/>
                  </a:lnTo>
                  <a:lnTo>
                    <a:pt x="241378" y="163033"/>
                  </a:lnTo>
                  <a:lnTo>
                    <a:pt x="245069" y="153853"/>
                  </a:lnTo>
                  <a:lnTo>
                    <a:pt x="246051" y="131176"/>
                  </a:lnTo>
                  <a:lnTo>
                    <a:pt x="241166" y="123257"/>
                  </a:lnTo>
                  <a:lnTo>
                    <a:pt x="233229" y="117978"/>
                  </a:lnTo>
                  <a:lnTo>
                    <a:pt x="223259" y="114458"/>
                  </a:lnTo>
                  <a:lnTo>
                    <a:pt x="214273" y="114451"/>
                  </a:lnTo>
                  <a:lnTo>
                    <a:pt x="198049" y="120683"/>
                  </a:lnTo>
                  <a:lnTo>
                    <a:pt x="186159" y="134371"/>
                  </a:lnTo>
                  <a:lnTo>
                    <a:pt x="178145" y="153323"/>
                  </a:lnTo>
                  <a:lnTo>
                    <a:pt x="174803" y="190300"/>
                  </a:lnTo>
                  <a:lnTo>
                    <a:pt x="186638" y="253023"/>
                  </a:lnTo>
                  <a:lnTo>
                    <a:pt x="199415" y="271957"/>
                  </a:lnTo>
                  <a:lnTo>
                    <a:pt x="207735" y="280282"/>
                  </a:lnTo>
                  <a:lnTo>
                    <a:pt x="229458" y="289532"/>
                  </a:lnTo>
                  <a:lnTo>
                    <a:pt x="266490" y="296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32622" y="979150"/>
              <a:ext cx="186641" cy="370887"/>
            </a:xfrm>
            <a:custGeom>
              <a:avLst/>
              <a:gdLst/>
              <a:ahLst/>
              <a:cxnLst/>
              <a:rect l="0" t="0" r="0" b="0"/>
              <a:pathLst>
                <a:path w="186641" h="370887">
                  <a:moveTo>
                    <a:pt x="0" y="0"/>
                  </a:moveTo>
                  <a:lnTo>
                    <a:pt x="5589" y="58617"/>
                  </a:lnTo>
                  <a:lnTo>
                    <a:pt x="10722" y="121196"/>
                  </a:lnTo>
                  <a:lnTo>
                    <a:pt x="17475" y="172520"/>
                  </a:lnTo>
                  <a:lnTo>
                    <a:pt x="21166" y="222433"/>
                  </a:lnTo>
                  <a:lnTo>
                    <a:pt x="29181" y="275044"/>
                  </a:lnTo>
                  <a:lnTo>
                    <a:pt x="31111" y="330150"/>
                  </a:lnTo>
                  <a:lnTo>
                    <a:pt x="30099" y="335914"/>
                  </a:lnTo>
                  <a:lnTo>
                    <a:pt x="28255" y="336246"/>
                  </a:lnTo>
                  <a:lnTo>
                    <a:pt x="25856" y="332959"/>
                  </a:lnTo>
                  <a:lnTo>
                    <a:pt x="22479" y="300385"/>
                  </a:lnTo>
                  <a:lnTo>
                    <a:pt x="32697" y="242891"/>
                  </a:lnTo>
                  <a:lnTo>
                    <a:pt x="40268" y="222595"/>
                  </a:lnTo>
                  <a:lnTo>
                    <a:pt x="51432" y="205776"/>
                  </a:lnTo>
                  <a:lnTo>
                    <a:pt x="67312" y="193621"/>
                  </a:lnTo>
                  <a:lnTo>
                    <a:pt x="76460" y="188742"/>
                  </a:lnTo>
                  <a:lnTo>
                    <a:pt x="95983" y="186441"/>
                  </a:lnTo>
                  <a:lnTo>
                    <a:pt x="137113" y="194495"/>
                  </a:lnTo>
                  <a:lnTo>
                    <a:pt x="154916" y="206935"/>
                  </a:lnTo>
                  <a:lnTo>
                    <a:pt x="169457" y="224162"/>
                  </a:lnTo>
                  <a:lnTo>
                    <a:pt x="179819" y="243517"/>
                  </a:lnTo>
                  <a:lnTo>
                    <a:pt x="186640" y="279733"/>
                  </a:lnTo>
                  <a:lnTo>
                    <a:pt x="183072" y="314511"/>
                  </a:lnTo>
                  <a:lnTo>
                    <a:pt x="169017" y="347042"/>
                  </a:lnTo>
                  <a:lnTo>
                    <a:pt x="153497" y="362081"/>
                  </a:lnTo>
                  <a:lnTo>
                    <a:pt x="144446" y="367729"/>
                  </a:lnTo>
                  <a:lnTo>
                    <a:pt x="125029" y="370886"/>
                  </a:lnTo>
                  <a:lnTo>
                    <a:pt x="97487" y="366085"/>
                  </a:lnTo>
                  <a:lnTo>
                    <a:pt x="7369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285306" y="1210777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6363" y="59940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06362" y="1168663"/>
              <a:ext cx="126343" cy="379027"/>
            </a:xfrm>
            <a:custGeom>
              <a:avLst/>
              <a:gdLst/>
              <a:ahLst/>
              <a:cxnLst/>
              <a:rect l="0" t="0" r="0" b="0"/>
              <a:pathLst>
                <a:path w="126343" h="379027">
                  <a:moveTo>
                    <a:pt x="126342" y="0"/>
                  </a:moveTo>
                  <a:lnTo>
                    <a:pt x="110701" y="26386"/>
                  </a:lnTo>
                  <a:lnTo>
                    <a:pt x="85909" y="88901"/>
                  </a:lnTo>
                  <a:lnTo>
                    <a:pt x="71728" y="135785"/>
                  </a:lnTo>
                  <a:lnTo>
                    <a:pt x="54528" y="186722"/>
                  </a:lnTo>
                  <a:lnTo>
                    <a:pt x="36161" y="246760"/>
                  </a:lnTo>
                  <a:lnTo>
                    <a:pt x="17688" y="310135"/>
                  </a:lnTo>
                  <a:lnTo>
                    <a:pt x="3138" y="36150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760300" y="947564"/>
            <a:ext cx="1767577" cy="379027"/>
            <a:chOff x="5760300" y="947564"/>
            <a:chExt cx="1767577" cy="379027"/>
          </a:xfrm>
        </p:grpSpPr>
        <p:sp>
          <p:nvSpPr>
            <p:cNvPr id="69" name="Freeform 68"/>
            <p:cNvSpPr/>
            <p:nvPr/>
          </p:nvSpPr>
          <p:spPr>
            <a:xfrm>
              <a:off x="5760300" y="1104733"/>
              <a:ext cx="209359" cy="221858"/>
            </a:xfrm>
            <a:custGeom>
              <a:avLst/>
              <a:gdLst/>
              <a:ahLst/>
              <a:cxnLst/>
              <a:rect l="0" t="0" r="0" b="0"/>
              <a:pathLst>
                <a:path w="209359" h="221858">
                  <a:moveTo>
                    <a:pt x="114601" y="106044"/>
                  </a:moveTo>
                  <a:lnTo>
                    <a:pt x="111482" y="63352"/>
                  </a:lnTo>
                  <a:lnTo>
                    <a:pt x="100029" y="32173"/>
                  </a:lnTo>
                  <a:lnTo>
                    <a:pt x="94358" y="21702"/>
                  </a:lnTo>
                  <a:lnTo>
                    <a:pt x="78698" y="6947"/>
                  </a:lnTo>
                  <a:lnTo>
                    <a:pt x="69609" y="1375"/>
                  </a:lnTo>
                  <a:lnTo>
                    <a:pt x="61210" y="0"/>
                  </a:lnTo>
                  <a:lnTo>
                    <a:pt x="53271" y="1423"/>
                  </a:lnTo>
                  <a:lnTo>
                    <a:pt x="45638" y="4711"/>
                  </a:lnTo>
                  <a:lnTo>
                    <a:pt x="23718" y="26106"/>
                  </a:lnTo>
                  <a:lnTo>
                    <a:pt x="7994" y="54672"/>
                  </a:lnTo>
                  <a:lnTo>
                    <a:pt x="0" y="117664"/>
                  </a:lnTo>
                  <a:lnTo>
                    <a:pt x="2267" y="155890"/>
                  </a:lnTo>
                  <a:lnTo>
                    <a:pt x="13513" y="200248"/>
                  </a:lnTo>
                  <a:lnTo>
                    <a:pt x="20303" y="207451"/>
                  </a:lnTo>
                  <a:lnTo>
                    <a:pt x="40326" y="215454"/>
                  </a:lnTo>
                  <a:lnTo>
                    <a:pt x="49877" y="214079"/>
                  </a:lnTo>
                  <a:lnTo>
                    <a:pt x="66727" y="203192"/>
                  </a:lnTo>
                  <a:lnTo>
                    <a:pt x="89368" y="182922"/>
                  </a:lnTo>
                  <a:lnTo>
                    <a:pt x="105305" y="150919"/>
                  </a:lnTo>
                  <a:lnTo>
                    <a:pt x="111847" y="111801"/>
                  </a:lnTo>
                  <a:lnTo>
                    <a:pt x="111595" y="106373"/>
                  </a:lnTo>
                  <a:lnTo>
                    <a:pt x="110257" y="106263"/>
                  </a:lnTo>
                  <a:lnTo>
                    <a:pt x="108196" y="109699"/>
                  </a:lnTo>
                  <a:lnTo>
                    <a:pt x="109025" y="122876"/>
                  </a:lnTo>
                  <a:lnTo>
                    <a:pt x="114463" y="139261"/>
                  </a:lnTo>
                  <a:lnTo>
                    <a:pt x="143584" y="181576"/>
                  </a:lnTo>
                  <a:lnTo>
                    <a:pt x="160237" y="195376"/>
                  </a:lnTo>
                  <a:lnTo>
                    <a:pt x="209358" y="2218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61727" y="947564"/>
              <a:ext cx="102730" cy="357970"/>
            </a:xfrm>
            <a:custGeom>
              <a:avLst/>
              <a:gdLst/>
              <a:ahLst/>
              <a:cxnLst/>
              <a:rect l="0" t="0" r="0" b="0"/>
              <a:pathLst>
                <a:path w="102730" h="357970">
                  <a:moveTo>
                    <a:pt x="71143" y="357969"/>
                  </a:moveTo>
                  <a:lnTo>
                    <a:pt x="53185" y="294541"/>
                  </a:lnTo>
                  <a:lnTo>
                    <a:pt x="35994" y="236533"/>
                  </a:lnTo>
                  <a:lnTo>
                    <a:pt x="22000" y="183247"/>
                  </a:lnTo>
                  <a:lnTo>
                    <a:pt x="4461" y="121314"/>
                  </a:lnTo>
                  <a:lnTo>
                    <a:pt x="0" y="67551"/>
                  </a:lnTo>
                  <a:lnTo>
                    <a:pt x="3649" y="44061"/>
                  </a:lnTo>
                  <a:lnTo>
                    <a:pt x="15409" y="25042"/>
                  </a:lnTo>
                  <a:lnTo>
                    <a:pt x="23459" y="16695"/>
                  </a:lnTo>
                  <a:lnTo>
                    <a:pt x="44881" y="7420"/>
                  </a:lnTo>
                  <a:lnTo>
                    <a:pt x="1027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27585" y="116866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4779" y="5589"/>
                  </a:lnTo>
                  <a:lnTo>
                    <a:pt x="1389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12747" y="1137077"/>
              <a:ext cx="78052" cy="181401"/>
            </a:xfrm>
            <a:custGeom>
              <a:avLst/>
              <a:gdLst/>
              <a:ahLst/>
              <a:cxnLst/>
              <a:rect l="0" t="0" r="0" b="0"/>
              <a:pathLst>
                <a:path w="78052" h="181401">
                  <a:moveTo>
                    <a:pt x="4351" y="94757"/>
                  </a:moveTo>
                  <a:lnTo>
                    <a:pt x="7471" y="137448"/>
                  </a:lnTo>
                  <a:lnTo>
                    <a:pt x="19006" y="179099"/>
                  </a:lnTo>
                  <a:lnTo>
                    <a:pt x="21140" y="181400"/>
                  </a:lnTo>
                  <a:lnTo>
                    <a:pt x="22563" y="178256"/>
                  </a:lnTo>
                  <a:lnTo>
                    <a:pt x="23511" y="171480"/>
                  </a:lnTo>
                  <a:lnTo>
                    <a:pt x="8491" y="113901"/>
                  </a:lnTo>
                  <a:lnTo>
                    <a:pt x="0" y="54947"/>
                  </a:lnTo>
                  <a:lnTo>
                    <a:pt x="6707" y="37679"/>
                  </a:lnTo>
                  <a:lnTo>
                    <a:pt x="20607" y="25325"/>
                  </a:lnTo>
                  <a:lnTo>
                    <a:pt x="780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71115" y="1172891"/>
              <a:ext cx="182896" cy="139678"/>
            </a:xfrm>
            <a:custGeom>
              <a:avLst/>
              <a:gdLst/>
              <a:ahLst/>
              <a:cxnLst/>
              <a:rect l="0" t="0" r="0" b="0"/>
              <a:pathLst>
                <a:path w="182896" h="139678">
                  <a:moveTo>
                    <a:pt x="109196" y="48414"/>
                  </a:moveTo>
                  <a:lnTo>
                    <a:pt x="99621" y="24368"/>
                  </a:lnTo>
                  <a:lnTo>
                    <a:pt x="88952" y="10041"/>
                  </a:lnTo>
                  <a:lnTo>
                    <a:pt x="70173" y="2114"/>
                  </a:lnTo>
                  <a:lnTo>
                    <a:pt x="58614" y="0"/>
                  </a:lnTo>
                  <a:lnTo>
                    <a:pt x="48568" y="2100"/>
                  </a:lnTo>
                  <a:lnTo>
                    <a:pt x="31167" y="13792"/>
                  </a:lnTo>
                  <a:lnTo>
                    <a:pt x="13806" y="40105"/>
                  </a:lnTo>
                  <a:lnTo>
                    <a:pt x="1254" y="70129"/>
                  </a:lnTo>
                  <a:lnTo>
                    <a:pt x="0" y="93940"/>
                  </a:lnTo>
                  <a:lnTo>
                    <a:pt x="4512" y="117781"/>
                  </a:lnTo>
                  <a:lnTo>
                    <a:pt x="14317" y="136176"/>
                  </a:lnTo>
                  <a:lnTo>
                    <a:pt x="21377" y="139677"/>
                  </a:lnTo>
                  <a:lnTo>
                    <a:pt x="29593" y="139672"/>
                  </a:lnTo>
                  <a:lnTo>
                    <a:pt x="38580" y="137329"/>
                  </a:lnTo>
                  <a:lnTo>
                    <a:pt x="54804" y="122247"/>
                  </a:lnTo>
                  <a:lnTo>
                    <a:pt x="78694" y="80026"/>
                  </a:lnTo>
                  <a:lnTo>
                    <a:pt x="86273" y="38844"/>
                  </a:lnTo>
                  <a:lnTo>
                    <a:pt x="86894" y="40864"/>
                  </a:lnTo>
                  <a:lnTo>
                    <a:pt x="87309" y="46890"/>
                  </a:lnTo>
                  <a:lnTo>
                    <a:pt x="94009" y="59825"/>
                  </a:lnTo>
                  <a:lnTo>
                    <a:pt x="125176" y="100220"/>
                  </a:lnTo>
                  <a:lnTo>
                    <a:pt x="143204" y="111603"/>
                  </a:lnTo>
                  <a:lnTo>
                    <a:pt x="182895" y="12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76829" y="1165890"/>
              <a:ext cx="114052" cy="141871"/>
            </a:xfrm>
            <a:custGeom>
              <a:avLst/>
              <a:gdLst/>
              <a:ahLst/>
              <a:cxnLst/>
              <a:rect l="0" t="0" r="0" b="0"/>
              <a:pathLst>
                <a:path w="114052" h="141871">
                  <a:moveTo>
                    <a:pt x="82466" y="13301"/>
                  </a:moveTo>
                  <a:lnTo>
                    <a:pt x="71288" y="2123"/>
                  </a:lnTo>
                  <a:lnTo>
                    <a:pt x="64485" y="0"/>
                  </a:lnTo>
                  <a:lnTo>
                    <a:pt x="47569" y="760"/>
                  </a:lnTo>
                  <a:lnTo>
                    <a:pt x="18314" y="13355"/>
                  </a:lnTo>
                  <a:lnTo>
                    <a:pt x="11622" y="21526"/>
                  </a:lnTo>
                  <a:lnTo>
                    <a:pt x="4187" y="43083"/>
                  </a:lnTo>
                  <a:lnTo>
                    <a:pt x="0" y="81527"/>
                  </a:lnTo>
                  <a:lnTo>
                    <a:pt x="5260" y="105625"/>
                  </a:lnTo>
                  <a:lnTo>
                    <a:pt x="9938" y="116964"/>
                  </a:lnTo>
                  <a:lnTo>
                    <a:pt x="17737" y="125694"/>
                  </a:lnTo>
                  <a:lnTo>
                    <a:pt x="38879" y="138513"/>
                  </a:lnTo>
                  <a:lnTo>
                    <a:pt x="60755" y="141870"/>
                  </a:lnTo>
                  <a:lnTo>
                    <a:pt x="89682" y="137184"/>
                  </a:lnTo>
                  <a:lnTo>
                    <a:pt x="114051" y="12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06694" y="947564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12998" y="229056"/>
                  </a:lnTo>
                  <a:lnTo>
                    <a:pt x="21166" y="292337"/>
                  </a:lnTo>
                  <a:lnTo>
                    <a:pt x="32301" y="344528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43523" y="108443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3940" y="16788"/>
                  </a:lnTo>
                  <a:lnTo>
                    <a:pt x="69412" y="20214"/>
                  </a:lnTo>
                  <a:lnTo>
                    <a:pt x="2914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69561" y="1158134"/>
              <a:ext cx="16119" cy="157929"/>
            </a:xfrm>
            <a:custGeom>
              <a:avLst/>
              <a:gdLst/>
              <a:ahLst/>
              <a:cxnLst/>
              <a:rect l="0" t="0" r="0" b="0"/>
              <a:pathLst>
                <a:path w="16119" h="157929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28303"/>
                  </a:lnTo>
                  <a:lnTo>
                    <a:pt x="16118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85679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65160" y="1137077"/>
              <a:ext cx="133966" cy="182063"/>
            </a:xfrm>
            <a:custGeom>
              <a:avLst/>
              <a:gdLst/>
              <a:ahLst/>
              <a:cxnLst/>
              <a:rect l="0" t="0" r="0" b="0"/>
              <a:pathLst>
                <a:path w="133966" h="182063">
                  <a:moveTo>
                    <a:pt x="78446" y="0"/>
                  </a:moveTo>
                  <a:lnTo>
                    <a:pt x="56089" y="0"/>
                  </a:lnTo>
                  <a:lnTo>
                    <a:pt x="38874" y="6239"/>
                  </a:lnTo>
                  <a:lnTo>
                    <a:pt x="31007" y="11179"/>
                  </a:lnTo>
                  <a:lnTo>
                    <a:pt x="19148" y="26025"/>
                  </a:lnTo>
                  <a:lnTo>
                    <a:pt x="11147" y="45492"/>
                  </a:lnTo>
                  <a:lnTo>
                    <a:pt x="0" y="104113"/>
                  </a:lnTo>
                  <a:lnTo>
                    <a:pt x="1521" y="136523"/>
                  </a:lnTo>
                  <a:lnTo>
                    <a:pt x="9552" y="154654"/>
                  </a:lnTo>
                  <a:lnTo>
                    <a:pt x="14969" y="162764"/>
                  </a:lnTo>
                  <a:lnTo>
                    <a:pt x="33467" y="174895"/>
                  </a:lnTo>
                  <a:lnTo>
                    <a:pt x="44950" y="179768"/>
                  </a:lnTo>
                  <a:lnTo>
                    <a:pt x="70188" y="182062"/>
                  </a:lnTo>
                  <a:lnTo>
                    <a:pt x="94663" y="178013"/>
                  </a:lnTo>
                  <a:lnTo>
                    <a:pt x="113339" y="168414"/>
                  </a:lnTo>
                  <a:lnTo>
                    <a:pt x="126320" y="150110"/>
                  </a:lnTo>
                  <a:lnTo>
                    <a:pt x="131419" y="138678"/>
                  </a:lnTo>
                  <a:lnTo>
                    <a:pt x="133965" y="110378"/>
                  </a:lnTo>
                  <a:lnTo>
                    <a:pt x="130028" y="81812"/>
                  </a:lnTo>
                  <a:lnTo>
                    <a:pt x="114656" y="52577"/>
                  </a:lnTo>
                  <a:lnTo>
                    <a:pt x="85382" y="21737"/>
                  </a:lnTo>
                  <a:lnTo>
                    <a:pt x="62563" y="6441"/>
                  </a:lnTo>
                  <a:lnTo>
                    <a:pt x="468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53830" y="1134275"/>
              <a:ext cx="174047" cy="171259"/>
            </a:xfrm>
            <a:custGeom>
              <a:avLst/>
              <a:gdLst/>
              <a:ahLst/>
              <a:cxnLst/>
              <a:rect l="0" t="0" r="0" b="0"/>
              <a:pathLst>
                <a:path w="174047" h="171259">
                  <a:moveTo>
                    <a:pt x="5589" y="55445"/>
                  </a:moveTo>
                  <a:lnTo>
                    <a:pt x="0" y="72212"/>
                  </a:lnTo>
                  <a:lnTo>
                    <a:pt x="376" y="89803"/>
                  </a:lnTo>
                  <a:lnTo>
                    <a:pt x="4903" y="145150"/>
                  </a:lnTo>
                  <a:lnTo>
                    <a:pt x="5499" y="95319"/>
                  </a:lnTo>
                  <a:lnTo>
                    <a:pt x="11152" y="52312"/>
                  </a:lnTo>
                  <a:lnTo>
                    <a:pt x="20150" y="30266"/>
                  </a:lnTo>
                  <a:lnTo>
                    <a:pt x="25824" y="21111"/>
                  </a:lnTo>
                  <a:lnTo>
                    <a:pt x="41489" y="7820"/>
                  </a:lnTo>
                  <a:lnTo>
                    <a:pt x="50580" y="2638"/>
                  </a:lnTo>
                  <a:lnTo>
                    <a:pt x="70039" y="0"/>
                  </a:lnTo>
                  <a:lnTo>
                    <a:pt x="90386" y="3896"/>
                  </a:lnTo>
                  <a:lnTo>
                    <a:pt x="111127" y="13427"/>
                  </a:lnTo>
                  <a:lnTo>
                    <a:pt x="136946" y="37536"/>
                  </a:lnTo>
                  <a:lnTo>
                    <a:pt x="162329" y="87445"/>
                  </a:lnTo>
                  <a:lnTo>
                    <a:pt x="170574" y="121858"/>
                  </a:lnTo>
                  <a:lnTo>
                    <a:pt x="174046" y="171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643689" y="1084435"/>
            <a:ext cx="1039567" cy="389555"/>
            <a:chOff x="7643689" y="1084435"/>
            <a:chExt cx="1039567" cy="389555"/>
          </a:xfrm>
        </p:grpSpPr>
        <p:sp>
          <p:nvSpPr>
            <p:cNvPr id="82" name="Freeform 81"/>
            <p:cNvSpPr/>
            <p:nvPr/>
          </p:nvSpPr>
          <p:spPr>
            <a:xfrm>
              <a:off x="7643689" y="1273948"/>
              <a:ext cx="50056" cy="168457"/>
            </a:xfrm>
            <a:custGeom>
              <a:avLst/>
              <a:gdLst/>
              <a:ahLst/>
              <a:cxnLst/>
              <a:rect l="0" t="0" r="0" b="0"/>
              <a:pathLst>
                <a:path w="50056" h="168457">
                  <a:moveTo>
                    <a:pt x="0" y="0"/>
                  </a:moveTo>
                  <a:lnTo>
                    <a:pt x="29309" y="34897"/>
                  </a:lnTo>
                  <a:lnTo>
                    <a:pt x="43909" y="64152"/>
                  </a:lnTo>
                  <a:lnTo>
                    <a:pt x="50055" y="100636"/>
                  </a:lnTo>
                  <a:lnTo>
                    <a:pt x="46287" y="135493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85886" y="1137077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42662" y="60873"/>
                  </a:lnTo>
                  <a:lnTo>
                    <a:pt x="63333" y="80428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96415" y="1084435"/>
              <a:ext cx="189513" cy="389555"/>
            </a:xfrm>
            <a:custGeom>
              <a:avLst/>
              <a:gdLst/>
              <a:ahLst/>
              <a:cxnLst/>
              <a:rect l="0" t="0" r="0" b="0"/>
              <a:pathLst>
                <a:path w="189513" h="389555">
                  <a:moveTo>
                    <a:pt x="189512" y="0"/>
                  </a:moveTo>
                  <a:lnTo>
                    <a:pt x="145190" y="52727"/>
                  </a:lnTo>
                  <a:lnTo>
                    <a:pt x="105644" y="114207"/>
                  </a:lnTo>
                  <a:lnTo>
                    <a:pt x="81617" y="174483"/>
                  </a:lnTo>
                  <a:lnTo>
                    <a:pt x="61225" y="228658"/>
                  </a:lnTo>
                  <a:lnTo>
                    <a:pt x="45932" y="280390"/>
                  </a:lnTo>
                  <a:lnTo>
                    <a:pt x="22526" y="33640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67617" y="1147606"/>
              <a:ext cx="157989" cy="161502"/>
            </a:xfrm>
            <a:custGeom>
              <a:avLst/>
              <a:gdLst/>
              <a:ahLst/>
              <a:cxnLst/>
              <a:rect l="0" t="0" r="0" b="0"/>
              <a:pathLst>
                <a:path w="157989" h="161502">
                  <a:moveTo>
                    <a:pt x="123595" y="0"/>
                  </a:moveTo>
                  <a:lnTo>
                    <a:pt x="80904" y="14572"/>
                  </a:lnTo>
                  <a:lnTo>
                    <a:pt x="37168" y="46156"/>
                  </a:lnTo>
                  <a:lnTo>
                    <a:pt x="16359" y="68008"/>
                  </a:lnTo>
                  <a:lnTo>
                    <a:pt x="6525" y="86378"/>
                  </a:lnTo>
                  <a:lnTo>
                    <a:pt x="0" y="122039"/>
                  </a:lnTo>
                  <a:lnTo>
                    <a:pt x="2594" y="131662"/>
                  </a:lnTo>
                  <a:lnTo>
                    <a:pt x="7832" y="139248"/>
                  </a:lnTo>
                  <a:lnTo>
                    <a:pt x="23012" y="150795"/>
                  </a:lnTo>
                  <a:lnTo>
                    <a:pt x="41457" y="159827"/>
                  </a:lnTo>
                  <a:lnTo>
                    <a:pt x="64472" y="161501"/>
                  </a:lnTo>
                  <a:lnTo>
                    <a:pt x="89130" y="157176"/>
                  </a:lnTo>
                  <a:lnTo>
                    <a:pt x="121573" y="141587"/>
                  </a:lnTo>
                  <a:lnTo>
                    <a:pt x="138684" y="128828"/>
                  </a:lnTo>
                  <a:lnTo>
                    <a:pt x="150969" y="109119"/>
                  </a:lnTo>
                  <a:lnTo>
                    <a:pt x="157988" y="85932"/>
                  </a:lnTo>
                  <a:lnTo>
                    <a:pt x="157209" y="63928"/>
                  </a:lnTo>
                  <a:lnTo>
                    <a:pt x="153023" y="55487"/>
                  </a:lnTo>
                  <a:lnTo>
                    <a:pt x="139014" y="42988"/>
                  </a:lnTo>
                  <a:lnTo>
                    <a:pt x="10253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09221" y="1126549"/>
              <a:ext cx="174035" cy="202908"/>
            </a:xfrm>
            <a:custGeom>
              <a:avLst/>
              <a:gdLst/>
              <a:ahLst/>
              <a:cxnLst/>
              <a:rect l="0" t="0" r="0" b="0"/>
              <a:pathLst>
                <a:path w="174035" h="202908">
                  <a:moveTo>
                    <a:pt x="8333" y="42114"/>
                  </a:moveTo>
                  <a:lnTo>
                    <a:pt x="0" y="79592"/>
                  </a:lnTo>
                  <a:lnTo>
                    <a:pt x="1575" y="114440"/>
                  </a:lnTo>
                  <a:lnTo>
                    <a:pt x="7669" y="136260"/>
                  </a:lnTo>
                  <a:lnTo>
                    <a:pt x="30645" y="175744"/>
                  </a:lnTo>
                  <a:lnTo>
                    <a:pt x="37246" y="183843"/>
                  </a:lnTo>
                  <a:lnTo>
                    <a:pt x="57058" y="195962"/>
                  </a:lnTo>
                  <a:lnTo>
                    <a:pt x="80291" y="202907"/>
                  </a:lnTo>
                  <a:lnTo>
                    <a:pt x="102316" y="202095"/>
                  </a:lnTo>
                  <a:lnTo>
                    <a:pt x="120684" y="191595"/>
                  </a:lnTo>
                  <a:lnTo>
                    <a:pt x="157616" y="153522"/>
                  </a:lnTo>
                  <a:lnTo>
                    <a:pt x="167488" y="134912"/>
                  </a:lnTo>
                  <a:lnTo>
                    <a:pt x="174034" y="93526"/>
                  </a:lnTo>
                  <a:lnTo>
                    <a:pt x="170384" y="49808"/>
                  </a:lnTo>
                  <a:lnTo>
                    <a:pt x="161854" y="27596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731405" y="1652974"/>
            <a:ext cx="5311953" cy="684353"/>
            <a:chOff x="731405" y="1652974"/>
            <a:chExt cx="5311953" cy="684353"/>
          </a:xfrm>
        </p:grpSpPr>
        <p:sp>
          <p:nvSpPr>
            <p:cNvPr id="88" name="Freeform 87"/>
            <p:cNvSpPr/>
            <p:nvPr/>
          </p:nvSpPr>
          <p:spPr>
            <a:xfrm>
              <a:off x="731405" y="1860871"/>
              <a:ext cx="310917" cy="244088"/>
            </a:xfrm>
            <a:custGeom>
              <a:avLst/>
              <a:gdLst/>
              <a:ahLst/>
              <a:cxnLst/>
              <a:rect l="0" t="0" r="0" b="0"/>
              <a:pathLst>
                <a:path w="310917" h="244088">
                  <a:moveTo>
                    <a:pt x="5589" y="86901"/>
                  </a:moveTo>
                  <a:lnTo>
                    <a:pt x="5589" y="141045"/>
                  </a:lnTo>
                  <a:lnTo>
                    <a:pt x="5589" y="195992"/>
                  </a:lnTo>
                  <a:lnTo>
                    <a:pt x="4419" y="243717"/>
                  </a:lnTo>
                  <a:lnTo>
                    <a:pt x="2470" y="244087"/>
                  </a:lnTo>
                  <a:lnTo>
                    <a:pt x="0" y="240825"/>
                  </a:lnTo>
                  <a:lnTo>
                    <a:pt x="2113" y="208287"/>
                  </a:lnTo>
                  <a:lnTo>
                    <a:pt x="12138" y="153295"/>
                  </a:lnTo>
                  <a:lnTo>
                    <a:pt x="18451" y="100492"/>
                  </a:lnTo>
                  <a:lnTo>
                    <a:pt x="30617" y="55920"/>
                  </a:lnTo>
                  <a:lnTo>
                    <a:pt x="36312" y="47530"/>
                  </a:lnTo>
                  <a:lnTo>
                    <a:pt x="51999" y="35087"/>
                  </a:lnTo>
                  <a:lnTo>
                    <a:pt x="61096" y="33641"/>
                  </a:lnTo>
                  <a:lnTo>
                    <a:pt x="80562" y="38273"/>
                  </a:lnTo>
                  <a:lnTo>
                    <a:pt x="94672" y="51250"/>
                  </a:lnTo>
                  <a:lnTo>
                    <a:pt x="130169" y="113275"/>
                  </a:lnTo>
                  <a:lnTo>
                    <a:pt x="133096" y="122031"/>
                  </a:lnTo>
                  <a:lnTo>
                    <a:pt x="133229" y="141119"/>
                  </a:lnTo>
                  <a:lnTo>
                    <a:pt x="133966" y="142933"/>
                  </a:lnTo>
                  <a:lnTo>
                    <a:pt x="137905" y="132471"/>
                  </a:lnTo>
                  <a:lnTo>
                    <a:pt x="144980" y="71397"/>
                  </a:lnTo>
                  <a:lnTo>
                    <a:pt x="151769" y="42575"/>
                  </a:lnTo>
                  <a:lnTo>
                    <a:pt x="162585" y="21967"/>
                  </a:lnTo>
                  <a:lnTo>
                    <a:pt x="178310" y="8128"/>
                  </a:lnTo>
                  <a:lnTo>
                    <a:pt x="187417" y="2800"/>
                  </a:lnTo>
                  <a:lnTo>
                    <a:pt x="206895" y="0"/>
                  </a:lnTo>
                  <a:lnTo>
                    <a:pt x="217002" y="891"/>
                  </a:lnTo>
                  <a:lnTo>
                    <a:pt x="234471" y="11239"/>
                  </a:lnTo>
                  <a:lnTo>
                    <a:pt x="286189" y="67808"/>
                  </a:lnTo>
                  <a:lnTo>
                    <a:pt x="301769" y="103600"/>
                  </a:lnTo>
                  <a:lnTo>
                    <a:pt x="309109" y="157616"/>
                  </a:lnTo>
                  <a:lnTo>
                    <a:pt x="310559" y="203988"/>
                  </a:lnTo>
                  <a:lnTo>
                    <a:pt x="310916" y="2237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05925" y="1842487"/>
              <a:ext cx="162738" cy="251325"/>
            </a:xfrm>
            <a:custGeom>
              <a:avLst/>
              <a:gdLst/>
              <a:ahLst/>
              <a:cxnLst/>
              <a:rect l="0" t="0" r="0" b="0"/>
              <a:pathLst>
                <a:path w="162738" h="251325">
                  <a:moveTo>
                    <a:pt x="10095" y="31585"/>
                  </a:moveTo>
                  <a:lnTo>
                    <a:pt x="1762" y="80516"/>
                  </a:lnTo>
                  <a:lnTo>
                    <a:pt x="0" y="139647"/>
                  </a:lnTo>
                  <a:lnTo>
                    <a:pt x="11077" y="199020"/>
                  </a:lnTo>
                  <a:lnTo>
                    <a:pt x="29916" y="241953"/>
                  </a:lnTo>
                  <a:lnTo>
                    <a:pt x="37347" y="247870"/>
                  </a:lnTo>
                  <a:lnTo>
                    <a:pt x="45811" y="250644"/>
                  </a:lnTo>
                  <a:lnTo>
                    <a:pt x="54963" y="251324"/>
                  </a:lnTo>
                  <a:lnTo>
                    <a:pt x="71370" y="245840"/>
                  </a:lnTo>
                  <a:lnTo>
                    <a:pt x="122288" y="203150"/>
                  </a:lnTo>
                  <a:lnTo>
                    <a:pt x="143423" y="176786"/>
                  </a:lnTo>
                  <a:lnTo>
                    <a:pt x="151241" y="150711"/>
                  </a:lnTo>
                  <a:lnTo>
                    <a:pt x="158761" y="103146"/>
                  </a:lnTo>
                  <a:lnTo>
                    <a:pt x="162737" y="71579"/>
                  </a:lnTo>
                  <a:lnTo>
                    <a:pt x="158876" y="25837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421347" y="1652974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4"/>
                  </a:lnTo>
                  <a:lnTo>
                    <a:pt x="10094" y="222662"/>
                  </a:lnTo>
                  <a:lnTo>
                    <a:pt x="10400" y="279143"/>
                  </a:lnTo>
                  <a:lnTo>
                    <a:pt x="10490" y="332923"/>
                  </a:lnTo>
                  <a:lnTo>
                    <a:pt x="10517" y="385903"/>
                  </a:lnTo>
                  <a:lnTo>
                    <a:pt x="18860" y="447738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32350" y="1695088"/>
              <a:ext cx="31153" cy="431669"/>
            </a:xfrm>
            <a:custGeom>
              <a:avLst/>
              <a:gdLst/>
              <a:ahLst/>
              <a:cxnLst/>
              <a:rect l="0" t="0" r="0" b="0"/>
              <a:pathLst>
                <a:path w="31153" h="431669">
                  <a:moveTo>
                    <a:pt x="10095" y="0"/>
                  </a:moveTo>
                  <a:lnTo>
                    <a:pt x="1762" y="37478"/>
                  </a:lnTo>
                  <a:lnTo>
                    <a:pt x="0" y="100079"/>
                  </a:lnTo>
                  <a:lnTo>
                    <a:pt x="5284" y="159504"/>
                  </a:lnTo>
                  <a:lnTo>
                    <a:pt x="8670" y="221565"/>
                  </a:lnTo>
                  <a:lnTo>
                    <a:pt x="15262" y="284408"/>
                  </a:lnTo>
                  <a:lnTo>
                    <a:pt x="13446" y="336303"/>
                  </a:lnTo>
                  <a:lnTo>
                    <a:pt x="19162" y="393420"/>
                  </a:lnTo>
                  <a:lnTo>
                    <a:pt x="3115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37160" y="186354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2696" y="11452"/>
                  </a:lnTo>
                  <a:lnTo>
                    <a:pt x="123566" y="19159"/>
                  </a:lnTo>
                  <a:lnTo>
                    <a:pt x="67995" y="29087"/>
                  </a:lnTo>
                  <a:lnTo>
                    <a:pt x="25130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63544" y="196882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0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853015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89886" y="1919004"/>
              <a:ext cx="180248" cy="340734"/>
            </a:xfrm>
            <a:custGeom>
              <a:avLst/>
              <a:gdLst/>
              <a:ahLst/>
              <a:cxnLst/>
              <a:rect l="0" t="0" r="0" b="0"/>
              <a:pathLst>
                <a:path w="180248" h="340734">
                  <a:moveTo>
                    <a:pt x="0" y="91939"/>
                  </a:moveTo>
                  <a:lnTo>
                    <a:pt x="14654" y="147080"/>
                  </a:lnTo>
                  <a:lnTo>
                    <a:pt x="24749" y="195494"/>
                  </a:lnTo>
                  <a:lnTo>
                    <a:pt x="35149" y="246884"/>
                  </a:lnTo>
                  <a:lnTo>
                    <a:pt x="47973" y="308245"/>
                  </a:lnTo>
                  <a:lnTo>
                    <a:pt x="51259" y="340733"/>
                  </a:lnTo>
                  <a:lnTo>
                    <a:pt x="52027" y="329246"/>
                  </a:lnTo>
                  <a:lnTo>
                    <a:pt x="44228" y="266241"/>
                  </a:lnTo>
                  <a:lnTo>
                    <a:pt x="36942" y="205397"/>
                  </a:lnTo>
                  <a:lnTo>
                    <a:pt x="31473" y="148319"/>
                  </a:lnTo>
                  <a:lnTo>
                    <a:pt x="20341" y="95103"/>
                  </a:lnTo>
                  <a:lnTo>
                    <a:pt x="16059" y="72288"/>
                  </a:lnTo>
                  <a:lnTo>
                    <a:pt x="20168" y="12835"/>
                  </a:lnTo>
                  <a:lnTo>
                    <a:pt x="23974" y="5278"/>
                  </a:lnTo>
                  <a:lnTo>
                    <a:pt x="30020" y="1409"/>
                  </a:lnTo>
                  <a:lnTo>
                    <a:pt x="37561" y="0"/>
                  </a:lnTo>
                  <a:lnTo>
                    <a:pt x="44927" y="1401"/>
                  </a:lnTo>
                  <a:lnTo>
                    <a:pt x="106168" y="39954"/>
                  </a:lnTo>
                  <a:lnTo>
                    <a:pt x="134012" y="63668"/>
                  </a:lnTo>
                  <a:lnTo>
                    <a:pt x="170419" y="113432"/>
                  </a:lnTo>
                  <a:lnTo>
                    <a:pt x="180247" y="134247"/>
                  </a:lnTo>
                  <a:lnTo>
                    <a:pt x="179826" y="143541"/>
                  </a:lnTo>
                  <a:lnTo>
                    <a:pt x="176036" y="152076"/>
                  </a:lnTo>
                  <a:lnTo>
                    <a:pt x="169999" y="160106"/>
                  </a:lnTo>
                  <a:lnTo>
                    <a:pt x="147695" y="169029"/>
                  </a:lnTo>
                  <a:lnTo>
                    <a:pt x="120624" y="171824"/>
                  </a:lnTo>
                  <a:lnTo>
                    <a:pt x="77769" y="164087"/>
                  </a:lnTo>
                  <a:lnTo>
                    <a:pt x="52642" y="155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63626" y="1758259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61452"/>
                  </a:lnTo>
                  <a:lnTo>
                    <a:pt x="12998" y="215904"/>
                  </a:lnTo>
                  <a:lnTo>
                    <a:pt x="25055" y="276224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58383" y="1989886"/>
              <a:ext cx="63172" cy="52643"/>
            </a:xfrm>
            <a:custGeom>
              <a:avLst/>
              <a:gdLst/>
              <a:ahLst/>
              <a:cxnLst/>
              <a:rect l="0" t="0" r="0" b="0"/>
              <a:pathLst>
                <a:path w="63172" h="52643">
                  <a:moveTo>
                    <a:pt x="0" y="0"/>
                  </a:moveTo>
                  <a:lnTo>
                    <a:pt x="63171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58383" y="1947772"/>
              <a:ext cx="157928" cy="389555"/>
            </a:xfrm>
            <a:custGeom>
              <a:avLst/>
              <a:gdLst/>
              <a:ahLst/>
              <a:cxnLst/>
              <a:rect l="0" t="0" r="0" b="0"/>
              <a:pathLst>
                <a:path w="157928" h="389555">
                  <a:moveTo>
                    <a:pt x="157927" y="0"/>
                  </a:moveTo>
                  <a:lnTo>
                    <a:pt x="123181" y="53875"/>
                  </a:lnTo>
                  <a:lnTo>
                    <a:pt x="97435" y="117091"/>
                  </a:lnTo>
                  <a:lnTo>
                    <a:pt x="72842" y="172521"/>
                  </a:lnTo>
                  <a:lnTo>
                    <a:pt x="51043" y="233859"/>
                  </a:lnTo>
                  <a:lnTo>
                    <a:pt x="28237" y="291036"/>
                  </a:lnTo>
                  <a:lnTo>
                    <a:pt x="11254" y="34739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76739" y="1705616"/>
              <a:ext cx="232255" cy="421141"/>
            </a:xfrm>
            <a:custGeom>
              <a:avLst/>
              <a:gdLst/>
              <a:ahLst/>
              <a:cxnLst/>
              <a:rect l="0" t="0" r="0" b="0"/>
              <a:pathLst>
                <a:path w="232255" h="421141">
                  <a:moveTo>
                    <a:pt x="8069" y="0"/>
                  </a:moveTo>
                  <a:lnTo>
                    <a:pt x="8069" y="57264"/>
                  </a:lnTo>
                  <a:lnTo>
                    <a:pt x="11188" y="109774"/>
                  </a:lnTo>
                  <a:lnTo>
                    <a:pt x="16402" y="166667"/>
                  </a:lnTo>
                  <a:lnTo>
                    <a:pt x="21066" y="220568"/>
                  </a:lnTo>
                  <a:lnTo>
                    <a:pt x="26738" y="270464"/>
                  </a:lnTo>
                  <a:lnTo>
                    <a:pt x="28418" y="318004"/>
                  </a:lnTo>
                  <a:lnTo>
                    <a:pt x="23397" y="375291"/>
                  </a:lnTo>
                  <a:lnTo>
                    <a:pt x="18376" y="420619"/>
                  </a:lnTo>
                  <a:lnTo>
                    <a:pt x="16110" y="420792"/>
                  </a:lnTo>
                  <a:lnTo>
                    <a:pt x="10473" y="411627"/>
                  </a:lnTo>
                  <a:lnTo>
                    <a:pt x="1892" y="384396"/>
                  </a:lnTo>
                  <a:lnTo>
                    <a:pt x="0" y="342663"/>
                  </a:lnTo>
                  <a:lnTo>
                    <a:pt x="12364" y="285027"/>
                  </a:lnTo>
                  <a:lnTo>
                    <a:pt x="27929" y="258498"/>
                  </a:lnTo>
                  <a:lnTo>
                    <a:pt x="43802" y="246299"/>
                  </a:lnTo>
                  <a:lnTo>
                    <a:pt x="88177" y="228936"/>
                  </a:lnTo>
                  <a:lnTo>
                    <a:pt x="111522" y="230821"/>
                  </a:lnTo>
                  <a:lnTo>
                    <a:pt x="165755" y="250238"/>
                  </a:lnTo>
                  <a:lnTo>
                    <a:pt x="213018" y="281362"/>
                  </a:lnTo>
                  <a:lnTo>
                    <a:pt x="229972" y="307585"/>
                  </a:lnTo>
                  <a:lnTo>
                    <a:pt x="232254" y="330507"/>
                  </a:lnTo>
                  <a:lnTo>
                    <a:pt x="228200" y="355122"/>
                  </a:lnTo>
                  <a:lnTo>
                    <a:pt x="218599" y="377761"/>
                  </a:lnTo>
                  <a:lnTo>
                    <a:pt x="194451" y="404648"/>
                  </a:lnTo>
                  <a:lnTo>
                    <a:pt x="168894" y="413810"/>
                  </a:lnTo>
                  <a:lnTo>
                    <a:pt x="110417" y="419692"/>
                  </a:lnTo>
                  <a:lnTo>
                    <a:pt x="8176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148020" y="1989886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20243" y="43962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58549" y="1958300"/>
              <a:ext cx="136871" cy="347442"/>
            </a:xfrm>
            <a:custGeom>
              <a:avLst/>
              <a:gdLst/>
              <a:ahLst/>
              <a:cxnLst/>
              <a:rect l="0" t="0" r="0" b="0"/>
              <a:pathLst>
                <a:path w="136871" h="347442">
                  <a:moveTo>
                    <a:pt x="136870" y="0"/>
                  </a:moveTo>
                  <a:lnTo>
                    <a:pt x="111676" y="55045"/>
                  </a:lnTo>
                  <a:lnTo>
                    <a:pt x="92206" y="106453"/>
                  </a:lnTo>
                  <a:lnTo>
                    <a:pt x="66177" y="167257"/>
                  </a:lnTo>
                  <a:lnTo>
                    <a:pt x="51063" y="218274"/>
                  </a:lnTo>
                  <a:lnTo>
                    <a:pt x="27071" y="279509"/>
                  </a:lnTo>
                  <a:lnTo>
                    <a:pt x="6040" y="32730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54038" y="2000414"/>
              <a:ext cx="9880" cy="147400"/>
            </a:xfrm>
            <a:custGeom>
              <a:avLst/>
              <a:gdLst/>
              <a:ahLst/>
              <a:cxnLst/>
              <a:rect l="0" t="0" r="0" b="0"/>
              <a:pathLst>
                <a:path w="9880" h="147400">
                  <a:moveTo>
                    <a:pt x="9879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2" y="125183"/>
                  </a:lnTo>
                  <a:lnTo>
                    <a:pt x="987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74445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84219" y="1853015"/>
              <a:ext cx="16569" cy="294799"/>
            </a:xfrm>
            <a:custGeom>
              <a:avLst/>
              <a:gdLst/>
              <a:ahLst/>
              <a:cxnLst/>
              <a:rect l="0" t="0" r="0" b="0"/>
              <a:pathLst>
                <a:path w="16569" h="294799">
                  <a:moveTo>
                    <a:pt x="16568" y="0"/>
                  </a:moveTo>
                  <a:lnTo>
                    <a:pt x="7503" y="58617"/>
                  </a:lnTo>
                  <a:lnTo>
                    <a:pt x="6329" y="113961"/>
                  </a:lnTo>
                  <a:lnTo>
                    <a:pt x="2977" y="176886"/>
                  </a:lnTo>
                  <a:lnTo>
                    <a:pt x="0" y="206128"/>
                  </a:lnTo>
                  <a:lnTo>
                    <a:pt x="4500" y="259909"/>
                  </a:lnTo>
                  <a:lnTo>
                    <a:pt x="604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48145" y="1994825"/>
              <a:ext cx="136871" cy="16119"/>
            </a:xfrm>
            <a:custGeom>
              <a:avLst/>
              <a:gdLst/>
              <a:ahLst/>
              <a:cxnLst/>
              <a:rect l="0" t="0" r="0" b="0"/>
              <a:pathLst>
                <a:path w="136871" h="16119">
                  <a:moveTo>
                    <a:pt x="136870" y="5589"/>
                  </a:moveTo>
                  <a:lnTo>
                    <a:pt x="120102" y="0"/>
                  </a:lnTo>
                  <a:lnTo>
                    <a:pt x="102512" y="375"/>
                  </a:lnTo>
                  <a:lnTo>
                    <a:pt x="51444" y="1014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07732" y="1958300"/>
              <a:ext cx="200011" cy="194052"/>
            </a:xfrm>
            <a:custGeom>
              <a:avLst/>
              <a:gdLst/>
              <a:ahLst/>
              <a:cxnLst/>
              <a:rect l="0" t="0" r="0" b="0"/>
              <a:pathLst>
                <a:path w="200011" h="194052">
                  <a:moveTo>
                    <a:pt x="145739" y="0"/>
                  </a:moveTo>
                  <a:lnTo>
                    <a:pt x="87122" y="5589"/>
                  </a:lnTo>
                  <a:lnTo>
                    <a:pt x="42523" y="19128"/>
                  </a:lnTo>
                  <a:lnTo>
                    <a:pt x="17540" y="37773"/>
                  </a:lnTo>
                  <a:lnTo>
                    <a:pt x="2584" y="55393"/>
                  </a:lnTo>
                  <a:lnTo>
                    <a:pt x="0" y="63835"/>
                  </a:lnTo>
                  <a:lnTo>
                    <a:pt x="616" y="71802"/>
                  </a:lnTo>
                  <a:lnTo>
                    <a:pt x="3367" y="79454"/>
                  </a:lnTo>
                  <a:lnTo>
                    <a:pt x="8710" y="83385"/>
                  </a:lnTo>
                  <a:lnTo>
                    <a:pt x="15782" y="84836"/>
                  </a:lnTo>
                  <a:lnTo>
                    <a:pt x="42502" y="87528"/>
                  </a:lnTo>
                  <a:lnTo>
                    <a:pt x="94536" y="101040"/>
                  </a:lnTo>
                  <a:lnTo>
                    <a:pt x="154839" y="110315"/>
                  </a:lnTo>
                  <a:lnTo>
                    <a:pt x="181840" y="125363"/>
                  </a:lnTo>
                  <a:lnTo>
                    <a:pt x="194149" y="141115"/>
                  </a:lnTo>
                  <a:lnTo>
                    <a:pt x="199070" y="150229"/>
                  </a:lnTo>
                  <a:lnTo>
                    <a:pt x="200010" y="159814"/>
                  </a:lnTo>
                  <a:lnTo>
                    <a:pt x="194816" y="179823"/>
                  </a:lnTo>
                  <a:lnTo>
                    <a:pt x="186645" y="186563"/>
                  </a:lnTo>
                  <a:lnTo>
                    <a:pt x="161970" y="194051"/>
                  </a:lnTo>
                  <a:lnTo>
                    <a:pt x="100808" y="190453"/>
                  </a:lnTo>
                  <a:lnTo>
                    <a:pt x="4045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432497" y="1968829"/>
              <a:ext cx="105286" cy="223156"/>
            </a:xfrm>
            <a:custGeom>
              <a:avLst/>
              <a:gdLst/>
              <a:ahLst/>
              <a:cxnLst/>
              <a:rect l="0" t="0" r="0" b="0"/>
              <a:pathLst>
                <a:path w="105286" h="223156">
                  <a:moveTo>
                    <a:pt x="0" y="63171"/>
                  </a:moveTo>
                  <a:lnTo>
                    <a:pt x="3120" y="105862"/>
                  </a:lnTo>
                  <a:lnTo>
                    <a:pt x="17958" y="165239"/>
                  </a:lnTo>
                  <a:lnTo>
                    <a:pt x="35149" y="220674"/>
                  </a:lnTo>
                  <a:lnTo>
                    <a:pt x="37471" y="223155"/>
                  </a:lnTo>
                  <a:lnTo>
                    <a:pt x="39019" y="220130"/>
                  </a:lnTo>
                  <a:lnTo>
                    <a:pt x="39569" y="205460"/>
                  </a:lnTo>
                  <a:lnTo>
                    <a:pt x="25205" y="145780"/>
                  </a:lnTo>
                  <a:lnTo>
                    <a:pt x="16014" y="85632"/>
                  </a:lnTo>
                  <a:lnTo>
                    <a:pt x="19206" y="63795"/>
                  </a:lnTo>
                  <a:lnTo>
                    <a:pt x="34157" y="34889"/>
                  </a:lnTo>
                  <a:lnTo>
                    <a:pt x="40319" y="26769"/>
                  </a:lnTo>
                  <a:lnTo>
                    <a:pt x="59643" y="1462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04904" y="1975961"/>
              <a:ext cx="152318" cy="199360"/>
            </a:xfrm>
            <a:custGeom>
              <a:avLst/>
              <a:gdLst/>
              <a:ahLst/>
              <a:cxnLst/>
              <a:rect l="0" t="0" r="0" b="0"/>
              <a:pathLst>
                <a:path w="152318" h="199360">
                  <a:moveTo>
                    <a:pt x="6578" y="77096"/>
                  </a:moveTo>
                  <a:lnTo>
                    <a:pt x="65195" y="77096"/>
                  </a:lnTo>
                  <a:lnTo>
                    <a:pt x="99985" y="71506"/>
                  </a:lnTo>
                  <a:lnTo>
                    <a:pt x="126930" y="56852"/>
                  </a:lnTo>
                  <a:lnTo>
                    <a:pt x="149732" y="37692"/>
                  </a:lnTo>
                  <a:lnTo>
                    <a:pt x="152317" y="30939"/>
                  </a:lnTo>
                  <a:lnTo>
                    <a:pt x="151700" y="24098"/>
                  </a:lnTo>
                  <a:lnTo>
                    <a:pt x="148950" y="17197"/>
                  </a:lnTo>
                  <a:lnTo>
                    <a:pt x="136534" y="6411"/>
                  </a:lnTo>
                  <a:lnTo>
                    <a:pt x="128310" y="1896"/>
                  </a:lnTo>
                  <a:lnTo>
                    <a:pt x="109814" y="0"/>
                  </a:lnTo>
                  <a:lnTo>
                    <a:pt x="91065" y="4226"/>
                  </a:lnTo>
                  <a:lnTo>
                    <a:pt x="59965" y="26004"/>
                  </a:lnTo>
                  <a:lnTo>
                    <a:pt x="10130" y="73677"/>
                  </a:lnTo>
                  <a:lnTo>
                    <a:pt x="2307" y="93904"/>
                  </a:lnTo>
                  <a:lnTo>
                    <a:pt x="0" y="117321"/>
                  </a:lnTo>
                  <a:lnTo>
                    <a:pt x="2875" y="139427"/>
                  </a:lnTo>
                  <a:lnTo>
                    <a:pt x="11171" y="157831"/>
                  </a:lnTo>
                  <a:lnTo>
                    <a:pt x="23827" y="173809"/>
                  </a:lnTo>
                  <a:lnTo>
                    <a:pt x="41150" y="188710"/>
                  </a:lnTo>
                  <a:lnTo>
                    <a:pt x="63668" y="196892"/>
                  </a:lnTo>
                  <a:lnTo>
                    <a:pt x="88103" y="199359"/>
                  </a:lnTo>
                  <a:lnTo>
                    <a:pt x="132919" y="1929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05290" y="2018698"/>
              <a:ext cx="111519" cy="150173"/>
            </a:xfrm>
            <a:custGeom>
              <a:avLst/>
              <a:gdLst/>
              <a:ahLst/>
              <a:cxnLst/>
              <a:rect l="0" t="0" r="0" b="0"/>
              <a:pathLst>
                <a:path w="111519" h="150173">
                  <a:moveTo>
                    <a:pt x="100989" y="13302"/>
                  </a:moveTo>
                  <a:lnTo>
                    <a:pt x="89811" y="2123"/>
                  </a:lnTo>
                  <a:lnTo>
                    <a:pt x="83008" y="0"/>
                  </a:lnTo>
                  <a:lnTo>
                    <a:pt x="66092" y="761"/>
                  </a:lnTo>
                  <a:lnTo>
                    <a:pt x="36837" y="13355"/>
                  </a:lnTo>
                  <a:lnTo>
                    <a:pt x="11531" y="31905"/>
                  </a:lnTo>
                  <a:lnTo>
                    <a:pt x="2738" y="51595"/>
                  </a:lnTo>
                  <a:lnTo>
                    <a:pt x="0" y="74775"/>
                  </a:lnTo>
                  <a:lnTo>
                    <a:pt x="2683" y="96775"/>
                  </a:lnTo>
                  <a:lnTo>
                    <a:pt x="10894" y="115132"/>
                  </a:lnTo>
                  <a:lnTo>
                    <a:pt x="23512" y="131089"/>
                  </a:lnTo>
                  <a:lnTo>
                    <a:pt x="40818" y="145980"/>
                  </a:lnTo>
                  <a:lnTo>
                    <a:pt x="50347" y="149717"/>
                  </a:lnTo>
                  <a:lnTo>
                    <a:pt x="111518" y="150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32621" y="2063585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90507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16849" y="2017696"/>
              <a:ext cx="97865" cy="276221"/>
            </a:xfrm>
            <a:custGeom>
              <a:avLst/>
              <a:gdLst/>
              <a:ahLst/>
              <a:cxnLst/>
              <a:rect l="0" t="0" r="0" b="0"/>
              <a:pathLst>
                <a:path w="97865" h="276221">
                  <a:moveTo>
                    <a:pt x="0" y="109060"/>
                  </a:moveTo>
                  <a:lnTo>
                    <a:pt x="16788" y="171340"/>
                  </a:lnTo>
                  <a:lnTo>
                    <a:pt x="26084" y="233667"/>
                  </a:lnTo>
                  <a:lnTo>
                    <a:pt x="30499" y="276220"/>
                  </a:lnTo>
                  <a:lnTo>
                    <a:pt x="31103" y="268361"/>
                  </a:lnTo>
                  <a:lnTo>
                    <a:pt x="22478" y="207952"/>
                  </a:lnTo>
                  <a:lnTo>
                    <a:pt x="12911" y="148599"/>
                  </a:lnTo>
                  <a:lnTo>
                    <a:pt x="3607" y="87881"/>
                  </a:lnTo>
                  <a:lnTo>
                    <a:pt x="713" y="34643"/>
                  </a:lnTo>
                  <a:lnTo>
                    <a:pt x="475" y="20844"/>
                  </a:lnTo>
                  <a:lnTo>
                    <a:pt x="4996" y="11645"/>
                  </a:lnTo>
                  <a:lnTo>
                    <a:pt x="12690" y="5512"/>
                  </a:lnTo>
                  <a:lnTo>
                    <a:pt x="22498" y="1424"/>
                  </a:lnTo>
                  <a:lnTo>
                    <a:pt x="42754" y="0"/>
                  </a:lnTo>
                  <a:lnTo>
                    <a:pt x="62286" y="4437"/>
                  </a:lnTo>
                  <a:lnTo>
                    <a:pt x="78765" y="14208"/>
                  </a:lnTo>
                  <a:lnTo>
                    <a:pt x="90769" y="29469"/>
                  </a:lnTo>
                  <a:lnTo>
                    <a:pt x="95608" y="38452"/>
                  </a:lnTo>
                  <a:lnTo>
                    <a:pt x="97864" y="60911"/>
                  </a:lnTo>
                  <a:lnTo>
                    <a:pt x="93798" y="84151"/>
                  </a:lnTo>
                  <a:lnTo>
                    <a:pt x="84192" y="102279"/>
                  </a:lnTo>
                  <a:lnTo>
                    <a:pt x="69004" y="115015"/>
                  </a:lnTo>
                  <a:lnTo>
                    <a:pt x="46962" y="125642"/>
                  </a:lnTo>
                  <a:lnTo>
                    <a:pt x="31585" y="130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49105" y="1947772"/>
              <a:ext cx="51445" cy="203660"/>
            </a:xfrm>
            <a:custGeom>
              <a:avLst/>
              <a:gdLst/>
              <a:ahLst/>
              <a:cxnLst/>
              <a:rect l="0" t="0" r="0" b="0"/>
              <a:pathLst>
                <a:path w="51445" h="203660">
                  <a:moveTo>
                    <a:pt x="15143" y="94756"/>
                  </a:moveTo>
                  <a:lnTo>
                    <a:pt x="33102" y="148631"/>
                  </a:lnTo>
                  <a:lnTo>
                    <a:pt x="51444" y="203659"/>
                  </a:lnTo>
                  <a:lnTo>
                    <a:pt x="41767" y="183988"/>
                  </a:lnTo>
                  <a:lnTo>
                    <a:pt x="27321" y="153171"/>
                  </a:lnTo>
                  <a:lnTo>
                    <a:pt x="8341" y="95516"/>
                  </a:lnTo>
                  <a:lnTo>
                    <a:pt x="0" y="62226"/>
                  </a:lnTo>
                  <a:lnTo>
                    <a:pt x="3897" y="26756"/>
                  </a:lnTo>
                  <a:lnTo>
                    <a:pt x="151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66177" y="1989886"/>
              <a:ext cx="104343" cy="139992"/>
            </a:xfrm>
            <a:custGeom>
              <a:avLst/>
              <a:gdLst/>
              <a:ahLst/>
              <a:cxnLst/>
              <a:rect l="0" t="0" r="0" b="0"/>
              <a:pathLst>
                <a:path w="104343" h="139992">
                  <a:moveTo>
                    <a:pt x="77056" y="21057"/>
                  </a:moveTo>
                  <a:lnTo>
                    <a:pt x="60288" y="15467"/>
                  </a:lnTo>
                  <a:lnTo>
                    <a:pt x="53009" y="16161"/>
                  </a:lnTo>
                  <a:lnTo>
                    <a:pt x="38683" y="23170"/>
                  </a:lnTo>
                  <a:lnTo>
                    <a:pt x="17463" y="40270"/>
                  </a:lnTo>
                  <a:lnTo>
                    <a:pt x="1947" y="65744"/>
                  </a:lnTo>
                  <a:lnTo>
                    <a:pt x="0" y="85371"/>
                  </a:lnTo>
                  <a:lnTo>
                    <a:pt x="4204" y="104623"/>
                  </a:lnTo>
                  <a:lnTo>
                    <a:pt x="13872" y="120978"/>
                  </a:lnTo>
                  <a:lnTo>
                    <a:pt x="29087" y="132927"/>
                  </a:lnTo>
                  <a:lnTo>
                    <a:pt x="38058" y="137750"/>
                  </a:lnTo>
                  <a:lnTo>
                    <a:pt x="57384" y="139991"/>
                  </a:lnTo>
                  <a:lnTo>
                    <a:pt x="67451" y="138951"/>
                  </a:lnTo>
                  <a:lnTo>
                    <a:pt x="84875" y="128436"/>
                  </a:lnTo>
                  <a:lnTo>
                    <a:pt x="92797" y="120719"/>
                  </a:lnTo>
                  <a:lnTo>
                    <a:pt x="101600" y="99666"/>
                  </a:lnTo>
                  <a:lnTo>
                    <a:pt x="104342" y="75881"/>
                  </a:lnTo>
                  <a:lnTo>
                    <a:pt x="101661" y="53612"/>
                  </a:lnTo>
                  <a:lnTo>
                    <a:pt x="93451" y="35136"/>
                  </a:lnTo>
                  <a:lnTo>
                    <a:pt x="87986" y="26933"/>
                  </a:lnTo>
                  <a:lnTo>
                    <a:pt x="72555" y="14700"/>
                  </a:lnTo>
                  <a:lnTo>
                    <a:pt x="454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24969" y="2005353"/>
              <a:ext cx="76192" cy="110875"/>
            </a:xfrm>
            <a:custGeom>
              <a:avLst/>
              <a:gdLst/>
              <a:ahLst/>
              <a:cxnLst/>
              <a:rect l="0" t="0" r="0" b="0"/>
              <a:pathLst>
                <a:path w="76192" h="110875">
                  <a:moveTo>
                    <a:pt x="76191" y="5590"/>
                  </a:moveTo>
                  <a:lnTo>
                    <a:pt x="53834" y="0"/>
                  </a:lnTo>
                  <a:lnTo>
                    <a:pt x="33499" y="3495"/>
                  </a:lnTo>
                  <a:lnTo>
                    <a:pt x="23164" y="7703"/>
                  </a:lnTo>
                  <a:lnTo>
                    <a:pt x="8560" y="21737"/>
                  </a:lnTo>
                  <a:lnTo>
                    <a:pt x="3028" y="30392"/>
                  </a:lnTo>
                  <a:lnTo>
                    <a:pt x="0" y="52488"/>
                  </a:lnTo>
                  <a:lnTo>
                    <a:pt x="3724" y="75566"/>
                  </a:lnTo>
                  <a:lnTo>
                    <a:pt x="13178" y="93622"/>
                  </a:lnTo>
                  <a:lnTo>
                    <a:pt x="21314" y="99373"/>
                  </a:lnTo>
                  <a:lnTo>
                    <a:pt x="58635" y="108603"/>
                  </a:lnTo>
                  <a:lnTo>
                    <a:pt x="76191" y="110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651425" y="2008170"/>
              <a:ext cx="160306" cy="129116"/>
            </a:xfrm>
            <a:custGeom>
              <a:avLst/>
              <a:gdLst/>
              <a:ahLst/>
              <a:cxnLst/>
              <a:rect l="0" t="0" r="0" b="0"/>
              <a:pathLst>
                <a:path w="160306" h="129116">
                  <a:moveTo>
                    <a:pt x="97134" y="13301"/>
                  </a:moveTo>
                  <a:lnTo>
                    <a:pt x="85955" y="2123"/>
                  </a:lnTo>
                  <a:lnTo>
                    <a:pt x="77983" y="0"/>
                  </a:lnTo>
                  <a:lnTo>
                    <a:pt x="56647" y="760"/>
                  </a:lnTo>
                  <a:lnTo>
                    <a:pt x="23917" y="13355"/>
                  </a:lnTo>
                  <a:lnTo>
                    <a:pt x="8831" y="31652"/>
                  </a:lnTo>
                  <a:lnTo>
                    <a:pt x="3170" y="43083"/>
                  </a:lnTo>
                  <a:lnTo>
                    <a:pt x="0" y="68261"/>
                  </a:lnTo>
                  <a:lnTo>
                    <a:pt x="3660" y="92710"/>
                  </a:lnTo>
                  <a:lnTo>
                    <a:pt x="13086" y="111375"/>
                  </a:lnTo>
                  <a:lnTo>
                    <a:pt x="20045" y="116118"/>
                  </a:lnTo>
                  <a:lnTo>
                    <a:pt x="37136" y="118269"/>
                  </a:lnTo>
                  <a:lnTo>
                    <a:pt x="53310" y="112206"/>
                  </a:lnTo>
                  <a:lnTo>
                    <a:pt x="60899" y="107314"/>
                  </a:lnTo>
                  <a:lnTo>
                    <a:pt x="65958" y="99373"/>
                  </a:lnTo>
                  <a:lnTo>
                    <a:pt x="73079" y="65840"/>
                  </a:lnTo>
                  <a:lnTo>
                    <a:pt x="74744" y="39771"/>
                  </a:lnTo>
                  <a:lnTo>
                    <a:pt x="76358" y="35627"/>
                  </a:lnTo>
                  <a:lnTo>
                    <a:pt x="78604" y="37544"/>
                  </a:lnTo>
                  <a:lnTo>
                    <a:pt x="108809" y="93418"/>
                  </a:lnTo>
                  <a:lnTo>
                    <a:pt x="123380" y="108570"/>
                  </a:lnTo>
                  <a:lnTo>
                    <a:pt x="160305" y="12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864373" y="1789844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8794"/>
                  </a:lnTo>
                  <a:lnTo>
                    <a:pt x="21330" y="213840"/>
                  </a:lnTo>
                  <a:lnTo>
                    <a:pt x="31666" y="272760"/>
                  </a:lnTo>
                  <a:lnTo>
                    <a:pt x="40050" y="335289"/>
                  </a:lnTo>
                  <a:lnTo>
                    <a:pt x="50176" y="389124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232663" y="1926715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0" y="52642"/>
                  </a:moveTo>
                  <a:lnTo>
                    <a:pt x="11178" y="35875"/>
                  </a:lnTo>
                  <a:lnTo>
                    <a:pt x="26025" y="2452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43357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358383" y="2842694"/>
            <a:ext cx="1652975" cy="958094"/>
            <a:chOff x="2358383" y="2842694"/>
            <a:chExt cx="1652975" cy="958094"/>
          </a:xfrm>
        </p:grpSpPr>
        <p:sp>
          <p:nvSpPr>
            <p:cNvPr id="121" name="Freeform 120"/>
            <p:cNvSpPr/>
            <p:nvPr/>
          </p:nvSpPr>
          <p:spPr>
            <a:xfrm>
              <a:off x="2480599" y="2842694"/>
              <a:ext cx="14655" cy="210571"/>
            </a:xfrm>
            <a:custGeom>
              <a:avLst/>
              <a:gdLst/>
              <a:ahLst/>
              <a:cxnLst/>
              <a:rect l="0" t="0" r="0" b="0"/>
              <a:pathLst>
                <a:path w="14655" h="210571">
                  <a:moveTo>
                    <a:pt x="14654" y="0"/>
                  </a:moveTo>
                  <a:lnTo>
                    <a:pt x="0" y="43962"/>
                  </a:lnTo>
                  <a:lnTo>
                    <a:pt x="2098" y="100234"/>
                  </a:lnTo>
                  <a:lnTo>
                    <a:pt x="3725" y="157623"/>
                  </a:lnTo>
                  <a:lnTo>
                    <a:pt x="412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358383" y="3232248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67848" y="8334"/>
                  </a:lnTo>
                  <a:lnTo>
                    <a:pt x="216425" y="10095"/>
                  </a:lnTo>
                  <a:lnTo>
                    <a:pt x="161207" y="11613"/>
                  </a:lnTo>
                  <a:lnTo>
                    <a:pt x="102120" y="18845"/>
                  </a:lnTo>
                  <a:lnTo>
                    <a:pt x="51705" y="2040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386870" y="3408148"/>
              <a:ext cx="287369" cy="364179"/>
            </a:xfrm>
            <a:custGeom>
              <a:avLst/>
              <a:gdLst/>
              <a:ahLst/>
              <a:cxnLst/>
              <a:rect l="0" t="0" r="0" b="0"/>
              <a:pathLst>
                <a:path w="287369" h="364179">
                  <a:moveTo>
                    <a:pt x="3099" y="66256"/>
                  </a:moveTo>
                  <a:lnTo>
                    <a:pt x="12674" y="42209"/>
                  </a:lnTo>
                  <a:lnTo>
                    <a:pt x="23342" y="27882"/>
                  </a:lnTo>
                  <a:lnTo>
                    <a:pt x="48091" y="12252"/>
                  </a:lnTo>
                  <a:lnTo>
                    <a:pt x="77651" y="212"/>
                  </a:lnTo>
                  <a:lnTo>
                    <a:pt x="87895" y="0"/>
                  </a:lnTo>
                  <a:lnTo>
                    <a:pt x="108636" y="6003"/>
                  </a:lnTo>
                  <a:lnTo>
                    <a:pt x="134455" y="22537"/>
                  </a:lnTo>
                  <a:lnTo>
                    <a:pt x="156922" y="47843"/>
                  </a:lnTo>
                  <a:lnTo>
                    <a:pt x="172808" y="83157"/>
                  </a:lnTo>
                  <a:lnTo>
                    <a:pt x="180251" y="144247"/>
                  </a:lnTo>
                  <a:lnTo>
                    <a:pt x="178602" y="202588"/>
                  </a:lnTo>
                  <a:lnTo>
                    <a:pt x="167357" y="259172"/>
                  </a:lnTo>
                  <a:lnTo>
                    <a:pt x="132273" y="319778"/>
                  </a:lnTo>
                  <a:lnTo>
                    <a:pt x="106103" y="345184"/>
                  </a:lnTo>
                  <a:lnTo>
                    <a:pt x="76122" y="361941"/>
                  </a:lnTo>
                  <a:lnTo>
                    <a:pt x="55441" y="364178"/>
                  </a:lnTo>
                  <a:lnTo>
                    <a:pt x="35721" y="360102"/>
                  </a:lnTo>
                  <a:lnTo>
                    <a:pt x="19157" y="350493"/>
                  </a:lnTo>
                  <a:lnTo>
                    <a:pt x="7116" y="335303"/>
                  </a:lnTo>
                  <a:lnTo>
                    <a:pt x="2267" y="326339"/>
                  </a:lnTo>
                  <a:lnTo>
                    <a:pt x="0" y="307020"/>
                  </a:lnTo>
                  <a:lnTo>
                    <a:pt x="4061" y="287906"/>
                  </a:lnTo>
                  <a:lnTo>
                    <a:pt x="13665" y="271611"/>
                  </a:lnTo>
                  <a:lnTo>
                    <a:pt x="37815" y="249284"/>
                  </a:lnTo>
                  <a:lnTo>
                    <a:pt x="48470" y="245597"/>
                  </a:lnTo>
                  <a:lnTo>
                    <a:pt x="85822" y="245996"/>
                  </a:lnTo>
                  <a:lnTo>
                    <a:pt x="148682" y="259840"/>
                  </a:lnTo>
                  <a:lnTo>
                    <a:pt x="202901" y="276899"/>
                  </a:lnTo>
                  <a:lnTo>
                    <a:pt x="263170" y="294770"/>
                  </a:lnTo>
                  <a:lnTo>
                    <a:pt x="287368" y="297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05906" y="328489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6" y="0"/>
                  </a:lnTo>
                  <a:lnTo>
                    <a:pt x="95890" y="5589"/>
                  </a:lnTo>
                  <a:lnTo>
                    <a:pt x="44920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79606" y="319013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21720" y="34112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579689" y="2939605"/>
              <a:ext cx="276810" cy="305368"/>
            </a:xfrm>
            <a:custGeom>
              <a:avLst/>
              <a:gdLst/>
              <a:ahLst/>
              <a:cxnLst/>
              <a:rect l="0" t="0" r="0" b="0"/>
              <a:pathLst>
                <a:path w="276810" h="305368">
                  <a:moveTo>
                    <a:pt x="0" y="39959"/>
                  </a:moveTo>
                  <a:lnTo>
                    <a:pt x="17980" y="24318"/>
                  </a:lnTo>
                  <a:lnTo>
                    <a:pt x="64152" y="5116"/>
                  </a:lnTo>
                  <a:lnTo>
                    <a:pt x="106225" y="0"/>
                  </a:lnTo>
                  <a:lnTo>
                    <a:pt x="129490" y="5042"/>
                  </a:lnTo>
                  <a:lnTo>
                    <a:pt x="177059" y="27822"/>
                  </a:lnTo>
                  <a:lnTo>
                    <a:pt x="189047" y="43924"/>
                  </a:lnTo>
                  <a:lnTo>
                    <a:pt x="192035" y="62778"/>
                  </a:lnTo>
                  <a:lnTo>
                    <a:pt x="188294" y="82857"/>
                  </a:lnTo>
                  <a:lnTo>
                    <a:pt x="173034" y="112721"/>
                  </a:lnTo>
                  <a:lnTo>
                    <a:pt x="160352" y="129230"/>
                  </a:lnTo>
                  <a:lnTo>
                    <a:pt x="159544" y="135738"/>
                  </a:lnTo>
                  <a:lnTo>
                    <a:pt x="162515" y="141246"/>
                  </a:lnTo>
                  <a:lnTo>
                    <a:pt x="168004" y="146089"/>
                  </a:lnTo>
                  <a:lnTo>
                    <a:pt x="231048" y="169577"/>
                  </a:lnTo>
                  <a:lnTo>
                    <a:pt x="257451" y="185859"/>
                  </a:lnTo>
                  <a:lnTo>
                    <a:pt x="269621" y="201900"/>
                  </a:lnTo>
                  <a:lnTo>
                    <a:pt x="274504" y="211091"/>
                  </a:lnTo>
                  <a:lnTo>
                    <a:pt x="276809" y="230661"/>
                  </a:lnTo>
                  <a:lnTo>
                    <a:pt x="272765" y="249888"/>
                  </a:lnTo>
                  <a:lnTo>
                    <a:pt x="251105" y="281295"/>
                  </a:lnTo>
                  <a:lnTo>
                    <a:pt x="244612" y="288587"/>
                  </a:lnTo>
                  <a:lnTo>
                    <a:pt x="213117" y="304440"/>
                  </a:lnTo>
                  <a:lnTo>
                    <a:pt x="168561" y="305367"/>
                  </a:lnTo>
                  <a:lnTo>
                    <a:pt x="113018" y="296370"/>
                  </a:lnTo>
                  <a:lnTo>
                    <a:pt x="84228" y="29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11274" y="3337533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0"/>
                  </a:moveTo>
                  <a:lnTo>
                    <a:pt x="351152" y="3120"/>
                  </a:lnTo>
                  <a:lnTo>
                    <a:pt x="292022" y="9065"/>
                  </a:lnTo>
                  <a:lnTo>
                    <a:pt x="234112" y="17475"/>
                  </a:lnTo>
                  <a:lnTo>
                    <a:pt x="170680" y="20350"/>
                  </a:lnTo>
                  <a:lnTo>
                    <a:pt x="123882" y="20848"/>
                  </a:lnTo>
                  <a:lnTo>
                    <a:pt x="61255" y="2101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77779" y="3505989"/>
              <a:ext cx="28294" cy="294799"/>
            </a:xfrm>
            <a:custGeom>
              <a:avLst/>
              <a:gdLst/>
              <a:ahLst/>
              <a:cxnLst/>
              <a:rect l="0" t="0" r="0" b="0"/>
              <a:pathLst>
                <a:path w="28294" h="294799">
                  <a:moveTo>
                    <a:pt x="7236" y="0"/>
                  </a:moveTo>
                  <a:lnTo>
                    <a:pt x="0" y="28726"/>
                  </a:lnTo>
                  <a:lnTo>
                    <a:pt x="478" y="88993"/>
                  </a:lnTo>
                  <a:lnTo>
                    <a:pt x="5901" y="146910"/>
                  </a:lnTo>
                  <a:lnTo>
                    <a:pt x="14208" y="199036"/>
                  </a:lnTo>
                  <a:lnTo>
                    <a:pt x="22886" y="261463"/>
                  </a:lnTo>
                  <a:lnTo>
                    <a:pt x="2829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75755" y="3527046"/>
              <a:ext cx="198733" cy="193635"/>
            </a:xfrm>
            <a:custGeom>
              <a:avLst/>
              <a:gdLst/>
              <a:ahLst/>
              <a:cxnLst/>
              <a:rect l="0" t="0" r="0" b="0"/>
              <a:pathLst>
                <a:path w="198733" h="193635">
                  <a:moveTo>
                    <a:pt x="198732" y="147399"/>
                  </a:moveTo>
                  <a:lnTo>
                    <a:pt x="140115" y="152989"/>
                  </a:lnTo>
                  <a:lnTo>
                    <a:pt x="83518" y="177063"/>
                  </a:lnTo>
                  <a:lnTo>
                    <a:pt x="40923" y="192643"/>
                  </a:lnTo>
                  <a:lnTo>
                    <a:pt x="19800" y="193634"/>
                  </a:lnTo>
                  <a:lnTo>
                    <a:pt x="9254" y="192260"/>
                  </a:lnTo>
                  <a:lnTo>
                    <a:pt x="3393" y="185495"/>
                  </a:lnTo>
                  <a:lnTo>
                    <a:pt x="0" y="162381"/>
                  </a:lnTo>
                  <a:lnTo>
                    <a:pt x="7355" y="107118"/>
                  </a:lnTo>
                  <a:lnTo>
                    <a:pt x="20072" y="47329"/>
                  </a:lnTo>
                  <a:lnTo>
                    <a:pt x="302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463668" y="4145403"/>
            <a:ext cx="2428039" cy="992504"/>
            <a:chOff x="2463668" y="4145403"/>
            <a:chExt cx="2428039" cy="992504"/>
          </a:xfrm>
        </p:grpSpPr>
        <p:sp>
          <p:nvSpPr>
            <p:cNvPr id="132" name="Freeform 131"/>
            <p:cNvSpPr/>
            <p:nvPr/>
          </p:nvSpPr>
          <p:spPr>
            <a:xfrm>
              <a:off x="2600538" y="4295626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05782" y="4548744"/>
              <a:ext cx="252685" cy="10096"/>
            </a:xfrm>
            <a:custGeom>
              <a:avLst/>
              <a:gdLst/>
              <a:ahLst/>
              <a:cxnLst/>
              <a:rect l="0" t="0" r="0" b="0"/>
              <a:pathLst>
                <a:path w="252685" h="10096">
                  <a:moveTo>
                    <a:pt x="252684" y="10095"/>
                  </a:moveTo>
                  <a:lnTo>
                    <a:pt x="215206" y="1762"/>
                  </a:lnTo>
                  <a:lnTo>
                    <a:pt x="163782" y="0"/>
                  </a:lnTo>
                  <a:lnTo>
                    <a:pt x="108565" y="822"/>
                  </a:lnTo>
                  <a:lnTo>
                    <a:pt x="49478" y="791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00538" y="4671511"/>
              <a:ext cx="231628" cy="292521"/>
            </a:xfrm>
            <a:custGeom>
              <a:avLst/>
              <a:gdLst/>
              <a:ahLst/>
              <a:cxnLst/>
              <a:rect l="0" t="0" r="0" b="0"/>
              <a:pathLst>
                <a:path w="231628" h="292521">
                  <a:moveTo>
                    <a:pt x="0" y="66312"/>
                  </a:moveTo>
                  <a:lnTo>
                    <a:pt x="9576" y="35030"/>
                  </a:lnTo>
                  <a:lnTo>
                    <a:pt x="20244" y="18874"/>
                  </a:lnTo>
                  <a:lnTo>
                    <a:pt x="35904" y="7014"/>
                  </a:lnTo>
                  <a:lnTo>
                    <a:pt x="44993" y="2214"/>
                  </a:lnTo>
                  <a:lnTo>
                    <a:pt x="64451" y="0"/>
                  </a:lnTo>
                  <a:lnTo>
                    <a:pt x="83627" y="4085"/>
                  </a:lnTo>
                  <a:lnTo>
                    <a:pt x="99949" y="13699"/>
                  </a:lnTo>
                  <a:lnTo>
                    <a:pt x="122292" y="37855"/>
                  </a:lnTo>
                  <a:lnTo>
                    <a:pt x="138140" y="78418"/>
                  </a:lnTo>
                  <a:lnTo>
                    <a:pt x="140165" y="104448"/>
                  </a:lnTo>
                  <a:lnTo>
                    <a:pt x="137522" y="160933"/>
                  </a:lnTo>
                  <a:lnTo>
                    <a:pt x="127424" y="220010"/>
                  </a:lnTo>
                  <a:lnTo>
                    <a:pt x="109375" y="260291"/>
                  </a:lnTo>
                  <a:lnTo>
                    <a:pt x="91895" y="279647"/>
                  </a:lnTo>
                  <a:lnTo>
                    <a:pt x="69309" y="289809"/>
                  </a:lnTo>
                  <a:lnTo>
                    <a:pt x="56734" y="292520"/>
                  </a:lnTo>
                  <a:lnTo>
                    <a:pt x="46012" y="291986"/>
                  </a:lnTo>
                  <a:lnTo>
                    <a:pt x="27859" y="285155"/>
                  </a:lnTo>
                  <a:lnTo>
                    <a:pt x="15112" y="271200"/>
                  </a:lnTo>
                  <a:lnTo>
                    <a:pt x="10074" y="262566"/>
                  </a:lnTo>
                  <a:lnTo>
                    <a:pt x="7597" y="240494"/>
                  </a:lnTo>
                  <a:lnTo>
                    <a:pt x="15539" y="193785"/>
                  </a:lnTo>
                  <a:lnTo>
                    <a:pt x="27964" y="175220"/>
                  </a:lnTo>
                  <a:lnTo>
                    <a:pt x="36190" y="166994"/>
                  </a:lnTo>
                  <a:lnTo>
                    <a:pt x="57809" y="157853"/>
                  </a:lnTo>
                  <a:lnTo>
                    <a:pt x="81845" y="154961"/>
                  </a:lnTo>
                  <a:lnTo>
                    <a:pt x="136557" y="165623"/>
                  </a:lnTo>
                  <a:lnTo>
                    <a:pt x="192592" y="179144"/>
                  </a:lnTo>
                  <a:lnTo>
                    <a:pt x="231627" y="182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011150" y="4537782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60726" y="55088"/>
                  </a:lnTo>
                  <a:lnTo>
                    <a:pt x="30149" y="9523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958507" y="4516725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0" y="0"/>
                  </a:moveTo>
                  <a:lnTo>
                    <a:pt x="49499" y="58563"/>
                  </a:lnTo>
                  <a:lnTo>
                    <a:pt x="98288" y="117136"/>
                  </a:lnTo>
                  <a:lnTo>
                    <a:pt x="140382" y="177931"/>
                  </a:lnTo>
                  <a:lnTo>
                    <a:pt x="16845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463875" y="4358798"/>
              <a:ext cx="42115" cy="273741"/>
            </a:xfrm>
            <a:custGeom>
              <a:avLst/>
              <a:gdLst/>
              <a:ahLst/>
              <a:cxnLst/>
              <a:rect l="0" t="0" r="0" b="0"/>
              <a:pathLst>
                <a:path w="42115" h="273741">
                  <a:moveTo>
                    <a:pt x="0" y="0"/>
                  </a:moveTo>
                  <a:lnTo>
                    <a:pt x="5589" y="58616"/>
                  </a:lnTo>
                  <a:lnTo>
                    <a:pt x="10723" y="121196"/>
                  </a:lnTo>
                  <a:lnTo>
                    <a:pt x="18645" y="171351"/>
                  </a:lnTo>
                  <a:lnTo>
                    <a:pt x="31803" y="227692"/>
                  </a:lnTo>
                  <a:lnTo>
                    <a:pt x="42114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303506" y="4358798"/>
              <a:ext cx="170899" cy="162729"/>
            </a:xfrm>
            <a:custGeom>
              <a:avLst/>
              <a:gdLst/>
              <a:ahLst/>
              <a:cxnLst/>
              <a:rect l="0" t="0" r="0" b="0"/>
              <a:pathLst>
                <a:path w="170899" h="162729">
                  <a:moveTo>
                    <a:pt x="170898" y="136870"/>
                  </a:moveTo>
                  <a:lnTo>
                    <a:pt x="128206" y="139990"/>
                  </a:lnTo>
                  <a:lnTo>
                    <a:pt x="65562" y="158201"/>
                  </a:lnTo>
                  <a:lnTo>
                    <a:pt x="44533" y="162728"/>
                  </a:lnTo>
                  <a:lnTo>
                    <a:pt x="23488" y="160841"/>
                  </a:lnTo>
                  <a:lnTo>
                    <a:pt x="15303" y="156360"/>
                  </a:lnTo>
                  <a:lnTo>
                    <a:pt x="3089" y="142023"/>
                  </a:lnTo>
                  <a:lnTo>
                    <a:pt x="0" y="120833"/>
                  </a:lnTo>
                  <a:lnTo>
                    <a:pt x="10526" y="63832"/>
                  </a:lnTo>
                  <a:lnTo>
                    <a:pt x="23709" y="24307"/>
                  </a:lnTo>
                  <a:lnTo>
                    <a:pt x="340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337533" y="4664558"/>
              <a:ext cx="284271" cy="10096"/>
            </a:xfrm>
            <a:custGeom>
              <a:avLst/>
              <a:gdLst/>
              <a:ahLst/>
              <a:cxnLst/>
              <a:rect l="0" t="0" r="0" b="0"/>
              <a:pathLst>
                <a:path w="284271" h="10096">
                  <a:moveTo>
                    <a:pt x="284270" y="10095"/>
                  </a:moveTo>
                  <a:lnTo>
                    <a:pt x="246792" y="1761"/>
                  </a:lnTo>
                  <a:lnTo>
                    <a:pt x="195368" y="0"/>
                  </a:lnTo>
                  <a:lnTo>
                    <a:pt x="132915" y="6887"/>
                  </a:lnTo>
                  <a:lnTo>
                    <a:pt x="71185" y="9461"/>
                  </a:lnTo>
                  <a:lnTo>
                    <a:pt x="29671" y="990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474404" y="4771820"/>
              <a:ext cx="234657" cy="243502"/>
            </a:xfrm>
            <a:custGeom>
              <a:avLst/>
              <a:gdLst/>
              <a:ahLst/>
              <a:cxnLst/>
              <a:rect l="0" t="0" r="0" b="0"/>
              <a:pathLst>
                <a:path w="234657" h="243502">
                  <a:moveTo>
                    <a:pt x="0" y="60760"/>
                  </a:moveTo>
                  <a:lnTo>
                    <a:pt x="5589" y="38403"/>
                  </a:lnTo>
                  <a:lnTo>
                    <a:pt x="10745" y="30648"/>
                  </a:lnTo>
                  <a:lnTo>
                    <a:pt x="25832" y="18911"/>
                  </a:lnTo>
                  <a:lnTo>
                    <a:pt x="54057" y="5726"/>
                  </a:lnTo>
                  <a:lnTo>
                    <a:pt x="90236" y="0"/>
                  </a:lnTo>
                  <a:lnTo>
                    <a:pt x="99932" y="2706"/>
                  </a:lnTo>
                  <a:lnTo>
                    <a:pt x="107565" y="8020"/>
                  </a:lnTo>
                  <a:lnTo>
                    <a:pt x="119166" y="23282"/>
                  </a:lnTo>
                  <a:lnTo>
                    <a:pt x="128222" y="41763"/>
                  </a:lnTo>
                  <a:lnTo>
                    <a:pt x="128765" y="50435"/>
                  </a:lnTo>
                  <a:lnTo>
                    <a:pt x="123129" y="66310"/>
                  </a:lnTo>
                  <a:lnTo>
                    <a:pt x="106803" y="88401"/>
                  </a:lnTo>
                  <a:lnTo>
                    <a:pt x="78938" y="113317"/>
                  </a:lnTo>
                  <a:lnTo>
                    <a:pt x="80701" y="114515"/>
                  </a:lnTo>
                  <a:lnTo>
                    <a:pt x="126527" y="114719"/>
                  </a:lnTo>
                  <a:lnTo>
                    <a:pt x="187920" y="128076"/>
                  </a:lnTo>
                  <a:lnTo>
                    <a:pt x="206742" y="140981"/>
                  </a:lnTo>
                  <a:lnTo>
                    <a:pt x="221737" y="158415"/>
                  </a:lnTo>
                  <a:lnTo>
                    <a:pt x="232300" y="177862"/>
                  </a:lnTo>
                  <a:lnTo>
                    <a:pt x="234656" y="198203"/>
                  </a:lnTo>
                  <a:lnTo>
                    <a:pt x="233646" y="208541"/>
                  </a:lnTo>
                  <a:lnTo>
                    <a:pt x="229463" y="216603"/>
                  </a:lnTo>
                  <a:lnTo>
                    <a:pt x="215457" y="228679"/>
                  </a:lnTo>
                  <a:lnTo>
                    <a:pt x="182252" y="242055"/>
                  </a:lnTo>
                  <a:lnTo>
                    <a:pt x="159380" y="243501"/>
                  </a:lnTo>
                  <a:lnTo>
                    <a:pt x="101750" y="239069"/>
                  </a:lnTo>
                  <a:lnTo>
                    <a:pt x="95909" y="236955"/>
                  </a:lnTo>
                  <a:lnTo>
                    <a:pt x="84228" y="229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568953" y="4674653"/>
              <a:ext cx="210571" cy="221099"/>
            </a:xfrm>
            <a:custGeom>
              <a:avLst/>
              <a:gdLst/>
              <a:ahLst/>
              <a:cxnLst/>
              <a:rect l="0" t="0" r="0" b="0"/>
              <a:pathLst>
                <a:path w="210571" h="221099">
                  <a:moveTo>
                    <a:pt x="210570" y="0"/>
                  </a:moveTo>
                  <a:lnTo>
                    <a:pt x="161072" y="58563"/>
                  </a:lnTo>
                  <a:lnTo>
                    <a:pt x="102151" y="118890"/>
                  </a:lnTo>
                  <a:lnTo>
                    <a:pt x="50172" y="17925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463668" y="503262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489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358590" y="4369326"/>
              <a:ext cx="200043" cy="221100"/>
            </a:xfrm>
            <a:custGeom>
              <a:avLst/>
              <a:gdLst/>
              <a:ahLst/>
              <a:cxnLst/>
              <a:rect l="0" t="0" r="0" b="0"/>
              <a:pathLst>
                <a:path w="200043" h="221100">
                  <a:moveTo>
                    <a:pt x="200042" y="0"/>
                  </a:moveTo>
                  <a:lnTo>
                    <a:pt x="145927" y="54115"/>
                  </a:lnTo>
                  <a:lnTo>
                    <a:pt x="95552" y="112823"/>
                  </a:lnTo>
                  <a:lnTo>
                    <a:pt x="58597" y="166156"/>
                  </a:lnTo>
                  <a:lnTo>
                    <a:pt x="23273" y="20387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169077" y="4145403"/>
              <a:ext cx="147400" cy="177307"/>
            </a:xfrm>
            <a:custGeom>
              <a:avLst/>
              <a:gdLst/>
              <a:ahLst/>
              <a:cxnLst/>
              <a:rect l="0" t="0" r="0" b="0"/>
              <a:pathLst>
                <a:path w="147400" h="177307">
                  <a:moveTo>
                    <a:pt x="0" y="44939"/>
                  </a:moveTo>
                  <a:lnTo>
                    <a:pt x="11179" y="28171"/>
                  </a:lnTo>
                  <a:lnTo>
                    <a:pt x="26026" y="16819"/>
                  </a:lnTo>
                  <a:lnTo>
                    <a:pt x="64153" y="0"/>
                  </a:lnTo>
                  <a:lnTo>
                    <a:pt x="73184" y="941"/>
                  </a:lnTo>
                  <a:lnTo>
                    <a:pt x="89458" y="11346"/>
                  </a:lnTo>
                  <a:lnTo>
                    <a:pt x="106185" y="36935"/>
                  </a:lnTo>
                  <a:lnTo>
                    <a:pt x="112961" y="72333"/>
                  </a:lnTo>
                  <a:lnTo>
                    <a:pt x="109379" y="112457"/>
                  </a:lnTo>
                  <a:lnTo>
                    <a:pt x="100866" y="133828"/>
                  </a:lnTo>
                  <a:lnTo>
                    <a:pt x="76336" y="166612"/>
                  </a:lnTo>
                  <a:lnTo>
                    <a:pt x="56544" y="175055"/>
                  </a:lnTo>
                  <a:lnTo>
                    <a:pt x="44715" y="177306"/>
                  </a:lnTo>
                  <a:lnTo>
                    <a:pt x="34490" y="175297"/>
                  </a:lnTo>
                  <a:lnTo>
                    <a:pt x="16889" y="163707"/>
                  </a:lnTo>
                  <a:lnTo>
                    <a:pt x="13599" y="155703"/>
                  </a:lnTo>
                  <a:lnTo>
                    <a:pt x="13745" y="146857"/>
                  </a:lnTo>
                  <a:lnTo>
                    <a:pt x="16183" y="137451"/>
                  </a:lnTo>
                  <a:lnTo>
                    <a:pt x="21317" y="130010"/>
                  </a:lnTo>
                  <a:lnTo>
                    <a:pt x="36381" y="118623"/>
                  </a:lnTo>
                  <a:lnTo>
                    <a:pt x="57894" y="115902"/>
                  </a:lnTo>
                  <a:lnTo>
                    <a:pt x="120015" y="118278"/>
                  </a:lnTo>
                  <a:lnTo>
                    <a:pt x="147399" y="118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90300" y="4590425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52065" y="3119"/>
                  </a:lnTo>
                  <a:lnTo>
                    <a:pt x="32499" y="95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064000" y="4695709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495668" y="4250157"/>
              <a:ext cx="284271" cy="353756"/>
            </a:xfrm>
            <a:custGeom>
              <a:avLst/>
              <a:gdLst/>
              <a:ahLst/>
              <a:cxnLst/>
              <a:rect l="0" t="0" r="0" b="0"/>
              <a:pathLst>
                <a:path w="284271" h="353756">
                  <a:moveTo>
                    <a:pt x="0" y="77055"/>
                  </a:moveTo>
                  <a:lnTo>
                    <a:pt x="5589" y="60288"/>
                  </a:lnTo>
                  <a:lnTo>
                    <a:pt x="17692" y="45816"/>
                  </a:lnTo>
                  <a:lnTo>
                    <a:pt x="58049" y="11590"/>
                  </a:lnTo>
                  <a:lnTo>
                    <a:pt x="81172" y="1946"/>
                  </a:lnTo>
                  <a:lnTo>
                    <a:pt x="103927" y="0"/>
                  </a:lnTo>
                  <a:lnTo>
                    <a:pt x="147131" y="8282"/>
                  </a:lnTo>
                  <a:lnTo>
                    <a:pt x="173316" y="23403"/>
                  </a:lnTo>
                  <a:lnTo>
                    <a:pt x="195892" y="42701"/>
                  </a:lnTo>
                  <a:lnTo>
                    <a:pt x="229525" y="98793"/>
                  </a:lnTo>
                  <a:lnTo>
                    <a:pt x="238413" y="135488"/>
                  </a:lnTo>
                  <a:lnTo>
                    <a:pt x="233011" y="190980"/>
                  </a:lnTo>
                  <a:lnTo>
                    <a:pt x="217559" y="250814"/>
                  </a:lnTo>
                  <a:lnTo>
                    <a:pt x="185538" y="306824"/>
                  </a:lnTo>
                  <a:lnTo>
                    <a:pt x="163639" y="330488"/>
                  </a:lnTo>
                  <a:lnTo>
                    <a:pt x="115179" y="353480"/>
                  </a:lnTo>
                  <a:lnTo>
                    <a:pt x="104862" y="353755"/>
                  </a:lnTo>
                  <a:lnTo>
                    <a:pt x="84040" y="347822"/>
                  </a:lnTo>
                  <a:lnTo>
                    <a:pt x="58176" y="331327"/>
                  </a:lnTo>
                  <a:lnTo>
                    <a:pt x="46133" y="315237"/>
                  </a:lnTo>
                  <a:lnTo>
                    <a:pt x="41284" y="306033"/>
                  </a:lnTo>
                  <a:lnTo>
                    <a:pt x="39015" y="286448"/>
                  </a:lnTo>
                  <a:lnTo>
                    <a:pt x="47091" y="245279"/>
                  </a:lnTo>
                  <a:lnTo>
                    <a:pt x="62176" y="219446"/>
                  </a:lnTo>
                  <a:lnTo>
                    <a:pt x="77936" y="207410"/>
                  </a:lnTo>
                  <a:lnTo>
                    <a:pt x="97810" y="199331"/>
                  </a:lnTo>
                  <a:lnTo>
                    <a:pt x="134136" y="195953"/>
                  </a:lnTo>
                  <a:lnTo>
                    <a:pt x="189153" y="207775"/>
                  </a:lnTo>
                  <a:lnTo>
                    <a:pt x="244857" y="212711"/>
                  </a:lnTo>
                  <a:lnTo>
                    <a:pt x="284270" y="213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548311" y="4653596"/>
              <a:ext cx="305327" cy="42114"/>
            </a:xfrm>
            <a:custGeom>
              <a:avLst/>
              <a:gdLst/>
              <a:ahLst/>
              <a:cxnLst/>
              <a:rect l="0" t="0" r="0" b="0"/>
              <a:pathLst>
                <a:path w="305327" h="42114">
                  <a:moveTo>
                    <a:pt x="305326" y="0"/>
                  </a:moveTo>
                  <a:lnTo>
                    <a:pt x="246709" y="14654"/>
                  </a:lnTo>
                  <a:lnTo>
                    <a:pt x="184129" y="28197"/>
                  </a:lnTo>
                  <a:lnTo>
                    <a:pt x="133975" y="37470"/>
                  </a:lnTo>
                  <a:lnTo>
                    <a:pt x="71394" y="41196"/>
                  </a:lnTo>
                  <a:lnTo>
                    <a:pt x="29732" y="41842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685181" y="4813420"/>
              <a:ext cx="206526" cy="260314"/>
            </a:xfrm>
            <a:custGeom>
              <a:avLst/>
              <a:gdLst/>
              <a:ahLst/>
              <a:cxnLst/>
              <a:rect l="0" t="0" r="0" b="0"/>
              <a:pathLst>
                <a:path w="206526" h="260314">
                  <a:moveTo>
                    <a:pt x="0" y="19160"/>
                  </a:moveTo>
                  <a:lnTo>
                    <a:pt x="55045" y="2372"/>
                  </a:lnTo>
                  <a:lnTo>
                    <a:pt x="79837" y="0"/>
                  </a:lnTo>
                  <a:lnTo>
                    <a:pt x="103334" y="5185"/>
                  </a:lnTo>
                  <a:lnTo>
                    <a:pt x="114513" y="9844"/>
                  </a:lnTo>
                  <a:lnTo>
                    <a:pt x="130053" y="24378"/>
                  </a:lnTo>
                  <a:lnTo>
                    <a:pt x="135835" y="33167"/>
                  </a:lnTo>
                  <a:lnTo>
                    <a:pt x="139140" y="52291"/>
                  </a:lnTo>
                  <a:lnTo>
                    <a:pt x="138384" y="62305"/>
                  </a:lnTo>
                  <a:lnTo>
                    <a:pt x="131304" y="79670"/>
                  </a:lnTo>
                  <a:lnTo>
                    <a:pt x="126140" y="87576"/>
                  </a:lnTo>
                  <a:lnTo>
                    <a:pt x="118019" y="92847"/>
                  </a:lnTo>
                  <a:lnTo>
                    <a:pt x="96517" y="98703"/>
                  </a:lnTo>
                  <a:lnTo>
                    <a:pt x="92420" y="101435"/>
                  </a:lnTo>
                  <a:lnTo>
                    <a:pt x="93199" y="104425"/>
                  </a:lnTo>
                  <a:lnTo>
                    <a:pt x="103423" y="110868"/>
                  </a:lnTo>
                  <a:lnTo>
                    <a:pt x="165844" y="138120"/>
                  </a:lnTo>
                  <a:lnTo>
                    <a:pt x="196016" y="163671"/>
                  </a:lnTo>
                  <a:lnTo>
                    <a:pt x="204101" y="183603"/>
                  </a:lnTo>
                  <a:lnTo>
                    <a:pt x="206525" y="206889"/>
                  </a:lnTo>
                  <a:lnTo>
                    <a:pt x="203703" y="228937"/>
                  </a:lnTo>
                  <a:lnTo>
                    <a:pt x="198973" y="237390"/>
                  </a:lnTo>
                  <a:lnTo>
                    <a:pt x="184359" y="249902"/>
                  </a:lnTo>
                  <a:lnTo>
                    <a:pt x="163045" y="256243"/>
                  </a:lnTo>
                  <a:lnTo>
                    <a:pt x="105646" y="260313"/>
                  </a:lnTo>
                  <a:lnTo>
                    <a:pt x="78539" y="254631"/>
                  </a:lnTo>
                  <a:lnTo>
                    <a:pt x="31586" y="229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Freeform 150"/>
          <p:cNvSpPr/>
          <p:nvPr/>
        </p:nvSpPr>
        <p:spPr>
          <a:xfrm>
            <a:off x="4306155" y="4095812"/>
            <a:ext cx="810344" cy="1061547"/>
          </a:xfrm>
          <a:custGeom>
            <a:avLst/>
            <a:gdLst/>
            <a:ahLst/>
            <a:cxnLst/>
            <a:rect l="0" t="0" r="0" b="0"/>
            <a:pathLst>
              <a:path w="810344" h="1061547">
                <a:moveTo>
                  <a:pt x="105285" y="610426"/>
                </a:moveTo>
                <a:lnTo>
                  <a:pt x="108404" y="653118"/>
                </a:lnTo>
                <a:lnTo>
                  <a:pt x="124413" y="713664"/>
                </a:lnTo>
                <a:lnTo>
                  <a:pt x="149499" y="776995"/>
                </a:lnTo>
                <a:lnTo>
                  <a:pt x="165838" y="836264"/>
                </a:lnTo>
                <a:lnTo>
                  <a:pt x="187263" y="891126"/>
                </a:lnTo>
                <a:lnTo>
                  <a:pt x="215170" y="946868"/>
                </a:lnTo>
                <a:lnTo>
                  <a:pt x="257459" y="1003232"/>
                </a:lnTo>
                <a:lnTo>
                  <a:pt x="286854" y="1030190"/>
                </a:lnTo>
                <a:lnTo>
                  <a:pt x="346163" y="1055027"/>
                </a:lnTo>
                <a:lnTo>
                  <a:pt x="404943" y="1061546"/>
                </a:lnTo>
                <a:lnTo>
                  <a:pt x="448576" y="1060336"/>
                </a:lnTo>
                <a:lnTo>
                  <a:pt x="502122" y="1040152"/>
                </a:lnTo>
                <a:lnTo>
                  <a:pt x="559921" y="999810"/>
                </a:lnTo>
                <a:lnTo>
                  <a:pt x="590162" y="972634"/>
                </a:lnTo>
                <a:lnTo>
                  <a:pt x="644483" y="910810"/>
                </a:lnTo>
                <a:lnTo>
                  <a:pt x="679207" y="853035"/>
                </a:lnTo>
                <a:lnTo>
                  <a:pt x="712603" y="799190"/>
                </a:lnTo>
                <a:lnTo>
                  <a:pt x="739822" y="739822"/>
                </a:lnTo>
                <a:lnTo>
                  <a:pt x="755770" y="713496"/>
                </a:lnTo>
                <a:lnTo>
                  <a:pt x="771639" y="661981"/>
                </a:lnTo>
                <a:lnTo>
                  <a:pt x="792105" y="602715"/>
                </a:lnTo>
                <a:lnTo>
                  <a:pt x="801693" y="542136"/>
                </a:lnTo>
                <a:lnTo>
                  <a:pt x="808916" y="490092"/>
                </a:lnTo>
                <a:lnTo>
                  <a:pt x="810343" y="427516"/>
                </a:lnTo>
                <a:lnTo>
                  <a:pt x="807506" y="368882"/>
                </a:lnTo>
                <a:lnTo>
                  <a:pt x="790437" y="312239"/>
                </a:lnTo>
                <a:lnTo>
                  <a:pt x="771771" y="257161"/>
                </a:lnTo>
                <a:lnTo>
                  <a:pt x="740000" y="200434"/>
                </a:lnTo>
                <a:lnTo>
                  <a:pt x="697010" y="147254"/>
                </a:lnTo>
                <a:lnTo>
                  <a:pt x="671335" y="118730"/>
                </a:lnTo>
                <a:lnTo>
                  <a:pt x="613554" y="65415"/>
                </a:lnTo>
                <a:lnTo>
                  <a:pt x="596734" y="51174"/>
                </a:lnTo>
                <a:lnTo>
                  <a:pt x="536656" y="17611"/>
                </a:lnTo>
                <a:lnTo>
                  <a:pt x="502940" y="5578"/>
                </a:lnTo>
                <a:lnTo>
                  <a:pt x="443451" y="920"/>
                </a:lnTo>
                <a:lnTo>
                  <a:pt x="386293" y="0"/>
                </a:lnTo>
                <a:lnTo>
                  <a:pt x="331112" y="988"/>
                </a:lnTo>
                <a:lnTo>
                  <a:pt x="274364" y="14433"/>
                </a:lnTo>
                <a:lnTo>
                  <a:pt x="221181" y="34560"/>
                </a:lnTo>
                <a:lnTo>
                  <a:pt x="157935" y="68540"/>
                </a:lnTo>
                <a:lnTo>
                  <a:pt x="106456" y="117494"/>
                </a:lnTo>
                <a:lnTo>
                  <a:pt x="77744" y="169299"/>
                </a:lnTo>
                <a:lnTo>
                  <a:pt x="54871" y="224592"/>
                </a:lnTo>
                <a:lnTo>
                  <a:pt x="36228" y="286641"/>
                </a:lnTo>
                <a:lnTo>
                  <a:pt x="17697" y="346169"/>
                </a:lnTo>
                <a:lnTo>
                  <a:pt x="4709" y="402423"/>
                </a:lnTo>
                <a:lnTo>
                  <a:pt x="0" y="4419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2" name="Group 161"/>
          <p:cNvGrpSpPr/>
          <p:nvPr/>
        </p:nvGrpSpPr>
        <p:grpSpPr>
          <a:xfrm>
            <a:off x="6411855" y="2439481"/>
            <a:ext cx="1652975" cy="876996"/>
            <a:chOff x="6411855" y="2439481"/>
            <a:chExt cx="1652975" cy="876996"/>
          </a:xfrm>
        </p:grpSpPr>
        <p:sp>
          <p:nvSpPr>
            <p:cNvPr id="152" name="Freeform 151"/>
            <p:cNvSpPr/>
            <p:nvPr/>
          </p:nvSpPr>
          <p:spPr>
            <a:xfrm>
              <a:off x="6514367" y="2439481"/>
              <a:ext cx="300639" cy="342775"/>
            </a:xfrm>
            <a:custGeom>
              <a:avLst/>
              <a:gdLst/>
              <a:ahLst/>
              <a:cxnLst/>
              <a:rect l="0" t="0" r="0" b="0"/>
              <a:pathLst>
                <a:path w="300639" h="342775">
                  <a:moveTo>
                    <a:pt x="13302" y="108415"/>
                  </a:moveTo>
                  <a:lnTo>
                    <a:pt x="2123" y="97237"/>
                  </a:lnTo>
                  <a:lnTo>
                    <a:pt x="0" y="90434"/>
                  </a:lnTo>
                  <a:lnTo>
                    <a:pt x="2601" y="64093"/>
                  </a:lnTo>
                  <a:lnTo>
                    <a:pt x="7766" y="44263"/>
                  </a:lnTo>
                  <a:lnTo>
                    <a:pt x="20200" y="26870"/>
                  </a:lnTo>
                  <a:lnTo>
                    <a:pt x="38594" y="12511"/>
                  </a:lnTo>
                  <a:lnTo>
                    <a:pt x="62367" y="2230"/>
                  </a:lnTo>
                  <a:lnTo>
                    <a:pt x="85411" y="0"/>
                  </a:lnTo>
                  <a:lnTo>
                    <a:pt x="134389" y="8101"/>
                  </a:lnTo>
                  <a:lnTo>
                    <a:pt x="155246" y="20547"/>
                  </a:lnTo>
                  <a:lnTo>
                    <a:pt x="164083" y="28779"/>
                  </a:lnTo>
                  <a:lnTo>
                    <a:pt x="173902" y="50405"/>
                  </a:lnTo>
                  <a:lnTo>
                    <a:pt x="177096" y="74444"/>
                  </a:lnTo>
                  <a:lnTo>
                    <a:pt x="174616" y="96826"/>
                  </a:lnTo>
                  <a:lnTo>
                    <a:pt x="161054" y="129158"/>
                  </a:lnTo>
                  <a:lnTo>
                    <a:pt x="136628" y="155375"/>
                  </a:lnTo>
                  <a:lnTo>
                    <a:pt x="103953" y="174450"/>
                  </a:lnTo>
                  <a:lnTo>
                    <a:pt x="105321" y="174665"/>
                  </a:lnTo>
                  <a:lnTo>
                    <a:pt x="143911" y="172194"/>
                  </a:lnTo>
                  <a:lnTo>
                    <a:pt x="198285" y="180112"/>
                  </a:lnTo>
                  <a:lnTo>
                    <a:pt x="244033" y="196060"/>
                  </a:lnTo>
                  <a:lnTo>
                    <a:pt x="281276" y="221394"/>
                  </a:lnTo>
                  <a:lnTo>
                    <a:pt x="298332" y="247565"/>
                  </a:lnTo>
                  <a:lnTo>
                    <a:pt x="300638" y="273595"/>
                  </a:lnTo>
                  <a:lnTo>
                    <a:pt x="299616" y="288725"/>
                  </a:lnTo>
                  <a:lnTo>
                    <a:pt x="294255" y="301151"/>
                  </a:lnTo>
                  <a:lnTo>
                    <a:pt x="275820" y="321197"/>
                  </a:lnTo>
                  <a:lnTo>
                    <a:pt x="244722" y="340048"/>
                  </a:lnTo>
                  <a:lnTo>
                    <a:pt x="220660" y="342774"/>
                  </a:lnTo>
                  <a:lnTo>
                    <a:pt x="161496" y="340582"/>
                  </a:lnTo>
                  <a:lnTo>
                    <a:pt x="105399" y="325677"/>
                  </a:lnTo>
                  <a:lnTo>
                    <a:pt x="76472" y="31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11855" y="2853222"/>
              <a:ext cx="589596" cy="31587"/>
            </a:xfrm>
            <a:custGeom>
              <a:avLst/>
              <a:gdLst/>
              <a:ahLst/>
              <a:cxnLst/>
              <a:rect l="0" t="0" r="0" b="0"/>
              <a:pathLst>
                <a:path w="589596" h="31587">
                  <a:moveTo>
                    <a:pt x="589595" y="0"/>
                  </a:moveTo>
                  <a:lnTo>
                    <a:pt x="572827" y="5590"/>
                  </a:lnTo>
                  <a:lnTo>
                    <a:pt x="523276" y="3476"/>
                  </a:lnTo>
                  <a:lnTo>
                    <a:pt x="462321" y="1030"/>
                  </a:lnTo>
                  <a:lnTo>
                    <a:pt x="417606" y="458"/>
                  </a:lnTo>
                  <a:lnTo>
                    <a:pt x="371606" y="204"/>
                  </a:lnTo>
                  <a:lnTo>
                    <a:pt x="308587" y="61"/>
                  </a:lnTo>
                  <a:lnTo>
                    <a:pt x="258070" y="1188"/>
                  </a:lnTo>
                  <a:lnTo>
                    <a:pt x="205407" y="7241"/>
                  </a:lnTo>
                  <a:lnTo>
                    <a:pt x="149378" y="10725"/>
                  </a:lnTo>
                  <a:lnTo>
                    <a:pt x="87868" y="18670"/>
                  </a:lnTo>
                  <a:lnTo>
                    <a:pt x="25935" y="261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784815" y="3011150"/>
              <a:ext cx="16595" cy="305327"/>
            </a:xfrm>
            <a:custGeom>
              <a:avLst/>
              <a:gdLst/>
              <a:ahLst/>
              <a:cxnLst/>
              <a:rect l="0" t="0" r="0" b="0"/>
              <a:pathLst>
                <a:path w="16595" h="305327">
                  <a:moveTo>
                    <a:pt x="6065" y="0"/>
                  </a:moveTo>
                  <a:lnTo>
                    <a:pt x="0" y="33622"/>
                  </a:lnTo>
                  <a:lnTo>
                    <a:pt x="4520" y="88443"/>
                  </a:lnTo>
                  <a:lnTo>
                    <a:pt x="5607" y="138119"/>
                  </a:lnTo>
                  <a:lnTo>
                    <a:pt x="5930" y="189883"/>
                  </a:lnTo>
                  <a:lnTo>
                    <a:pt x="6025" y="242265"/>
                  </a:lnTo>
                  <a:lnTo>
                    <a:pt x="9173" y="282352"/>
                  </a:lnTo>
                  <a:lnTo>
                    <a:pt x="1659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528066" y="3084849"/>
              <a:ext cx="252287" cy="176869"/>
            </a:xfrm>
            <a:custGeom>
              <a:avLst/>
              <a:gdLst/>
              <a:ahLst/>
              <a:cxnLst/>
              <a:rect l="0" t="0" r="0" b="0"/>
              <a:pathLst>
                <a:path w="252287" h="176869">
                  <a:moveTo>
                    <a:pt x="252286" y="105285"/>
                  </a:moveTo>
                  <a:lnTo>
                    <a:pt x="198411" y="124413"/>
                  </a:lnTo>
                  <a:lnTo>
                    <a:pt x="136365" y="153479"/>
                  </a:lnTo>
                  <a:lnTo>
                    <a:pt x="78227" y="171842"/>
                  </a:lnTo>
                  <a:lnTo>
                    <a:pt x="37586" y="176868"/>
                  </a:lnTo>
                  <a:lnTo>
                    <a:pt x="16095" y="171805"/>
                  </a:lnTo>
                  <a:lnTo>
                    <a:pt x="7087" y="167180"/>
                  </a:lnTo>
                  <a:lnTo>
                    <a:pt x="2253" y="159416"/>
                  </a:lnTo>
                  <a:lnTo>
                    <a:pt x="0" y="138312"/>
                  </a:lnTo>
                  <a:lnTo>
                    <a:pt x="8086" y="80570"/>
                  </a:lnTo>
                  <a:lnTo>
                    <a:pt x="24361" y="21962"/>
                  </a:lnTo>
                  <a:lnTo>
                    <a:pt x="311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338362" y="2863751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204071" y="3293"/>
                  </a:lnTo>
                  <a:lnTo>
                    <a:pt x="147849" y="650"/>
                  </a:lnTo>
                  <a:lnTo>
                    <a:pt x="91337" y="128"/>
                  </a:lnTo>
                  <a:lnTo>
                    <a:pt x="37452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391005" y="27374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75233" y="3053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906901" y="248472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2724" y="37478"/>
                  </a:lnTo>
                  <a:lnTo>
                    <a:pt x="3582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833202" y="2758466"/>
              <a:ext cx="178985" cy="14655"/>
            </a:xfrm>
            <a:custGeom>
              <a:avLst/>
              <a:gdLst/>
              <a:ahLst/>
              <a:cxnLst/>
              <a:rect l="0" t="0" r="0" b="0"/>
              <a:pathLst>
                <a:path w="178985" h="14655">
                  <a:moveTo>
                    <a:pt x="178984" y="0"/>
                  </a:moveTo>
                  <a:lnTo>
                    <a:pt x="135021" y="14654"/>
                  </a:lnTo>
                  <a:lnTo>
                    <a:pt x="78750" y="12557"/>
                  </a:lnTo>
                  <a:lnTo>
                    <a:pt x="27601" y="1092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833202" y="2899036"/>
              <a:ext cx="231628" cy="230420"/>
            </a:xfrm>
            <a:custGeom>
              <a:avLst/>
              <a:gdLst/>
              <a:ahLst/>
              <a:cxnLst/>
              <a:rect l="0" t="0" r="0" b="0"/>
              <a:pathLst>
                <a:path w="231628" h="230420">
                  <a:moveTo>
                    <a:pt x="0" y="38414"/>
                  </a:moveTo>
                  <a:lnTo>
                    <a:pt x="29308" y="9106"/>
                  </a:lnTo>
                  <a:lnTo>
                    <a:pt x="48901" y="1992"/>
                  </a:lnTo>
                  <a:lnTo>
                    <a:pt x="73206" y="0"/>
                  </a:lnTo>
                  <a:lnTo>
                    <a:pt x="112028" y="6625"/>
                  </a:lnTo>
                  <a:lnTo>
                    <a:pt x="145107" y="22886"/>
                  </a:lnTo>
                  <a:lnTo>
                    <a:pt x="162368" y="35802"/>
                  </a:lnTo>
                  <a:lnTo>
                    <a:pt x="179650" y="61817"/>
                  </a:lnTo>
                  <a:lnTo>
                    <a:pt x="186591" y="97341"/>
                  </a:lnTo>
                  <a:lnTo>
                    <a:pt x="183058" y="131913"/>
                  </a:lnTo>
                  <a:lnTo>
                    <a:pt x="148282" y="185648"/>
                  </a:lnTo>
                  <a:lnTo>
                    <a:pt x="132583" y="204457"/>
                  </a:lnTo>
                  <a:lnTo>
                    <a:pt x="102845" y="221623"/>
                  </a:lnTo>
                  <a:lnTo>
                    <a:pt x="78074" y="230195"/>
                  </a:lnTo>
                  <a:lnTo>
                    <a:pt x="37821" y="230419"/>
                  </a:lnTo>
                  <a:lnTo>
                    <a:pt x="16419" y="222796"/>
                  </a:lnTo>
                  <a:lnTo>
                    <a:pt x="7437" y="217487"/>
                  </a:lnTo>
                  <a:lnTo>
                    <a:pt x="2618" y="209269"/>
                  </a:lnTo>
                  <a:lnTo>
                    <a:pt x="384" y="187659"/>
                  </a:lnTo>
                  <a:lnTo>
                    <a:pt x="3765" y="177685"/>
                  </a:lnTo>
                  <a:lnTo>
                    <a:pt x="16881" y="160364"/>
                  </a:lnTo>
                  <a:lnTo>
                    <a:pt x="37528" y="151106"/>
                  </a:lnTo>
                  <a:lnTo>
                    <a:pt x="88911" y="145162"/>
                  </a:lnTo>
                  <a:lnTo>
                    <a:pt x="146629" y="155345"/>
                  </a:lnTo>
                  <a:lnTo>
                    <a:pt x="207383" y="175383"/>
                  </a:lnTo>
                  <a:lnTo>
                    <a:pt x="231627" y="18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6780352" y="3463875"/>
            <a:ext cx="3021680" cy="1448073"/>
            <a:chOff x="6780352" y="3463875"/>
            <a:chExt cx="3021680" cy="1448073"/>
          </a:xfrm>
        </p:grpSpPr>
        <p:sp>
          <p:nvSpPr>
            <p:cNvPr id="163" name="Freeform 162"/>
            <p:cNvSpPr/>
            <p:nvPr/>
          </p:nvSpPr>
          <p:spPr>
            <a:xfrm>
              <a:off x="6853228" y="3741519"/>
              <a:ext cx="265835" cy="240892"/>
            </a:xfrm>
            <a:custGeom>
              <a:avLst/>
              <a:gdLst/>
              <a:ahLst/>
              <a:cxnLst/>
              <a:rect l="0" t="0" r="0" b="0"/>
              <a:pathLst>
                <a:path w="265835" h="240892">
                  <a:moveTo>
                    <a:pt x="21881" y="38211"/>
                  </a:moveTo>
                  <a:lnTo>
                    <a:pt x="5113" y="43800"/>
                  </a:lnTo>
                  <a:lnTo>
                    <a:pt x="1343" y="41937"/>
                  </a:lnTo>
                  <a:lnTo>
                    <a:pt x="0" y="37186"/>
                  </a:lnTo>
                  <a:lnTo>
                    <a:pt x="275" y="30509"/>
                  </a:lnTo>
                  <a:lnTo>
                    <a:pt x="9939" y="16851"/>
                  </a:lnTo>
                  <a:lnTo>
                    <a:pt x="17429" y="9933"/>
                  </a:lnTo>
                  <a:lnTo>
                    <a:pt x="38230" y="2247"/>
                  </a:lnTo>
                  <a:lnTo>
                    <a:pt x="63072" y="0"/>
                  </a:lnTo>
                  <a:lnTo>
                    <a:pt x="102196" y="6482"/>
                  </a:lnTo>
                  <a:lnTo>
                    <a:pt x="125427" y="16701"/>
                  </a:lnTo>
                  <a:lnTo>
                    <a:pt x="133025" y="25041"/>
                  </a:lnTo>
                  <a:lnTo>
                    <a:pt x="141469" y="46785"/>
                  </a:lnTo>
                  <a:lnTo>
                    <a:pt x="141380" y="56796"/>
                  </a:lnTo>
                  <a:lnTo>
                    <a:pt x="135043" y="74157"/>
                  </a:lnTo>
                  <a:lnTo>
                    <a:pt x="121308" y="86552"/>
                  </a:lnTo>
                  <a:lnTo>
                    <a:pt x="112732" y="91496"/>
                  </a:lnTo>
                  <a:lnTo>
                    <a:pt x="109354" y="92452"/>
                  </a:lnTo>
                  <a:lnTo>
                    <a:pt x="109443" y="90749"/>
                  </a:lnTo>
                  <a:lnTo>
                    <a:pt x="111840" y="87275"/>
                  </a:lnTo>
                  <a:lnTo>
                    <a:pt x="118119" y="86128"/>
                  </a:lnTo>
                  <a:lnTo>
                    <a:pt x="169244" y="95590"/>
                  </a:lnTo>
                  <a:lnTo>
                    <a:pt x="223382" y="130182"/>
                  </a:lnTo>
                  <a:lnTo>
                    <a:pt x="248351" y="150730"/>
                  </a:lnTo>
                  <a:lnTo>
                    <a:pt x="264978" y="182814"/>
                  </a:lnTo>
                  <a:lnTo>
                    <a:pt x="265834" y="193105"/>
                  </a:lnTo>
                  <a:lnTo>
                    <a:pt x="260546" y="210778"/>
                  </a:lnTo>
                  <a:lnTo>
                    <a:pt x="247277" y="223312"/>
                  </a:lnTo>
                  <a:lnTo>
                    <a:pt x="210163" y="240891"/>
                  </a:lnTo>
                  <a:lnTo>
                    <a:pt x="168265" y="240854"/>
                  </a:lnTo>
                  <a:lnTo>
                    <a:pt x="105215" y="230361"/>
                  </a:lnTo>
                  <a:lnTo>
                    <a:pt x="63994" y="21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780352" y="4074528"/>
              <a:ext cx="431670" cy="6067"/>
            </a:xfrm>
            <a:custGeom>
              <a:avLst/>
              <a:gdLst/>
              <a:ahLst/>
              <a:cxnLst/>
              <a:rect l="0" t="0" r="0" b="0"/>
              <a:pathLst>
                <a:path w="431670" h="6067">
                  <a:moveTo>
                    <a:pt x="431669" y="0"/>
                  </a:moveTo>
                  <a:lnTo>
                    <a:pt x="373052" y="0"/>
                  </a:lnTo>
                  <a:lnTo>
                    <a:pt x="311643" y="0"/>
                  </a:lnTo>
                  <a:lnTo>
                    <a:pt x="265214" y="0"/>
                  </a:lnTo>
                  <a:lnTo>
                    <a:pt x="209213" y="1170"/>
                  </a:lnTo>
                  <a:lnTo>
                    <a:pt x="157395" y="6066"/>
                  </a:lnTo>
                  <a:lnTo>
                    <a:pt x="101021" y="1545"/>
                  </a:lnTo>
                  <a:lnTo>
                    <a:pt x="39842" y="3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064622" y="4200870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8333" y="57265"/>
                  </a:lnTo>
                  <a:lnTo>
                    <a:pt x="15684" y="118156"/>
                  </a:lnTo>
                  <a:lnTo>
                    <a:pt x="21165" y="181310"/>
                  </a:lnTo>
                  <a:lnTo>
                    <a:pt x="29180" y="230007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899805" y="4242984"/>
              <a:ext cx="164818" cy="144903"/>
            </a:xfrm>
            <a:custGeom>
              <a:avLst/>
              <a:gdLst/>
              <a:ahLst/>
              <a:cxnLst/>
              <a:rect l="0" t="0" r="0" b="0"/>
              <a:pathLst>
                <a:path w="164818" h="144903">
                  <a:moveTo>
                    <a:pt x="164817" y="94757"/>
                  </a:moveTo>
                  <a:lnTo>
                    <a:pt x="112111" y="113885"/>
                  </a:lnTo>
                  <a:lnTo>
                    <a:pt x="68434" y="138971"/>
                  </a:lnTo>
                  <a:lnTo>
                    <a:pt x="32404" y="144902"/>
                  </a:lnTo>
                  <a:lnTo>
                    <a:pt x="22729" y="142225"/>
                  </a:lnTo>
                  <a:lnTo>
                    <a:pt x="15110" y="136930"/>
                  </a:lnTo>
                  <a:lnTo>
                    <a:pt x="8860" y="129892"/>
                  </a:lnTo>
                  <a:lnTo>
                    <a:pt x="1916" y="109592"/>
                  </a:lnTo>
                  <a:lnTo>
                    <a:pt x="0" y="83803"/>
                  </a:lnTo>
                  <a:lnTo>
                    <a:pt x="5182" y="28945"/>
                  </a:lnTo>
                  <a:lnTo>
                    <a:pt x="68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348891" y="4032414"/>
              <a:ext cx="115814" cy="84229"/>
            </a:xfrm>
            <a:custGeom>
              <a:avLst/>
              <a:gdLst/>
              <a:ahLst/>
              <a:cxnLst/>
              <a:rect l="0" t="0" r="0" b="0"/>
              <a:pathLst>
                <a:path w="115814" h="84229">
                  <a:moveTo>
                    <a:pt x="115813" y="0"/>
                  </a:moveTo>
                  <a:lnTo>
                    <a:pt x="54940" y="3432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359419" y="4011357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42662" y="48901"/>
                  </a:lnTo>
                  <a:lnTo>
                    <a:pt x="78038" y="100913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664870" y="3744160"/>
              <a:ext cx="172022" cy="236327"/>
            </a:xfrm>
            <a:custGeom>
              <a:avLst/>
              <a:gdLst/>
              <a:ahLst/>
              <a:cxnLst/>
              <a:rect l="0" t="0" r="0" b="0"/>
              <a:pathLst>
                <a:path w="172022" h="236327">
                  <a:moveTo>
                    <a:pt x="10404" y="46099"/>
                  </a:moveTo>
                  <a:lnTo>
                    <a:pt x="15994" y="29331"/>
                  </a:lnTo>
                  <a:lnTo>
                    <a:pt x="28096" y="17980"/>
                  </a:lnTo>
                  <a:lnTo>
                    <a:pt x="64462" y="1160"/>
                  </a:lnTo>
                  <a:lnTo>
                    <a:pt x="87852" y="0"/>
                  </a:lnTo>
                  <a:lnTo>
                    <a:pt x="135407" y="8787"/>
                  </a:lnTo>
                  <a:lnTo>
                    <a:pt x="144042" y="14205"/>
                  </a:lnTo>
                  <a:lnTo>
                    <a:pt x="156757" y="29584"/>
                  </a:lnTo>
                  <a:lnTo>
                    <a:pt x="170492" y="57973"/>
                  </a:lnTo>
                  <a:lnTo>
                    <a:pt x="172021" y="78283"/>
                  </a:lnTo>
                  <a:lnTo>
                    <a:pt x="167632" y="100177"/>
                  </a:lnTo>
                  <a:lnTo>
                    <a:pt x="139239" y="160484"/>
                  </a:lnTo>
                  <a:lnTo>
                    <a:pt x="110809" y="195339"/>
                  </a:lnTo>
                  <a:lnTo>
                    <a:pt x="67994" y="231882"/>
                  </a:lnTo>
                  <a:lnTo>
                    <a:pt x="58156" y="235465"/>
                  </a:lnTo>
                  <a:lnTo>
                    <a:pt x="34747" y="236326"/>
                  </a:lnTo>
                  <a:lnTo>
                    <a:pt x="14985" y="229690"/>
                  </a:lnTo>
                  <a:lnTo>
                    <a:pt x="6439" y="224645"/>
                  </a:lnTo>
                  <a:lnTo>
                    <a:pt x="1912" y="216602"/>
                  </a:lnTo>
                  <a:lnTo>
                    <a:pt x="0" y="195188"/>
                  </a:lnTo>
                  <a:lnTo>
                    <a:pt x="3468" y="186436"/>
                  </a:lnTo>
                  <a:lnTo>
                    <a:pt x="16680" y="173591"/>
                  </a:lnTo>
                  <a:lnTo>
                    <a:pt x="37370" y="167103"/>
                  </a:lnTo>
                  <a:lnTo>
                    <a:pt x="62164" y="165389"/>
                  </a:lnTo>
                  <a:lnTo>
                    <a:pt x="119327" y="170701"/>
                  </a:lnTo>
                  <a:lnTo>
                    <a:pt x="168332" y="172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622632" y="4085057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9596" y="3119"/>
                  </a:lnTo>
                  <a:lnTo>
                    <a:pt x="159060" y="9065"/>
                  </a:lnTo>
                  <a:lnTo>
                    <a:pt x="108090" y="10094"/>
                  </a:lnTo>
                  <a:lnTo>
                    <a:pt x="48040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759503" y="4221927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246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106943" y="3937658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117471" y="4057934"/>
              <a:ext cx="105287" cy="6067"/>
            </a:xfrm>
            <a:custGeom>
              <a:avLst/>
              <a:gdLst/>
              <a:ahLst/>
              <a:cxnLst/>
              <a:rect l="0" t="0" r="0" b="0"/>
              <a:pathLst>
                <a:path w="105287" h="6067">
                  <a:moveTo>
                    <a:pt x="105286" y="6066"/>
                  </a:moveTo>
                  <a:lnTo>
                    <a:pt x="62594" y="2946"/>
                  </a:lnTo>
                  <a:lnTo>
                    <a:pt x="41858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643689" y="3748145"/>
              <a:ext cx="252685" cy="157928"/>
            </a:xfrm>
            <a:custGeom>
              <a:avLst/>
              <a:gdLst/>
              <a:ahLst/>
              <a:cxnLst/>
              <a:rect l="0" t="0" r="0" b="0"/>
              <a:pathLst>
                <a:path w="252685" h="157928">
                  <a:moveTo>
                    <a:pt x="252684" y="0"/>
                  </a:moveTo>
                  <a:lnTo>
                    <a:pt x="197025" y="42661"/>
                  </a:lnTo>
                  <a:lnTo>
                    <a:pt x="137426" y="84517"/>
                  </a:lnTo>
                  <a:lnTo>
                    <a:pt x="75542" y="118296"/>
                  </a:lnTo>
                  <a:lnTo>
                    <a:pt x="15667" y="15080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717388" y="3463875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0"/>
                  </a:moveTo>
                  <a:lnTo>
                    <a:pt x="2195" y="343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917222" y="4337741"/>
              <a:ext cx="210571" cy="147400"/>
            </a:xfrm>
            <a:custGeom>
              <a:avLst/>
              <a:gdLst/>
              <a:ahLst/>
              <a:cxnLst/>
              <a:rect l="0" t="0" r="0" b="0"/>
              <a:pathLst>
                <a:path w="210571" h="147400">
                  <a:moveTo>
                    <a:pt x="210570" y="0"/>
                  </a:moveTo>
                  <a:lnTo>
                    <a:pt x="149698" y="42662"/>
                  </a:lnTo>
                  <a:lnTo>
                    <a:pt x="130874" y="56395"/>
                  </a:lnTo>
                  <a:lnTo>
                    <a:pt x="71206" y="91278"/>
                  </a:lnTo>
                  <a:lnTo>
                    <a:pt x="8611" y="1411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832995" y="4678984"/>
              <a:ext cx="273741" cy="232964"/>
            </a:xfrm>
            <a:custGeom>
              <a:avLst/>
              <a:gdLst/>
              <a:ahLst/>
              <a:cxnLst/>
              <a:rect l="0" t="0" r="0" b="0"/>
              <a:pathLst>
                <a:path w="273741" h="232964">
                  <a:moveTo>
                    <a:pt x="0" y="90425"/>
                  </a:moveTo>
                  <a:lnTo>
                    <a:pt x="14572" y="47733"/>
                  </a:lnTo>
                  <a:lnTo>
                    <a:pt x="20243" y="37397"/>
                  </a:lnTo>
                  <a:lnTo>
                    <a:pt x="50581" y="11672"/>
                  </a:lnTo>
                  <a:lnTo>
                    <a:pt x="75902" y="2781"/>
                  </a:lnTo>
                  <a:lnTo>
                    <a:pt x="102754" y="0"/>
                  </a:lnTo>
                  <a:lnTo>
                    <a:pt x="143010" y="6180"/>
                  </a:lnTo>
                  <a:lnTo>
                    <a:pt x="166504" y="16329"/>
                  </a:lnTo>
                  <a:lnTo>
                    <a:pt x="182406" y="31757"/>
                  </a:lnTo>
                  <a:lnTo>
                    <a:pt x="197935" y="63293"/>
                  </a:lnTo>
                  <a:lnTo>
                    <a:pt x="203784" y="90065"/>
                  </a:lnTo>
                  <a:lnTo>
                    <a:pt x="199330" y="135682"/>
                  </a:lnTo>
                  <a:lnTo>
                    <a:pt x="182543" y="172465"/>
                  </a:lnTo>
                  <a:lnTo>
                    <a:pt x="141542" y="221418"/>
                  </a:lnTo>
                  <a:lnTo>
                    <a:pt x="120619" y="230532"/>
                  </a:lnTo>
                  <a:lnTo>
                    <a:pt x="108489" y="232963"/>
                  </a:lnTo>
                  <a:lnTo>
                    <a:pt x="98061" y="232244"/>
                  </a:lnTo>
                  <a:lnTo>
                    <a:pt x="80238" y="225205"/>
                  </a:lnTo>
                  <a:lnTo>
                    <a:pt x="75718" y="217713"/>
                  </a:lnTo>
                  <a:lnTo>
                    <a:pt x="73816" y="196911"/>
                  </a:lnTo>
                  <a:lnTo>
                    <a:pt x="77287" y="187152"/>
                  </a:lnTo>
                  <a:lnTo>
                    <a:pt x="90502" y="170070"/>
                  </a:lnTo>
                  <a:lnTo>
                    <a:pt x="117672" y="152888"/>
                  </a:lnTo>
                  <a:lnTo>
                    <a:pt x="166700" y="137771"/>
                  </a:lnTo>
                  <a:lnTo>
                    <a:pt x="206410" y="131750"/>
                  </a:lnTo>
                  <a:lnTo>
                    <a:pt x="239753" y="116188"/>
                  </a:lnTo>
                  <a:lnTo>
                    <a:pt x="273740" y="90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414484" y="3656083"/>
              <a:ext cx="284090" cy="290668"/>
            </a:xfrm>
            <a:custGeom>
              <a:avLst/>
              <a:gdLst/>
              <a:ahLst/>
              <a:cxnLst/>
              <a:rect l="0" t="0" r="0" b="0"/>
              <a:pathLst>
                <a:path w="284090" h="290668">
                  <a:moveTo>
                    <a:pt x="60956" y="60476"/>
                  </a:moveTo>
                  <a:lnTo>
                    <a:pt x="44188" y="71654"/>
                  </a:lnTo>
                  <a:lnTo>
                    <a:pt x="11404" y="78606"/>
                  </a:lnTo>
                  <a:lnTo>
                    <a:pt x="4525" y="76072"/>
                  </a:lnTo>
                  <a:lnTo>
                    <a:pt x="1109" y="70874"/>
                  </a:lnTo>
                  <a:lnTo>
                    <a:pt x="0" y="63898"/>
                  </a:lnTo>
                  <a:lnTo>
                    <a:pt x="1602" y="56908"/>
                  </a:lnTo>
                  <a:lnTo>
                    <a:pt x="15034" y="35893"/>
                  </a:lnTo>
                  <a:lnTo>
                    <a:pt x="27289" y="21864"/>
                  </a:lnTo>
                  <a:lnTo>
                    <a:pt x="58519" y="6401"/>
                  </a:lnTo>
                  <a:lnTo>
                    <a:pt x="97409" y="0"/>
                  </a:lnTo>
                  <a:lnTo>
                    <a:pt x="144157" y="3693"/>
                  </a:lnTo>
                  <a:lnTo>
                    <a:pt x="183874" y="17785"/>
                  </a:lnTo>
                  <a:lnTo>
                    <a:pt x="212280" y="42368"/>
                  </a:lnTo>
                  <a:lnTo>
                    <a:pt x="216820" y="53083"/>
                  </a:lnTo>
                  <a:lnTo>
                    <a:pt x="218747" y="77468"/>
                  </a:lnTo>
                  <a:lnTo>
                    <a:pt x="212583" y="97664"/>
                  </a:lnTo>
                  <a:lnTo>
                    <a:pt x="200876" y="114439"/>
                  </a:lnTo>
                  <a:lnTo>
                    <a:pt x="183974" y="129693"/>
                  </a:lnTo>
                  <a:lnTo>
                    <a:pt x="182743" y="134697"/>
                  </a:lnTo>
                  <a:lnTo>
                    <a:pt x="186601" y="138033"/>
                  </a:lnTo>
                  <a:lnTo>
                    <a:pt x="229537" y="153401"/>
                  </a:lnTo>
                  <a:lnTo>
                    <a:pt x="267571" y="183992"/>
                  </a:lnTo>
                  <a:lnTo>
                    <a:pt x="283352" y="215746"/>
                  </a:lnTo>
                  <a:lnTo>
                    <a:pt x="284089" y="227161"/>
                  </a:lnTo>
                  <a:lnTo>
                    <a:pt x="278670" y="249202"/>
                  </a:lnTo>
                  <a:lnTo>
                    <a:pt x="265342" y="267577"/>
                  </a:lnTo>
                  <a:lnTo>
                    <a:pt x="256875" y="275752"/>
                  </a:lnTo>
                  <a:lnTo>
                    <a:pt x="234989" y="284836"/>
                  </a:lnTo>
                  <a:lnTo>
                    <a:pt x="182811" y="290667"/>
                  </a:lnTo>
                  <a:lnTo>
                    <a:pt x="128042" y="283581"/>
                  </a:lnTo>
                  <a:lnTo>
                    <a:pt x="103070" y="281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422798" y="4042981"/>
              <a:ext cx="368498" cy="10491"/>
            </a:xfrm>
            <a:custGeom>
              <a:avLst/>
              <a:gdLst/>
              <a:ahLst/>
              <a:cxnLst/>
              <a:rect l="0" t="0" r="0" b="0"/>
              <a:pathLst>
                <a:path w="368498" h="10491">
                  <a:moveTo>
                    <a:pt x="368497" y="10490"/>
                  </a:moveTo>
                  <a:lnTo>
                    <a:pt x="314353" y="10490"/>
                  </a:lnTo>
                  <a:lnTo>
                    <a:pt x="259406" y="4901"/>
                  </a:lnTo>
                  <a:lnTo>
                    <a:pt x="206322" y="1425"/>
                  </a:lnTo>
                  <a:lnTo>
                    <a:pt x="151729" y="395"/>
                  </a:lnTo>
                  <a:lnTo>
                    <a:pt x="98509" y="90"/>
                  </a:lnTo>
                  <a:lnTo>
                    <a:pt x="45695" y="0"/>
                  </a:lnTo>
                  <a:lnTo>
                    <a:pt x="0" y="10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485969" y="4194041"/>
              <a:ext cx="242156" cy="246082"/>
            </a:xfrm>
            <a:custGeom>
              <a:avLst/>
              <a:gdLst/>
              <a:ahLst/>
              <a:cxnLst/>
              <a:rect l="0" t="0" r="0" b="0"/>
              <a:pathLst>
                <a:path w="242156" h="246082">
                  <a:moveTo>
                    <a:pt x="0" y="38414"/>
                  </a:moveTo>
                  <a:lnTo>
                    <a:pt x="34897" y="9106"/>
                  </a:lnTo>
                  <a:lnTo>
                    <a:pt x="57233" y="1992"/>
                  </a:lnTo>
                  <a:lnTo>
                    <a:pt x="82759" y="0"/>
                  </a:lnTo>
                  <a:lnTo>
                    <a:pt x="122267" y="6626"/>
                  </a:lnTo>
                  <a:lnTo>
                    <a:pt x="145587" y="16877"/>
                  </a:lnTo>
                  <a:lnTo>
                    <a:pt x="161412" y="32352"/>
                  </a:lnTo>
                  <a:lnTo>
                    <a:pt x="176897" y="63914"/>
                  </a:lnTo>
                  <a:lnTo>
                    <a:pt x="185775" y="106021"/>
                  </a:lnTo>
                  <a:lnTo>
                    <a:pt x="185512" y="136312"/>
                  </a:lnTo>
                  <a:lnTo>
                    <a:pt x="177595" y="161473"/>
                  </a:lnTo>
                  <a:lnTo>
                    <a:pt x="154396" y="195369"/>
                  </a:lnTo>
                  <a:lnTo>
                    <a:pt x="125295" y="222050"/>
                  </a:lnTo>
                  <a:lnTo>
                    <a:pt x="88857" y="239184"/>
                  </a:lnTo>
                  <a:lnTo>
                    <a:pt x="48425" y="246081"/>
                  </a:lnTo>
                  <a:lnTo>
                    <a:pt x="23862" y="241455"/>
                  </a:lnTo>
                  <a:lnTo>
                    <a:pt x="12399" y="236946"/>
                  </a:lnTo>
                  <a:lnTo>
                    <a:pt x="5926" y="230430"/>
                  </a:lnTo>
                  <a:lnTo>
                    <a:pt x="2781" y="222577"/>
                  </a:lnTo>
                  <a:lnTo>
                    <a:pt x="1854" y="213832"/>
                  </a:lnTo>
                  <a:lnTo>
                    <a:pt x="4746" y="205662"/>
                  </a:lnTo>
                  <a:lnTo>
                    <a:pt x="17317" y="190346"/>
                  </a:lnTo>
                  <a:lnTo>
                    <a:pt x="61219" y="169855"/>
                  </a:lnTo>
                  <a:lnTo>
                    <a:pt x="108019" y="157661"/>
                  </a:lnTo>
                  <a:lnTo>
                    <a:pt x="161977" y="149317"/>
                  </a:lnTo>
                  <a:lnTo>
                    <a:pt x="217125" y="136106"/>
                  </a:lnTo>
                  <a:lnTo>
                    <a:pt x="242155" y="13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959751" y="397977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928165" y="408505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77411" y="2195"/>
                  </a:lnTo>
                  <a:lnTo>
                    <a:pt x="3580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201907" y="3821844"/>
              <a:ext cx="94757" cy="421141"/>
            </a:xfrm>
            <a:custGeom>
              <a:avLst/>
              <a:gdLst/>
              <a:ahLst/>
              <a:cxnLst/>
              <a:rect l="0" t="0" r="0" b="0"/>
              <a:pathLst>
                <a:path w="94757" h="421141">
                  <a:moveTo>
                    <a:pt x="94756" y="0"/>
                  </a:moveTo>
                  <a:lnTo>
                    <a:pt x="91637" y="42692"/>
                  </a:lnTo>
                  <a:lnTo>
                    <a:pt x="80102" y="95521"/>
                  </a:lnTo>
                  <a:lnTo>
                    <a:pt x="63089" y="156642"/>
                  </a:lnTo>
                  <a:lnTo>
                    <a:pt x="45613" y="217636"/>
                  </a:lnTo>
                  <a:lnTo>
                    <a:pt x="33663" y="278875"/>
                  </a:lnTo>
                  <a:lnTo>
                    <a:pt x="23590" y="327658"/>
                  </a:lnTo>
                  <a:lnTo>
                    <a:pt x="10335" y="38495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612518" y="362180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6403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549347" y="385343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496704" y="3971831"/>
              <a:ext cx="305328" cy="297783"/>
            </a:xfrm>
            <a:custGeom>
              <a:avLst/>
              <a:gdLst/>
              <a:ahLst/>
              <a:cxnLst/>
              <a:rect l="0" t="0" r="0" b="0"/>
              <a:pathLst>
                <a:path w="305328" h="297783">
                  <a:moveTo>
                    <a:pt x="0" y="50055"/>
                  </a:moveTo>
                  <a:lnTo>
                    <a:pt x="37087" y="15308"/>
                  </a:lnTo>
                  <a:lnTo>
                    <a:pt x="55088" y="6146"/>
                  </a:lnTo>
                  <a:lnTo>
                    <a:pt x="96131" y="0"/>
                  </a:lnTo>
                  <a:lnTo>
                    <a:pt x="122273" y="4801"/>
                  </a:lnTo>
                  <a:lnTo>
                    <a:pt x="144421" y="15904"/>
                  </a:lnTo>
                  <a:lnTo>
                    <a:pt x="185149" y="61632"/>
                  </a:lnTo>
                  <a:lnTo>
                    <a:pt x="201219" y="98069"/>
                  </a:lnTo>
                  <a:lnTo>
                    <a:pt x="203295" y="124817"/>
                  </a:lnTo>
                  <a:lnTo>
                    <a:pt x="195095" y="180116"/>
                  </a:lnTo>
                  <a:lnTo>
                    <a:pt x="179989" y="222082"/>
                  </a:lnTo>
                  <a:lnTo>
                    <a:pt x="155106" y="258563"/>
                  </a:lnTo>
                  <a:lnTo>
                    <a:pt x="119917" y="286010"/>
                  </a:lnTo>
                  <a:lnTo>
                    <a:pt x="79855" y="297782"/>
                  </a:lnTo>
                  <a:lnTo>
                    <a:pt x="43938" y="295681"/>
                  </a:lnTo>
                  <a:lnTo>
                    <a:pt x="24987" y="287514"/>
                  </a:lnTo>
                  <a:lnTo>
                    <a:pt x="16658" y="282060"/>
                  </a:lnTo>
                  <a:lnTo>
                    <a:pt x="13445" y="276085"/>
                  </a:lnTo>
                  <a:lnTo>
                    <a:pt x="13643" y="269762"/>
                  </a:lnTo>
                  <a:lnTo>
                    <a:pt x="20101" y="256497"/>
                  </a:lnTo>
                  <a:lnTo>
                    <a:pt x="57855" y="214947"/>
                  </a:lnTo>
                  <a:lnTo>
                    <a:pt x="95787" y="190034"/>
                  </a:lnTo>
                  <a:lnTo>
                    <a:pt x="118611" y="182458"/>
                  </a:lnTo>
                  <a:lnTo>
                    <a:pt x="163176" y="179362"/>
                  </a:lnTo>
                  <a:lnTo>
                    <a:pt x="206537" y="186504"/>
                  </a:lnTo>
                  <a:lnTo>
                    <a:pt x="259990" y="206166"/>
                  </a:lnTo>
                  <a:lnTo>
                    <a:pt x="305327" y="229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8" name="Freeform 187"/>
          <p:cNvSpPr/>
          <p:nvPr/>
        </p:nvSpPr>
        <p:spPr>
          <a:xfrm>
            <a:off x="9059381" y="3342454"/>
            <a:ext cx="867467" cy="1157474"/>
          </a:xfrm>
          <a:custGeom>
            <a:avLst/>
            <a:gdLst/>
            <a:ahLst/>
            <a:cxnLst/>
            <a:rect l="0" t="0" r="0" b="0"/>
            <a:pathLst>
              <a:path w="867467" h="1157474">
                <a:moveTo>
                  <a:pt x="226753" y="226706"/>
                </a:moveTo>
                <a:lnTo>
                  <a:pt x="209986" y="232296"/>
                </a:lnTo>
                <a:lnTo>
                  <a:pt x="195515" y="244398"/>
                </a:lnTo>
                <a:lnTo>
                  <a:pt x="146055" y="307878"/>
                </a:lnTo>
                <a:lnTo>
                  <a:pt x="119133" y="347549"/>
                </a:lnTo>
                <a:lnTo>
                  <a:pt x="98217" y="398712"/>
                </a:lnTo>
                <a:lnTo>
                  <a:pt x="86568" y="421306"/>
                </a:lnTo>
                <a:lnTo>
                  <a:pt x="69558" y="483645"/>
                </a:lnTo>
                <a:lnTo>
                  <a:pt x="51375" y="541735"/>
                </a:lnTo>
                <a:lnTo>
                  <a:pt x="33743" y="595095"/>
                </a:lnTo>
                <a:lnTo>
                  <a:pt x="16185" y="657191"/>
                </a:lnTo>
                <a:lnTo>
                  <a:pt x="8775" y="713786"/>
                </a:lnTo>
                <a:lnTo>
                  <a:pt x="3460" y="765650"/>
                </a:lnTo>
                <a:lnTo>
                  <a:pt x="0" y="791450"/>
                </a:lnTo>
                <a:lnTo>
                  <a:pt x="4192" y="842848"/>
                </a:lnTo>
                <a:lnTo>
                  <a:pt x="8341" y="891628"/>
                </a:lnTo>
                <a:lnTo>
                  <a:pt x="20224" y="954924"/>
                </a:lnTo>
                <a:lnTo>
                  <a:pt x="42241" y="1010147"/>
                </a:lnTo>
                <a:lnTo>
                  <a:pt x="82995" y="1068351"/>
                </a:lnTo>
                <a:lnTo>
                  <a:pt x="106300" y="1092324"/>
                </a:lnTo>
                <a:lnTo>
                  <a:pt x="162740" y="1128486"/>
                </a:lnTo>
                <a:lnTo>
                  <a:pt x="213935" y="1148286"/>
                </a:lnTo>
                <a:lnTo>
                  <a:pt x="256361" y="1157473"/>
                </a:lnTo>
                <a:lnTo>
                  <a:pt x="319386" y="1154402"/>
                </a:lnTo>
                <a:lnTo>
                  <a:pt x="347472" y="1151403"/>
                </a:lnTo>
                <a:lnTo>
                  <a:pt x="410586" y="1123975"/>
                </a:lnTo>
                <a:lnTo>
                  <a:pt x="466834" y="1096832"/>
                </a:lnTo>
                <a:lnTo>
                  <a:pt x="523698" y="1068941"/>
                </a:lnTo>
                <a:lnTo>
                  <a:pt x="581712" y="1032715"/>
                </a:lnTo>
                <a:lnTo>
                  <a:pt x="636969" y="984141"/>
                </a:lnTo>
                <a:lnTo>
                  <a:pt x="689955" y="932034"/>
                </a:lnTo>
                <a:lnTo>
                  <a:pt x="741473" y="871057"/>
                </a:lnTo>
                <a:lnTo>
                  <a:pt x="773310" y="812907"/>
                </a:lnTo>
                <a:lnTo>
                  <a:pt x="807718" y="751031"/>
                </a:lnTo>
                <a:lnTo>
                  <a:pt x="832668" y="692578"/>
                </a:lnTo>
                <a:lnTo>
                  <a:pt x="849780" y="644203"/>
                </a:lnTo>
                <a:lnTo>
                  <a:pt x="859868" y="588461"/>
                </a:lnTo>
                <a:lnTo>
                  <a:pt x="867190" y="532131"/>
                </a:lnTo>
                <a:lnTo>
                  <a:pt x="867466" y="471914"/>
                </a:lnTo>
                <a:lnTo>
                  <a:pt x="860481" y="423233"/>
                </a:lnTo>
                <a:lnTo>
                  <a:pt x="847639" y="367388"/>
                </a:lnTo>
                <a:lnTo>
                  <a:pt x="830349" y="304200"/>
                </a:lnTo>
                <a:lnTo>
                  <a:pt x="817508" y="268775"/>
                </a:lnTo>
                <a:lnTo>
                  <a:pt x="786032" y="215476"/>
                </a:lnTo>
                <a:lnTo>
                  <a:pt x="748666" y="160367"/>
                </a:lnTo>
                <a:lnTo>
                  <a:pt x="694353" y="101564"/>
                </a:lnTo>
                <a:lnTo>
                  <a:pt x="640347" y="59657"/>
                </a:lnTo>
                <a:lnTo>
                  <a:pt x="587738" y="30755"/>
                </a:lnTo>
                <a:lnTo>
                  <a:pt x="530138" y="10826"/>
                </a:lnTo>
                <a:lnTo>
                  <a:pt x="473378" y="3519"/>
                </a:lnTo>
                <a:lnTo>
                  <a:pt x="447499" y="0"/>
                </a:lnTo>
                <a:lnTo>
                  <a:pt x="398875" y="4596"/>
                </a:lnTo>
                <a:lnTo>
                  <a:pt x="341703" y="14537"/>
                </a:lnTo>
                <a:lnTo>
                  <a:pt x="289539" y="31780"/>
                </a:lnTo>
                <a:lnTo>
                  <a:pt x="242405" y="58567"/>
                </a:lnTo>
                <a:lnTo>
                  <a:pt x="214623" y="76281"/>
                </a:lnTo>
                <a:lnTo>
                  <a:pt x="195626" y="87321"/>
                </a:lnTo>
                <a:lnTo>
                  <a:pt x="141487" y="135946"/>
                </a:lnTo>
                <a:lnTo>
                  <a:pt x="100411" y="17406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5379661" y="2547896"/>
            <a:ext cx="260877" cy="3621804"/>
          </a:xfrm>
          <a:custGeom>
            <a:avLst/>
            <a:gdLst/>
            <a:ahLst/>
            <a:cxnLst/>
            <a:rect l="0" t="0" r="0" b="0"/>
            <a:pathLst>
              <a:path w="260877" h="3621804">
                <a:moveTo>
                  <a:pt x="200442" y="0"/>
                </a:moveTo>
                <a:lnTo>
                  <a:pt x="143178" y="22905"/>
                </a:lnTo>
                <a:lnTo>
                  <a:pt x="100027" y="45781"/>
                </a:lnTo>
                <a:lnTo>
                  <a:pt x="40747" y="94154"/>
                </a:lnTo>
                <a:lnTo>
                  <a:pt x="21842" y="110866"/>
                </a:lnTo>
                <a:lnTo>
                  <a:pt x="5641" y="133892"/>
                </a:lnTo>
                <a:lnTo>
                  <a:pt x="0" y="162843"/>
                </a:lnTo>
                <a:lnTo>
                  <a:pt x="134" y="178752"/>
                </a:lnTo>
                <a:lnTo>
                  <a:pt x="12761" y="208907"/>
                </a:lnTo>
                <a:lnTo>
                  <a:pt x="35140" y="236737"/>
                </a:lnTo>
                <a:lnTo>
                  <a:pt x="94047" y="283199"/>
                </a:lnTo>
                <a:lnTo>
                  <a:pt x="149560" y="328366"/>
                </a:lnTo>
                <a:lnTo>
                  <a:pt x="200674" y="375965"/>
                </a:lnTo>
                <a:lnTo>
                  <a:pt x="220918" y="409705"/>
                </a:lnTo>
                <a:lnTo>
                  <a:pt x="234325" y="453107"/>
                </a:lnTo>
                <a:lnTo>
                  <a:pt x="232659" y="486040"/>
                </a:lnTo>
                <a:lnTo>
                  <a:pt x="224119" y="516665"/>
                </a:lnTo>
                <a:lnTo>
                  <a:pt x="204988" y="548229"/>
                </a:lnTo>
                <a:lnTo>
                  <a:pt x="154510" y="603483"/>
                </a:lnTo>
                <a:lnTo>
                  <a:pt x="103227" y="662420"/>
                </a:lnTo>
                <a:lnTo>
                  <a:pt x="77427" y="697134"/>
                </a:lnTo>
                <a:lnTo>
                  <a:pt x="60720" y="737440"/>
                </a:lnTo>
                <a:lnTo>
                  <a:pt x="60907" y="785480"/>
                </a:lnTo>
                <a:lnTo>
                  <a:pt x="85139" y="838578"/>
                </a:lnTo>
                <a:lnTo>
                  <a:pt x="119608" y="893281"/>
                </a:lnTo>
                <a:lnTo>
                  <a:pt x="163714" y="956260"/>
                </a:lnTo>
                <a:lnTo>
                  <a:pt x="208561" y="1013614"/>
                </a:lnTo>
                <a:lnTo>
                  <a:pt x="238571" y="1067456"/>
                </a:lnTo>
                <a:lnTo>
                  <a:pt x="254374" y="1103581"/>
                </a:lnTo>
                <a:lnTo>
                  <a:pt x="260876" y="1153279"/>
                </a:lnTo>
                <a:lnTo>
                  <a:pt x="254667" y="1214974"/>
                </a:lnTo>
                <a:lnTo>
                  <a:pt x="239056" y="1262169"/>
                </a:lnTo>
                <a:lnTo>
                  <a:pt x="214236" y="1315898"/>
                </a:lnTo>
                <a:lnTo>
                  <a:pt x="183952" y="1379218"/>
                </a:lnTo>
                <a:lnTo>
                  <a:pt x="161930" y="1442403"/>
                </a:lnTo>
                <a:lnTo>
                  <a:pt x="144302" y="1495046"/>
                </a:lnTo>
                <a:lnTo>
                  <a:pt x="144944" y="1543400"/>
                </a:lnTo>
                <a:lnTo>
                  <a:pt x="152543" y="1602180"/>
                </a:lnTo>
                <a:lnTo>
                  <a:pt x="165591" y="1659709"/>
                </a:lnTo>
                <a:lnTo>
                  <a:pt x="182927" y="1715646"/>
                </a:lnTo>
                <a:lnTo>
                  <a:pt x="200446" y="1768722"/>
                </a:lnTo>
                <a:lnTo>
                  <a:pt x="226396" y="1823761"/>
                </a:lnTo>
                <a:lnTo>
                  <a:pt x="250239" y="1880209"/>
                </a:lnTo>
                <a:lnTo>
                  <a:pt x="259651" y="1918005"/>
                </a:lnTo>
                <a:lnTo>
                  <a:pt x="259320" y="1958839"/>
                </a:lnTo>
                <a:lnTo>
                  <a:pt x="248727" y="2014559"/>
                </a:lnTo>
                <a:lnTo>
                  <a:pt x="242605" y="2069456"/>
                </a:lnTo>
                <a:lnTo>
                  <a:pt x="234464" y="2121547"/>
                </a:lnTo>
                <a:lnTo>
                  <a:pt x="235869" y="2170447"/>
                </a:lnTo>
                <a:lnTo>
                  <a:pt x="240575" y="2228219"/>
                </a:lnTo>
                <a:lnTo>
                  <a:pt x="241676" y="2272457"/>
                </a:lnTo>
                <a:lnTo>
                  <a:pt x="241126" y="2333314"/>
                </a:lnTo>
                <a:lnTo>
                  <a:pt x="231052" y="2387097"/>
                </a:lnTo>
                <a:lnTo>
                  <a:pt x="217797" y="2442694"/>
                </a:lnTo>
                <a:lnTo>
                  <a:pt x="196226" y="2492809"/>
                </a:lnTo>
                <a:lnTo>
                  <a:pt x="178786" y="2544702"/>
                </a:lnTo>
                <a:lnTo>
                  <a:pt x="160620" y="2597123"/>
                </a:lnTo>
                <a:lnTo>
                  <a:pt x="146010" y="2655289"/>
                </a:lnTo>
                <a:lnTo>
                  <a:pt x="139861" y="2705798"/>
                </a:lnTo>
                <a:lnTo>
                  <a:pt x="132449" y="2761579"/>
                </a:lnTo>
                <a:lnTo>
                  <a:pt x="128434" y="2822560"/>
                </a:lnTo>
                <a:lnTo>
                  <a:pt x="127244" y="2885082"/>
                </a:lnTo>
                <a:lnTo>
                  <a:pt x="126891" y="2942471"/>
                </a:lnTo>
                <a:lnTo>
                  <a:pt x="126787" y="2996520"/>
                </a:lnTo>
                <a:lnTo>
                  <a:pt x="126756" y="3055168"/>
                </a:lnTo>
                <a:lnTo>
                  <a:pt x="132336" y="3105821"/>
                </a:lnTo>
                <a:lnTo>
                  <a:pt x="136297" y="3164858"/>
                </a:lnTo>
                <a:lnTo>
                  <a:pt x="140198" y="3221580"/>
                </a:lnTo>
                <a:lnTo>
                  <a:pt x="145548" y="3273151"/>
                </a:lnTo>
                <a:lnTo>
                  <a:pt x="147133" y="3334055"/>
                </a:lnTo>
                <a:lnTo>
                  <a:pt x="150722" y="3389145"/>
                </a:lnTo>
                <a:lnTo>
                  <a:pt x="159194" y="3442513"/>
                </a:lnTo>
                <a:lnTo>
                  <a:pt x="172233" y="3495371"/>
                </a:lnTo>
                <a:lnTo>
                  <a:pt x="192010" y="3554455"/>
                </a:lnTo>
                <a:lnTo>
                  <a:pt x="207665" y="3609699"/>
                </a:lnTo>
                <a:lnTo>
                  <a:pt x="210971" y="36218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26466" y="173395"/>
            <a:ext cx="1842488" cy="1012943"/>
            <a:chOff x="726466" y="173395"/>
            <a:chExt cx="1842488" cy="1012943"/>
          </a:xfrm>
        </p:grpSpPr>
        <p:sp>
          <p:nvSpPr>
            <p:cNvPr id="2" name="Freeform 1"/>
            <p:cNvSpPr/>
            <p:nvPr/>
          </p:nvSpPr>
          <p:spPr>
            <a:xfrm>
              <a:off x="792530" y="218027"/>
              <a:ext cx="291906" cy="434740"/>
            </a:xfrm>
            <a:custGeom>
              <a:avLst/>
              <a:gdLst/>
              <a:ahLst/>
              <a:cxnLst/>
              <a:rect l="0" t="0" r="0" b="0"/>
              <a:pathLst>
                <a:path w="291906" h="434740">
                  <a:moveTo>
                    <a:pt x="281376" y="182055"/>
                  </a:moveTo>
                  <a:lnTo>
                    <a:pt x="278257" y="127911"/>
                  </a:lnTo>
                  <a:lnTo>
                    <a:pt x="270631" y="101839"/>
                  </a:lnTo>
                  <a:lnTo>
                    <a:pt x="227319" y="45713"/>
                  </a:lnTo>
                  <a:lnTo>
                    <a:pt x="196729" y="19345"/>
                  </a:lnTo>
                  <a:lnTo>
                    <a:pt x="159849" y="2304"/>
                  </a:lnTo>
                  <a:lnTo>
                    <a:pt x="132998" y="0"/>
                  </a:lnTo>
                  <a:lnTo>
                    <a:pt x="83221" y="8054"/>
                  </a:lnTo>
                  <a:lnTo>
                    <a:pt x="40763" y="29315"/>
                  </a:lnTo>
                  <a:lnTo>
                    <a:pt x="23919" y="42421"/>
                  </a:lnTo>
                  <a:lnTo>
                    <a:pt x="6871" y="68543"/>
                  </a:lnTo>
                  <a:lnTo>
                    <a:pt x="0" y="104098"/>
                  </a:lnTo>
                  <a:lnTo>
                    <a:pt x="6084" y="149629"/>
                  </a:lnTo>
                  <a:lnTo>
                    <a:pt x="12015" y="171153"/>
                  </a:lnTo>
                  <a:lnTo>
                    <a:pt x="24790" y="189298"/>
                  </a:lnTo>
                  <a:lnTo>
                    <a:pt x="42166" y="203992"/>
                  </a:lnTo>
                  <a:lnTo>
                    <a:pt x="92251" y="226870"/>
                  </a:lnTo>
                  <a:lnTo>
                    <a:pt x="116212" y="228099"/>
                  </a:lnTo>
                  <a:lnTo>
                    <a:pt x="175138" y="216281"/>
                  </a:lnTo>
                  <a:lnTo>
                    <a:pt x="228608" y="193899"/>
                  </a:lnTo>
                  <a:lnTo>
                    <a:pt x="243496" y="177961"/>
                  </a:lnTo>
                  <a:lnTo>
                    <a:pt x="268175" y="139133"/>
                  </a:lnTo>
                  <a:lnTo>
                    <a:pt x="273745" y="135893"/>
                  </a:lnTo>
                  <a:lnTo>
                    <a:pt x="278628" y="137242"/>
                  </a:lnTo>
                  <a:lnTo>
                    <a:pt x="283054" y="141651"/>
                  </a:lnTo>
                  <a:lnTo>
                    <a:pt x="284834" y="148100"/>
                  </a:lnTo>
                  <a:lnTo>
                    <a:pt x="287652" y="199248"/>
                  </a:lnTo>
                  <a:lnTo>
                    <a:pt x="291065" y="260104"/>
                  </a:lnTo>
                  <a:lnTo>
                    <a:pt x="291739" y="318398"/>
                  </a:lnTo>
                  <a:lnTo>
                    <a:pt x="286283" y="374974"/>
                  </a:lnTo>
                  <a:lnTo>
                    <a:pt x="291905" y="434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6466" y="642238"/>
              <a:ext cx="600125" cy="31586"/>
            </a:xfrm>
            <a:custGeom>
              <a:avLst/>
              <a:gdLst/>
              <a:ahLst/>
              <a:cxnLst/>
              <a:rect l="0" t="0" r="0" b="0"/>
              <a:pathLst>
                <a:path w="600125" h="31586">
                  <a:moveTo>
                    <a:pt x="600124" y="0"/>
                  </a:moveTo>
                  <a:lnTo>
                    <a:pt x="541507" y="9065"/>
                  </a:lnTo>
                  <a:lnTo>
                    <a:pt x="489950" y="10095"/>
                  </a:lnTo>
                  <a:lnTo>
                    <a:pt x="435809" y="10400"/>
                  </a:lnTo>
                  <a:lnTo>
                    <a:pt x="377133" y="16080"/>
                  </a:lnTo>
                  <a:lnTo>
                    <a:pt x="326472" y="19582"/>
                  </a:lnTo>
                  <a:lnTo>
                    <a:pt x="265058" y="20620"/>
                  </a:lnTo>
                  <a:lnTo>
                    <a:pt x="218799" y="20863"/>
                  </a:lnTo>
                  <a:lnTo>
                    <a:pt x="159196" y="24119"/>
                  </a:lnTo>
                  <a:lnTo>
                    <a:pt x="96437" y="30111"/>
                  </a:lnTo>
                  <a:lnTo>
                    <a:pt x="45081" y="3114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5979" y="852808"/>
              <a:ext cx="19594" cy="326384"/>
            </a:xfrm>
            <a:custGeom>
              <a:avLst/>
              <a:gdLst/>
              <a:ahLst/>
              <a:cxnLst/>
              <a:rect l="0" t="0" r="0" b="0"/>
              <a:pathLst>
                <a:path w="19594" h="326384">
                  <a:moveTo>
                    <a:pt x="10528" y="0"/>
                  </a:moveTo>
                  <a:lnTo>
                    <a:pt x="10528" y="58617"/>
                  </a:lnTo>
                  <a:lnTo>
                    <a:pt x="10528" y="104585"/>
                  </a:lnTo>
                  <a:lnTo>
                    <a:pt x="10528" y="160840"/>
                  </a:lnTo>
                  <a:lnTo>
                    <a:pt x="16117" y="216372"/>
                  </a:lnTo>
                  <a:lnTo>
                    <a:pt x="19593" y="264281"/>
                  </a:lnTo>
                  <a:lnTo>
                    <a:pt x="14167" y="29059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2978" y="842279"/>
              <a:ext cx="279083" cy="344059"/>
            </a:xfrm>
            <a:custGeom>
              <a:avLst/>
              <a:gdLst/>
              <a:ahLst/>
              <a:cxnLst/>
              <a:rect l="0" t="0" r="0" b="0"/>
              <a:pathLst>
                <a:path w="279083" h="344059">
                  <a:moveTo>
                    <a:pt x="178856" y="0"/>
                  </a:moveTo>
                  <a:lnTo>
                    <a:pt x="120239" y="0"/>
                  </a:lnTo>
                  <a:lnTo>
                    <a:pt x="59999" y="1170"/>
                  </a:lnTo>
                  <a:lnTo>
                    <a:pt x="24316" y="9576"/>
                  </a:lnTo>
                  <a:lnTo>
                    <a:pt x="6446" y="20244"/>
                  </a:lnTo>
                  <a:lnTo>
                    <a:pt x="1915" y="27534"/>
                  </a:lnTo>
                  <a:lnTo>
                    <a:pt x="0" y="44993"/>
                  </a:lnTo>
                  <a:lnTo>
                    <a:pt x="14537" y="105538"/>
                  </a:lnTo>
                  <a:lnTo>
                    <a:pt x="35021" y="168478"/>
                  </a:lnTo>
                  <a:lnTo>
                    <a:pt x="39682" y="171981"/>
                  </a:lnTo>
                  <a:lnTo>
                    <a:pt x="45129" y="170806"/>
                  </a:lnTo>
                  <a:lnTo>
                    <a:pt x="105956" y="134962"/>
                  </a:lnTo>
                  <a:lnTo>
                    <a:pt x="148157" y="134486"/>
                  </a:lnTo>
                  <a:lnTo>
                    <a:pt x="198008" y="145975"/>
                  </a:lnTo>
                  <a:lnTo>
                    <a:pt x="238531" y="169561"/>
                  </a:lnTo>
                  <a:lnTo>
                    <a:pt x="269412" y="202340"/>
                  </a:lnTo>
                  <a:lnTo>
                    <a:pt x="277595" y="228359"/>
                  </a:lnTo>
                  <a:lnTo>
                    <a:pt x="279082" y="269653"/>
                  </a:lnTo>
                  <a:lnTo>
                    <a:pt x="277259" y="281545"/>
                  </a:lnTo>
                  <a:lnTo>
                    <a:pt x="265874" y="304116"/>
                  </a:lnTo>
                  <a:lnTo>
                    <a:pt x="249116" y="323506"/>
                  </a:lnTo>
                  <a:lnTo>
                    <a:pt x="229970" y="336023"/>
                  </a:lnTo>
                  <a:lnTo>
                    <a:pt x="188281" y="344058"/>
                  </a:lnTo>
                  <a:lnTo>
                    <a:pt x="131368" y="338367"/>
                  </a:lnTo>
                  <a:lnTo>
                    <a:pt x="8409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63502" y="600124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157928" y="0"/>
                  </a:moveTo>
                  <a:lnTo>
                    <a:pt x="112146" y="54114"/>
                  </a:lnTo>
                  <a:lnTo>
                    <a:pt x="55440" y="115942"/>
                  </a:lnTo>
                  <a:lnTo>
                    <a:pt x="13894" y="17275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2974" y="600124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0" y="0"/>
                  </a:moveTo>
                  <a:lnTo>
                    <a:pt x="42661" y="54114"/>
                  </a:lnTo>
                  <a:lnTo>
                    <a:pt x="92609" y="115942"/>
                  </a:lnTo>
                  <a:lnTo>
                    <a:pt x="13687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67698" y="173395"/>
              <a:ext cx="257380" cy="318731"/>
            </a:xfrm>
            <a:custGeom>
              <a:avLst/>
              <a:gdLst/>
              <a:ahLst/>
              <a:cxnLst/>
              <a:rect l="0" t="0" r="0" b="0"/>
              <a:pathLst>
                <a:path w="257380" h="318731">
                  <a:moveTo>
                    <a:pt x="201213" y="5589"/>
                  </a:moveTo>
                  <a:lnTo>
                    <a:pt x="152283" y="5589"/>
                  </a:lnTo>
                  <a:lnTo>
                    <a:pt x="98741" y="0"/>
                  </a:lnTo>
                  <a:lnTo>
                    <a:pt x="65177" y="2113"/>
                  </a:lnTo>
                  <a:lnTo>
                    <a:pt x="27415" y="10148"/>
                  </a:lnTo>
                  <a:lnTo>
                    <a:pt x="17498" y="15648"/>
                  </a:lnTo>
                  <a:lnTo>
                    <a:pt x="3359" y="31116"/>
                  </a:lnTo>
                  <a:lnTo>
                    <a:pt x="290" y="40155"/>
                  </a:lnTo>
                  <a:lnTo>
                    <a:pt x="0" y="59556"/>
                  </a:lnTo>
                  <a:lnTo>
                    <a:pt x="12471" y="119382"/>
                  </a:lnTo>
                  <a:lnTo>
                    <a:pt x="15723" y="130584"/>
                  </a:lnTo>
                  <a:lnTo>
                    <a:pt x="20232" y="135712"/>
                  </a:lnTo>
                  <a:lnTo>
                    <a:pt x="25577" y="136791"/>
                  </a:lnTo>
                  <a:lnTo>
                    <a:pt x="82329" y="124024"/>
                  </a:lnTo>
                  <a:lnTo>
                    <a:pt x="140945" y="127510"/>
                  </a:lnTo>
                  <a:lnTo>
                    <a:pt x="203329" y="142802"/>
                  </a:lnTo>
                  <a:lnTo>
                    <a:pt x="216662" y="146197"/>
                  </a:lnTo>
                  <a:lnTo>
                    <a:pt x="226720" y="151970"/>
                  </a:lnTo>
                  <a:lnTo>
                    <a:pt x="241016" y="167743"/>
                  </a:lnTo>
                  <a:lnTo>
                    <a:pt x="255641" y="196354"/>
                  </a:lnTo>
                  <a:lnTo>
                    <a:pt x="257379" y="216716"/>
                  </a:lnTo>
                  <a:lnTo>
                    <a:pt x="253082" y="237463"/>
                  </a:lnTo>
                  <a:lnTo>
                    <a:pt x="243373" y="258383"/>
                  </a:lnTo>
                  <a:lnTo>
                    <a:pt x="219165" y="284302"/>
                  </a:lnTo>
                  <a:lnTo>
                    <a:pt x="189765" y="301210"/>
                  </a:lnTo>
                  <a:lnTo>
                    <a:pt x="139984" y="316234"/>
                  </a:lnTo>
                  <a:lnTo>
                    <a:pt x="98973" y="318730"/>
                  </a:lnTo>
                  <a:lnTo>
                    <a:pt x="46314" y="309686"/>
                  </a:lnTo>
                  <a:lnTo>
                    <a:pt x="11701" y="300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5171" y="526424"/>
              <a:ext cx="473783" cy="31587"/>
            </a:xfrm>
            <a:custGeom>
              <a:avLst/>
              <a:gdLst/>
              <a:ahLst/>
              <a:cxnLst/>
              <a:rect l="0" t="0" r="0" b="0"/>
              <a:pathLst>
                <a:path w="473783" h="31587">
                  <a:moveTo>
                    <a:pt x="473782" y="0"/>
                  </a:moveTo>
                  <a:lnTo>
                    <a:pt x="420754" y="14655"/>
                  </a:lnTo>
                  <a:lnTo>
                    <a:pt x="363308" y="19793"/>
                  </a:lnTo>
                  <a:lnTo>
                    <a:pt x="302568" y="23927"/>
                  </a:lnTo>
                  <a:lnTo>
                    <a:pt x="251866" y="29317"/>
                  </a:lnTo>
                  <a:lnTo>
                    <a:pt x="199799" y="30914"/>
                  </a:lnTo>
                  <a:lnTo>
                    <a:pt x="144207" y="31387"/>
                  </a:lnTo>
                  <a:lnTo>
                    <a:pt x="86402" y="28407"/>
                  </a:lnTo>
                  <a:lnTo>
                    <a:pt x="38468" y="263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40649" y="696319"/>
              <a:ext cx="275967" cy="430231"/>
            </a:xfrm>
            <a:custGeom>
              <a:avLst/>
              <a:gdLst/>
              <a:ahLst/>
              <a:cxnLst/>
              <a:rect l="0" t="0" r="0" b="0"/>
              <a:pathLst>
                <a:path w="275967" h="430231">
                  <a:moveTo>
                    <a:pt x="270377" y="124903"/>
                  </a:moveTo>
                  <a:lnTo>
                    <a:pt x="275966" y="108136"/>
                  </a:lnTo>
                  <a:lnTo>
                    <a:pt x="272471" y="87425"/>
                  </a:lnTo>
                  <a:lnTo>
                    <a:pt x="261949" y="63793"/>
                  </a:lnTo>
                  <a:lnTo>
                    <a:pt x="236294" y="31927"/>
                  </a:lnTo>
                  <a:lnTo>
                    <a:pt x="216624" y="14950"/>
                  </a:lnTo>
                  <a:lnTo>
                    <a:pt x="193064" y="5845"/>
                  </a:lnTo>
                  <a:lnTo>
                    <a:pt x="139811" y="0"/>
                  </a:lnTo>
                  <a:lnTo>
                    <a:pt x="98200" y="4577"/>
                  </a:lnTo>
                  <a:lnTo>
                    <a:pt x="50623" y="25009"/>
                  </a:lnTo>
                  <a:lnTo>
                    <a:pt x="28819" y="38002"/>
                  </a:lnTo>
                  <a:lnTo>
                    <a:pt x="13669" y="54695"/>
                  </a:lnTo>
                  <a:lnTo>
                    <a:pt x="4206" y="74982"/>
                  </a:lnTo>
                  <a:lnTo>
                    <a:pt x="0" y="99597"/>
                  </a:lnTo>
                  <a:lnTo>
                    <a:pt x="4370" y="119895"/>
                  </a:lnTo>
                  <a:lnTo>
                    <a:pt x="8811" y="128583"/>
                  </a:lnTo>
                  <a:lnTo>
                    <a:pt x="26223" y="144476"/>
                  </a:lnTo>
                  <a:lnTo>
                    <a:pt x="49560" y="156999"/>
                  </a:lnTo>
                  <a:lnTo>
                    <a:pt x="75530" y="162565"/>
                  </a:lnTo>
                  <a:lnTo>
                    <a:pt x="130329" y="157732"/>
                  </a:lnTo>
                  <a:lnTo>
                    <a:pt x="183095" y="142393"/>
                  </a:lnTo>
                  <a:lnTo>
                    <a:pt x="194641" y="136563"/>
                  </a:lnTo>
                  <a:lnTo>
                    <a:pt x="210590" y="120727"/>
                  </a:lnTo>
                  <a:lnTo>
                    <a:pt x="216481" y="111590"/>
                  </a:lnTo>
                  <a:lnTo>
                    <a:pt x="221578" y="109009"/>
                  </a:lnTo>
                  <a:lnTo>
                    <a:pt x="226146" y="110798"/>
                  </a:lnTo>
                  <a:lnTo>
                    <a:pt x="230361" y="115500"/>
                  </a:lnTo>
                  <a:lnTo>
                    <a:pt x="236293" y="150063"/>
                  </a:lnTo>
                  <a:lnTo>
                    <a:pt x="232232" y="212975"/>
                  </a:lnTo>
                  <a:lnTo>
                    <a:pt x="237149" y="274794"/>
                  </a:lnTo>
                  <a:lnTo>
                    <a:pt x="244056" y="331806"/>
                  </a:lnTo>
                  <a:lnTo>
                    <a:pt x="247110" y="390164"/>
                  </a:lnTo>
                  <a:lnTo>
                    <a:pt x="238791" y="4302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9189" y="84227"/>
            <a:ext cx="683703" cy="473784"/>
            <a:chOff x="569189" y="84227"/>
            <a:chExt cx="683703" cy="473784"/>
          </a:xfrm>
        </p:grpSpPr>
        <p:sp>
          <p:nvSpPr>
            <p:cNvPr id="12" name="Freeform 11"/>
            <p:cNvSpPr/>
            <p:nvPr/>
          </p:nvSpPr>
          <p:spPr>
            <a:xfrm>
              <a:off x="768580" y="189512"/>
              <a:ext cx="484312" cy="368499"/>
            </a:xfrm>
            <a:custGeom>
              <a:avLst/>
              <a:gdLst/>
              <a:ahLst/>
              <a:cxnLst/>
              <a:rect l="0" t="0" r="0" b="0"/>
              <a:pathLst>
                <a:path w="484312" h="368499">
                  <a:moveTo>
                    <a:pt x="484311" y="0"/>
                  </a:moveTo>
                  <a:lnTo>
                    <a:pt x="461954" y="5590"/>
                  </a:lnTo>
                  <a:lnTo>
                    <a:pt x="407320" y="44237"/>
                  </a:lnTo>
                  <a:lnTo>
                    <a:pt x="349000" y="94019"/>
                  </a:lnTo>
                  <a:lnTo>
                    <a:pt x="294010" y="136806"/>
                  </a:lnTo>
                  <a:lnTo>
                    <a:pt x="239891" y="182099"/>
                  </a:lnTo>
                  <a:lnTo>
                    <a:pt x="181979" y="238103"/>
                  </a:lnTo>
                  <a:lnTo>
                    <a:pt x="123312" y="287115"/>
                  </a:lnTo>
                  <a:lnTo>
                    <a:pt x="66631" y="331005"/>
                  </a:lnTo>
                  <a:lnTo>
                    <a:pt x="15241" y="36005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9189" y="84227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2662" y="119970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894922" y="686042"/>
            <a:ext cx="1695089" cy="986144"/>
            <a:chOff x="894922" y="686042"/>
            <a:chExt cx="1695089" cy="986144"/>
          </a:xfrm>
        </p:grpSpPr>
        <p:sp>
          <p:nvSpPr>
            <p:cNvPr id="15" name="Freeform 14"/>
            <p:cNvSpPr/>
            <p:nvPr/>
          </p:nvSpPr>
          <p:spPr>
            <a:xfrm>
              <a:off x="2116227" y="686042"/>
              <a:ext cx="458316" cy="377337"/>
            </a:xfrm>
            <a:custGeom>
              <a:avLst/>
              <a:gdLst/>
              <a:ahLst/>
              <a:cxnLst/>
              <a:rect l="0" t="0" r="0" b="0"/>
              <a:pathLst>
                <a:path w="458316" h="377337">
                  <a:moveTo>
                    <a:pt x="452726" y="19367"/>
                  </a:moveTo>
                  <a:lnTo>
                    <a:pt x="458315" y="2599"/>
                  </a:lnTo>
                  <a:lnTo>
                    <a:pt x="455282" y="0"/>
                  </a:lnTo>
                  <a:lnTo>
                    <a:pt x="439434" y="3350"/>
                  </a:lnTo>
                  <a:lnTo>
                    <a:pt x="386072" y="42474"/>
                  </a:lnTo>
                  <a:lnTo>
                    <a:pt x="333378" y="86101"/>
                  </a:lnTo>
                  <a:lnTo>
                    <a:pt x="274894" y="130060"/>
                  </a:lnTo>
                  <a:lnTo>
                    <a:pt x="224370" y="169673"/>
                  </a:lnTo>
                  <a:lnTo>
                    <a:pt x="206175" y="187945"/>
                  </a:lnTo>
                  <a:lnTo>
                    <a:pt x="148438" y="231570"/>
                  </a:lnTo>
                  <a:lnTo>
                    <a:pt x="93385" y="278597"/>
                  </a:lnTo>
                  <a:lnTo>
                    <a:pt x="38936" y="337728"/>
                  </a:lnTo>
                  <a:lnTo>
                    <a:pt x="0" y="377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68953" y="1147606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89" y="62092"/>
                  </a:lnTo>
                  <a:lnTo>
                    <a:pt x="10723" y="11837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94922" y="800165"/>
              <a:ext cx="463255" cy="305328"/>
            </a:xfrm>
            <a:custGeom>
              <a:avLst/>
              <a:gdLst/>
              <a:ahLst/>
              <a:cxnLst/>
              <a:rect l="0" t="0" r="0" b="0"/>
              <a:pathLst>
                <a:path w="463255" h="305328">
                  <a:moveTo>
                    <a:pt x="463254" y="0"/>
                  </a:moveTo>
                  <a:lnTo>
                    <a:pt x="420562" y="26026"/>
                  </a:lnTo>
                  <a:lnTo>
                    <a:pt x="367733" y="64153"/>
                  </a:lnTo>
                  <a:lnTo>
                    <a:pt x="310309" y="111774"/>
                  </a:lnTo>
                  <a:lnTo>
                    <a:pt x="254149" y="155663"/>
                  </a:lnTo>
                  <a:lnTo>
                    <a:pt x="197975" y="199843"/>
                  </a:lnTo>
                  <a:lnTo>
                    <a:pt x="144787" y="229045"/>
                  </a:lnTo>
                  <a:lnTo>
                    <a:pt x="88565" y="258543"/>
                  </a:lnTo>
                  <a:lnTo>
                    <a:pt x="31792" y="28750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37036" y="1386427"/>
              <a:ext cx="254971" cy="285759"/>
            </a:xfrm>
            <a:custGeom>
              <a:avLst/>
              <a:gdLst/>
              <a:ahLst/>
              <a:cxnLst/>
              <a:rect l="0" t="0" r="0" b="0"/>
              <a:pathLst>
                <a:path w="254971" h="285759">
                  <a:moveTo>
                    <a:pt x="0" y="55977"/>
                  </a:moveTo>
                  <a:lnTo>
                    <a:pt x="5589" y="39209"/>
                  </a:lnTo>
                  <a:lnTo>
                    <a:pt x="20811" y="24738"/>
                  </a:lnTo>
                  <a:lnTo>
                    <a:pt x="63122" y="1973"/>
                  </a:lnTo>
                  <a:lnTo>
                    <a:pt x="84206" y="0"/>
                  </a:lnTo>
                  <a:lnTo>
                    <a:pt x="105275" y="4192"/>
                  </a:lnTo>
                  <a:lnTo>
                    <a:pt x="135698" y="19706"/>
                  </a:lnTo>
                  <a:lnTo>
                    <a:pt x="152337" y="32447"/>
                  </a:lnTo>
                  <a:lnTo>
                    <a:pt x="169269" y="58364"/>
                  </a:lnTo>
                  <a:lnTo>
                    <a:pt x="170168" y="66927"/>
                  </a:lnTo>
                  <a:lnTo>
                    <a:pt x="154412" y="110292"/>
                  </a:lnTo>
                  <a:lnTo>
                    <a:pt x="141157" y="124181"/>
                  </a:lnTo>
                  <a:lnTo>
                    <a:pt x="132709" y="129522"/>
                  </a:lnTo>
                  <a:lnTo>
                    <a:pt x="130587" y="131913"/>
                  </a:lnTo>
                  <a:lnTo>
                    <a:pt x="132681" y="132337"/>
                  </a:lnTo>
                  <a:lnTo>
                    <a:pt x="137587" y="131450"/>
                  </a:lnTo>
                  <a:lnTo>
                    <a:pt x="196089" y="144486"/>
                  </a:lnTo>
                  <a:lnTo>
                    <a:pt x="230456" y="160061"/>
                  </a:lnTo>
                  <a:lnTo>
                    <a:pt x="245924" y="175936"/>
                  </a:lnTo>
                  <a:lnTo>
                    <a:pt x="251687" y="185082"/>
                  </a:lnTo>
                  <a:lnTo>
                    <a:pt x="254970" y="207724"/>
                  </a:lnTo>
                  <a:lnTo>
                    <a:pt x="251360" y="232214"/>
                  </a:lnTo>
                  <a:lnTo>
                    <a:pt x="241957" y="254798"/>
                  </a:lnTo>
                  <a:lnTo>
                    <a:pt x="226859" y="270294"/>
                  </a:lnTo>
                  <a:lnTo>
                    <a:pt x="217920" y="276064"/>
                  </a:lnTo>
                  <a:lnTo>
                    <a:pt x="177393" y="284184"/>
                  </a:lnTo>
                  <a:lnTo>
                    <a:pt x="120871" y="285758"/>
                  </a:lnTo>
                  <a:lnTo>
                    <a:pt x="77818" y="276018"/>
                  </a:lnTo>
                  <a:lnTo>
                    <a:pt x="52642" y="266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053057" y="-20695"/>
            <a:ext cx="2253033" cy="1086961"/>
            <a:chOff x="2053057" y="-20695"/>
            <a:chExt cx="2253033" cy="1086961"/>
          </a:xfrm>
        </p:grpSpPr>
        <p:sp>
          <p:nvSpPr>
            <p:cNvPr id="20" name="Freeform 19"/>
            <p:cNvSpPr/>
            <p:nvPr/>
          </p:nvSpPr>
          <p:spPr>
            <a:xfrm>
              <a:off x="2200455" y="126341"/>
              <a:ext cx="294799" cy="294799"/>
            </a:xfrm>
            <a:custGeom>
              <a:avLst/>
              <a:gdLst/>
              <a:ahLst/>
              <a:cxnLst/>
              <a:rect l="0" t="0" r="0" b="0"/>
              <a:pathLst>
                <a:path w="294799" h="294799">
                  <a:moveTo>
                    <a:pt x="294798" y="0"/>
                  </a:moveTo>
                  <a:lnTo>
                    <a:pt x="246989" y="53875"/>
                  </a:lnTo>
                  <a:lnTo>
                    <a:pt x="187969" y="107517"/>
                  </a:lnTo>
                  <a:lnTo>
                    <a:pt x="129929" y="164897"/>
                  </a:lnTo>
                  <a:lnTo>
                    <a:pt x="70001" y="225970"/>
                  </a:lnTo>
                  <a:lnTo>
                    <a:pt x="9143" y="28720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53057" y="10528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37450" y="52642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00621" y="64223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259" y="14654"/>
                  </a:lnTo>
                  <a:lnTo>
                    <a:pt x="3264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63958" y="105284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3293" y="27557"/>
                  </a:lnTo>
                  <a:lnTo>
                    <a:pt x="651" y="86899"/>
                  </a:lnTo>
                  <a:lnTo>
                    <a:pt x="129" y="1493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48145" y="410611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80697" y="16788"/>
                  </a:lnTo>
                  <a:lnTo>
                    <a:pt x="219006" y="20214"/>
                  </a:lnTo>
                  <a:lnTo>
                    <a:pt x="167836" y="20807"/>
                  </a:lnTo>
                  <a:lnTo>
                    <a:pt x="118749" y="24102"/>
                  </a:lnTo>
                  <a:lnTo>
                    <a:pt x="71449" y="29368"/>
                  </a:lnTo>
                  <a:lnTo>
                    <a:pt x="29749" y="309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63958" y="611464"/>
              <a:ext cx="286957" cy="333228"/>
            </a:xfrm>
            <a:custGeom>
              <a:avLst/>
              <a:gdLst/>
              <a:ahLst/>
              <a:cxnLst/>
              <a:rect l="0" t="0" r="0" b="0"/>
              <a:pathLst>
                <a:path w="286957" h="333228">
                  <a:moveTo>
                    <a:pt x="0" y="93945"/>
                  </a:moveTo>
                  <a:lnTo>
                    <a:pt x="9576" y="62663"/>
                  </a:lnTo>
                  <a:lnTo>
                    <a:pt x="39404" y="24257"/>
                  </a:lnTo>
                  <a:lnTo>
                    <a:pt x="65487" y="8436"/>
                  </a:lnTo>
                  <a:lnTo>
                    <a:pt x="114148" y="1015"/>
                  </a:lnTo>
                  <a:lnTo>
                    <a:pt x="141200" y="0"/>
                  </a:lnTo>
                  <a:lnTo>
                    <a:pt x="162581" y="5788"/>
                  </a:lnTo>
                  <a:lnTo>
                    <a:pt x="171558" y="10607"/>
                  </a:lnTo>
                  <a:lnTo>
                    <a:pt x="184653" y="25320"/>
                  </a:lnTo>
                  <a:lnTo>
                    <a:pt x="189782" y="34157"/>
                  </a:lnTo>
                  <a:lnTo>
                    <a:pt x="192363" y="53335"/>
                  </a:lnTo>
                  <a:lnTo>
                    <a:pt x="188440" y="73556"/>
                  </a:lnTo>
                  <a:lnTo>
                    <a:pt x="173078" y="103502"/>
                  </a:lnTo>
                  <a:lnTo>
                    <a:pt x="160371" y="120029"/>
                  </a:lnTo>
                  <a:lnTo>
                    <a:pt x="140687" y="132054"/>
                  </a:lnTo>
                  <a:lnTo>
                    <a:pt x="95510" y="149306"/>
                  </a:lnTo>
                  <a:lnTo>
                    <a:pt x="90580" y="149569"/>
                  </a:lnTo>
                  <a:lnTo>
                    <a:pt x="89632" y="147406"/>
                  </a:lnTo>
                  <a:lnTo>
                    <a:pt x="91341" y="143623"/>
                  </a:lnTo>
                  <a:lnTo>
                    <a:pt x="108836" y="139421"/>
                  </a:lnTo>
                  <a:lnTo>
                    <a:pt x="145332" y="140175"/>
                  </a:lnTo>
                  <a:lnTo>
                    <a:pt x="167538" y="146077"/>
                  </a:lnTo>
                  <a:lnTo>
                    <a:pt x="220978" y="175520"/>
                  </a:lnTo>
                  <a:lnTo>
                    <a:pt x="260849" y="204078"/>
                  </a:lnTo>
                  <a:lnTo>
                    <a:pt x="277980" y="232252"/>
                  </a:lnTo>
                  <a:lnTo>
                    <a:pt x="286544" y="252511"/>
                  </a:lnTo>
                  <a:lnTo>
                    <a:pt x="286956" y="262827"/>
                  </a:lnTo>
                  <a:lnTo>
                    <a:pt x="281174" y="283647"/>
                  </a:lnTo>
                  <a:lnTo>
                    <a:pt x="267686" y="301479"/>
                  </a:lnTo>
                  <a:lnTo>
                    <a:pt x="249993" y="316034"/>
                  </a:lnTo>
                  <a:lnTo>
                    <a:pt x="230431" y="326402"/>
                  </a:lnTo>
                  <a:lnTo>
                    <a:pt x="194098" y="333227"/>
                  </a:lnTo>
                  <a:lnTo>
                    <a:pt x="139899" y="327127"/>
                  </a:lnTo>
                  <a:lnTo>
                    <a:pt x="87253" y="314657"/>
                  </a:lnTo>
                  <a:lnTo>
                    <a:pt x="28258" y="291379"/>
                  </a:lnTo>
                  <a:lnTo>
                    <a:pt x="10529" y="283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85032" y="-20695"/>
              <a:ext cx="621058" cy="1086961"/>
            </a:xfrm>
            <a:custGeom>
              <a:avLst/>
              <a:gdLst/>
              <a:ahLst/>
              <a:cxnLst/>
              <a:rect l="0" t="0" r="0" b="0"/>
              <a:pathLst>
                <a:path w="621058" h="1086961">
                  <a:moveTo>
                    <a:pt x="52584" y="694518"/>
                  </a:moveTo>
                  <a:lnTo>
                    <a:pt x="32798" y="743449"/>
                  </a:lnTo>
                  <a:lnTo>
                    <a:pt x="23330" y="802580"/>
                  </a:lnTo>
                  <a:lnTo>
                    <a:pt x="29864" y="859320"/>
                  </a:lnTo>
                  <a:lnTo>
                    <a:pt x="39301" y="915588"/>
                  </a:lnTo>
                  <a:lnTo>
                    <a:pt x="43171" y="942510"/>
                  </a:lnTo>
                  <a:lnTo>
                    <a:pt x="58504" y="976228"/>
                  </a:lnTo>
                  <a:lnTo>
                    <a:pt x="91506" y="1016593"/>
                  </a:lnTo>
                  <a:lnTo>
                    <a:pt x="147985" y="1059436"/>
                  </a:lnTo>
                  <a:lnTo>
                    <a:pt x="210568" y="1086960"/>
                  </a:lnTo>
                  <a:lnTo>
                    <a:pt x="247703" y="1086748"/>
                  </a:lnTo>
                  <a:lnTo>
                    <a:pt x="308239" y="1076196"/>
                  </a:lnTo>
                  <a:lnTo>
                    <a:pt x="359537" y="1062846"/>
                  </a:lnTo>
                  <a:lnTo>
                    <a:pt x="397387" y="1049317"/>
                  </a:lnTo>
                  <a:lnTo>
                    <a:pt x="441618" y="1018196"/>
                  </a:lnTo>
                  <a:lnTo>
                    <a:pt x="499675" y="957493"/>
                  </a:lnTo>
                  <a:lnTo>
                    <a:pt x="544948" y="901937"/>
                  </a:lnTo>
                  <a:lnTo>
                    <a:pt x="569421" y="848314"/>
                  </a:lnTo>
                  <a:lnTo>
                    <a:pt x="592756" y="791492"/>
                  </a:lnTo>
                  <a:lnTo>
                    <a:pt x="604789" y="742228"/>
                  </a:lnTo>
                  <a:lnTo>
                    <a:pt x="610044" y="691757"/>
                  </a:lnTo>
                  <a:lnTo>
                    <a:pt x="618588" y="629069"/>
                  </a:lnTo>
                  <a:lnTo>
                    <a:pt x="620372" y="578030"/>
                  </a:lnTo>
                  <a:lnTo>
                    <a:pt x="620901" y="528982"/>
                  </a:lnTo>
                  <a:lnTo>
                    <a:pt x="621057" y="481694"/>
                  </a:lnTo>
                  <a:lnTo>
                    <a:pt x="615521" y="418902"/>
                  </a:lnTo>
                  <a:lnTo>
                    <a:pt x="612054" y="370049"/>
                  </a:lnTo>
                  <a:lnTo>
                    <a:pt x="595242" y="308375"/>
                  </a:lnTo>
                  <a:lnTo>
                    <a:pt x="579443" y="247319"/>
                  </a:lnTo>
                  <a:lnTo>
                    <a:pt x="559467" y="195181"/>
                  </a:lnTo>
                  <a:lnTo>
                    <a:pt x="526104" y="140422"/>
                  </a:lnTo>
                  <a:lnTo>
                    <a:pt x="472777" y="83285"/>
                  </a:lnTo>
                  <a:lnTo>
                    <a:pt x="410470" y="32096"/>
                  </a:lnTo>
                  <a:lnTo>
                    <a:pt x="368423" y="8910"/>
                  </a:lnTo>
                  <a:lnTo>
                    <a:pt x="317917" y="1470"/>
                  </a:lnTo>
                  <a:lnTo>
                    <a:pt x="259760" y="0"/>
                  </a:lnTo>
                  <a:lnTo>
                    <a:pt x="203472" y="5299"/>
                  </a:lnTo>
                  <a:lnTo>
                    <a:pt x="169431" y="14314"/>
                  </a:lnTo>
                  <a:lnTo>
                    <a:pt x="127658" y="43480"/>
                  </a:lnTo>
                  <a:lnTo>
                    <a:pt x="73927" y="102623"/>
                  </a:lnTo>
                  <a:lnTo>
                    <a:pt x="60900" y="120278"/>
                  </a:lnTo>
                  <a:lnTo>
                    <a:pt x="33590" y="183229"/>
                  </a:lnTo>
                  <a:lnTo>
                    <a:pt x="19140" y="230160"/>
                  </a:lnTo>
                  <a:lnTo>
                    <a:pt x="7450" y="281110"/>
                  </a:lnTo>
                  <a:lnTo>
                    <a:pt x="2166" y="333251"/>
                  </a:lnTo>
                  <a:lnTo>
                    <a:pt x="601" y="391334"/>
                  </a:lnTo>
                  <a:lnTo>
                    <a:pt x="137" y="452998"/>
                  </a:lnTo>
                  <a:lnTo>
                    <a:pt x="0" y="515722"/>
                  </a:lnTo>
                  <a:lnTo>
                    <a:pt x="7189" y="575752"/>
                  </a:lnTo>
                  <a:lnTo>
                    <a:pt x="12942" y="631457"/>
                  </a:lnTo>
                  <a:lnTo>
                    <a:pt x="20999" y="673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31751" y="2544574"/>
            <a:ext cx="1789845" cy="948962"/>
            <a:chOff x="831751" y="2544574"/>
            <a:chExt cx="1789845" cy="948962"/>
          </a:xfrm>
        </p:grpSpPr>
        <p:sp>
          <p:nvSpPr>
            <p:cNvPr id="29" name="Freeform 28"/>
            <p:cNvSpPr/>
            <p:nvPr/>
          </p:nvSpPr>
          <p:spPr>
            <a:xfrm>
              <a:off x="958014" y="2544574"/>
              <a:ext cx="284349" cy="357310"/>
            </a:xfrm>
            <a:custGeom>
              <a:avLst/>
              <a:gdLst/>
              <a:ahLst/>
              <a:cxnLst/>
              <a:rect l="0" t="0" r="0" b="0"/>
              <a:pathLst>
                <a:path w="284349" h="357310">
                  <a:moveTo>
                    <a:pt x="31664" y="98079"/>
                  </a:moveTo>
                  <a:lnTo>
                    <a:pt x="20486" y="86900"/>
                  </a:lnTo>
                  <a:lnTo>
                    <a:pt x="18363" y="80098"/>
                  </a:lnTo>
                  <a:lnTo>
                    <a:pt x="19123" y="63181"/>
                  </a:lnTo>
                  <a:lnTo>
                    <a:pt x="26481" y="47084"/>
                  </a:lnTo>
                  <a:lnTo>
                    <a:pt x="50267" y="17685"/>
                  </a:lnTo>
                  <a:lnTo>
                    <a:pt x="76171" y="1989"/>
                  </a:lnTo>
                  <a:lnTo>
                    <a:pt x="95899" y="0"/>
                  </a:lnTo>
                  <a:lnTo>
                    <a:pt x="116365" y="4185"/>
                  </a:lnTo>
                  <a:lnTo>
                    <a:pt x="146448" y="19695"/>
                  </a:lnTo>
                  <a:lnTo>
                    <a:pt x="163008" y="32436"/>
                  </a:lnTo>
                  <a:lnTo>
                    <a:pt x="179895" y="58352"/>
                  </a:lnTo>
                  <a:lnTo>
                    <a:pt x="194912" y="99720"/>
                  </a:lnTo>
                  <a:lnTo>
                    <a:pt x="199091" y="151738"/>
                  </a:lnTo>
                  <a:lnTo>
                    <a:pt x="194328" y="207074"/>
                  </a:lnTo>
                  <a:lnTo>
                    <a:pt x="180952" y="254659"/>
                  </a:lnTo>
                  <a:lnTo>
                    <a:pt x="156993" y="294734"/>
                  </a:lnTo>
                  <a:lnTo>
                    <a:pt x="99749" y="347055"/>
                  </a:lnTo>
                  <a:lnTo>
                    <a:pt x="78692" y="354964"/>
                  </a:lnTo>
                  <a:lnTo>
                    <a:pt x="54905" y="357309"/>
                  </a:lnTo>
                  <a:lnTo>
                    <a:pt x="32635" y="354452"/>
                  </a:lnTo>
                  <a:lnTo>
                    <a:pt x="14158" y="346163"/>
                  </a:lnTo>
                  <a:lnTo>
                    <a:pt x="5956" y="340677"/>
                  </a:lnTo>
                  <a:lnTo>
                    <a:pt x="1657" y="333510"/>
                  </a:lnTo>
                  <a:lnTo>
                    <a:pt x="0" y="316189"/>
                  </a:lnTo>
                  <a:lnTo>
                    <a:pt x="11234" y="286706"/>
                  </a:lnTo>
                  <a:lnTo>
                    <a:pt x="29380" y="261333"/>
                  </a:lnTo>
                  <a:lnTo>
                    <a:pt x="52096" y="252524"/>
                  </a:lnTo>
                  <a:lnTo>
                    <a:pt x="80519" y="249779"/>
                  </a:lnTo>
                  <a:lnTo>
                    <a:pt x="122829" y="255981"/>
                  </a:lnTo>
                  <a:lnTo>
                    <a:pt x="175928" y="275325"/>
                  </a:lnTo>
                  <a:lnTo>
                    <a:pt x="212839" y="283957"/>
                  </a:lnTo>
                  <a:lnTo>
                    <a:pt x="274258" y="295606"/>
                  </a:lnTo>
                  <a:lnTo>
                    <a:pt x="284348" y="298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1751" y="2979564"/>
              <a:ext cx="558011" cy="60993"/>
            </a:xfrm>
            <a:custGeom>
              <a:avLst/>
              <a:gdLst/>
              <a:ahLst/>
              <a:cxnLst/>
              <a:rect l="0" t="0" r="0" b="0"/>
              <a:pathLst>
                <a:path w="558011" h="60993">
                  <a:moveTo>
                    <a:pt x="558010" y="0"/>
                  </a:moveTo>
                  <a:lnTo>
                    <a:pt x="503866" y="11453"/>
                  </a:lnTo>
                  <a:lnTo>
                    <a:pt x="443330" y="19160"/>
                  </a:lnTo>
                  <a:lnTo>
                    <a:pt x="382282" y="27918"/>
                  </a:lnTo>
                  <a:lnTo>
                    <a:pt x="333457" y="31669"/>
                  </a:lnTo>
                  <a:lnTo>
                    <a:pt x="271325" y="42824"/>
                  </a:lnTo>
                  <a:lnTo>
                    <a:pt x="220383" y="49734"/>
                  </a:lnTo>
                  <a:lnTo>
                    <a:pt x="171363" y="51781"/>
                  </a:lnTo>
                  <a:lnTo>
                    <a:pt x="112878" y="58062"/>
                  </a:lnTo>
                  <a:lnTo>
                    <a:pt x="57435" y="609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79150" y="3163698"/>
              <a:ext cx="260082" cy="329838"/>
            </a:xfrm>
            <a:custGeom>
              <a:avLst/>
              <a:gdLst/>
              <a:ahLst/>
              <a:cxnLst/>
              <a:rect l="0" t="0" r="0" b="0"/>
              <a:pathLst>
                <a:path w="260082" h="329838">
                  <a:moveTo>
                    <a:pt x="178984" y="5379"/>
                  </a:moveTo>
                  <a:lnTo>
                    <a:pt x="136293" y="8499"/>
                  </a:lnTo>
                  <a:lnTo>
                    <a:pt x="114387" y="11445"/>
                  </a:lnTo>
                  <a:lnTo>
                    <a:pt x="62196" y="3805"/>
                  </a:lnTo>
                  <a:lnTo>
                    <a:pt x="35831" y="0"/>
                  </a:lnTo>
                  <a:lnTo>
                    <a:pt x="12415" y="2209"/>
                  </a:lnTo>
                  <a:lnTo>
                    <a:pt x="5937" y="6775"/>
                  </a:lnTo>
                  <a:lnTo>
                    <a:pt x="2788" y="13329"/>
                  </a:lnTo>
                  <a:lnTo>
                    <a:pt x="2409" y="29969"/>
                  </a:lnTo>
                  <a:lnTo>
                    <a:pt x="14817" y="85133"/>
                  </a:lnTo>
                  <a:lnTo>
                    <a:pt x="24797" y="119867"/>
                  </a:lnTo>
                  <a:lnTo>
                    <a:pt x="30569" y="126158"/>
                  </a:lnTo>
                  <a:lnTo>
                    <a:pt x="37927" y="129182"/>
                  </a:lnTo>
                  <a:lnTo>
                    <a:pt x="56631" y="129423"/>
                  </a:lnTo>
                  <a:lnTo>
                    <a:pt x="109885" y="123165"/>
                  </a:lnTo>
                  <a:lnTo>
                    <a:pt x="170794" y="127172"/>
                  </a:lnTo>
                  <a:lnTo>
                    <a:pt x="218311" y="140398"/>
                  </a:lnTo>
                  <a:lnTo>
                    <a:pt x="235847" y="151565"/>
                  </a:lnTo>
                  <a:lnTo>
                    <a:pt x="248320" y="167447"/>
                  </a:lnTo>
                  <a:lnTo>
                    <a:pt x="256594" y="187374"/>
                  </a:lnTo>
                  <a:lnTo>
                    <a:pt x="260081" y="223730"/>
                  </a:lnTo>
                  <a:lnTo>
                    <a:pt x="253056" y="257249"/>
                  </a:lnTo>
                  <a:lnTo>
                    <a:pt x="242711" y="278758"/>
                  </a:lnTo>
                  <a:lnTo>
                    <a:pt x="218143" y="305009"/>
                  </a:lnTo>
                  <a:lnTo>
                    <a:pt x="188637" y="322016"/>
                  </a:lnTo>
                  <a:lnTo>
                    <a:pt x="138820" y="329837"/>
                  </a:lnTo>
                  <a:lnTo>
                    <a:pt x="87039" y="328263"/>
                  </a:lnTo>
                  <a:lnTo>
                    <a:pt x="24423" y="313518"/>
                  </a:lnTo>
                  <a:lnTo>
                    <a:pt x="0" y="310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42445" y="3011150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1648" y="5589"/>
                  </a:lnTo>
                  <a:lnTo>
                    <a:pt x="160264" y="9553"/>
                  </a:lnTo>
                  <a:lnTo>
                    <a:pt x="101934" y="10336"/>
                  </a:lnTo>
                  <a:lnTo>
                    <a:pt x="40022" y="160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79316" y="29269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68787" y="3148020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0" y="0"/>
                  </a:move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58342" y="2621595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1169" y="120027"/>
                  </a:lnTo>
                  <a:lnTo>
                    <a:pt x="8333" y="178431"/>
                  </a:lnTo>
                  <a:lnTo>
                    <a:pt x="6758" y="217815"/>
                  </a:lnTo>
                  <a:lnTo>
                    <a:pt x="4505" y="229438"/>
                  </a:lnTo>
                  <a:lnTo>
                    <a:pt x="8241" y="251711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74577" y="2626535"/>
              <a:ext cx="223747" cy="295098"/>
            </a:xfrm>
            <a:custGeom>
              <a:avLst/>
              <a:gdLst/>
              <a:ahLst/>
              <a:cxnLst/>
              <a:rect l="0" t="0" r="0" b="0"/>
              <a:pathLst>
                <a:path w="223747" h="295098">
                  <a:moveTo>
                    <a:pt x="168034" y="5589"/>
                  </a:moveTo>
                  <a:lnTo>
                    <a:pt x="151266" y="0"/>
                  </a:lnTo>
                  <a:lnTo>
                    <a:pt x="92589" y="4044"/>
                  </a:lnTo>
                  <a:lnTo>
                    <a:pt x="37838" y="10873"/>
                  </a:lnTo>
                  <a:lnTo>
                    <a:pt x="16192" y="20026"/>
                  </a:lnTo>
                  <a:lnTo>
                    <a:pt x="7145" y="25742"/>
                  </a:lnTo>
                  <a:lnTo>
                    <a:pt x="2283" y="33062"/>
                  </a:lnTo>
                  <a:lnTo>
                    <a:pt x="0" y="50555"/>
                  </a:lnTo>
                  <a:lnTo>
                    <a:pt x="7967" y="103840"/>
                  </a:lnTo>
                  <a:lnTo>
                    <a:pt x="8680" y="116714"/>
                  </a:lnTo>
                  <a:lnTo>
                    <a:pt x="13835" y="124126"/>
                  </a:lnTo>
                  <a:lnTo>
                    <a:pt x="21951" y="127897"/>
                  </a:lnTo>
                  <a:lnTo>
                    <a:pt x="81856" y="131400"/>
                  </a:lnTo>
                  <a:lnTo>
                    <a:pt x="145103" y="137450"/>
                  </a:lnTo>
                  <a:lnTo>
                    <a:pt x="187551" y="151045"/>
                  </a:lnTo>
                  <a:lnTo>
                    <a:pt x="204394" y="162263"/>
                  </a:lnTo>
                  <a:lnTo>
                    <a:pt x="216560" y="178167"/>
                  </a:lnTo>
                  <a:lnTo>
                    <a:pt x="221441" y="187322"/>
                  </a:lnTo>
                  <a:lnTo>
                    <a:pt x="223746" y="209971"/>
                  </a:lnTo>
                  <a:lnTo>
                    <a:pt x="219701" y="234466"/>
                  </a:lnTo>
                  <a:lnTo>
                    <a:pt x="210104" y="257051"/>
                  </a:lnTo>
                  <a:lnTo>
                    <a:pt x="185959" y="283907"/>
                  </a:lnTo>
                  <a:lnTo>
                    <a:pt x="160403" y="293063"/>
                  </a:lnTo>
                  <a:lnTo>
                    <a:pt x="116250" y="295097"/>
                  </a:lnTo>
                  <a:lnTo>
                    <a:pt x="57230" y="283313"/>
                  </a:lnTo>
                  <a:lnTo>
                    <a:pt x="41692" y="279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63585" y="3000621"/>
              <a:ext cx="558011" cy="10530"/>
            </a:xfrm>
            <a:custGeom>
              <a:avLst/>
              <a:gdLst/>
              <a:ahLst/>
              <a:cxnLst/>
              <a:rect l="0" t="0" r="0" b="0"/>
              <a:pathLst>
                <a:path w="558011" h="10530">
                  <a:moveTo>
                    <a:pt x="558010" y="0"/>
                  </a:moveTo>
                  <a:lnTo>
                    <a:pt x="503866" y="1"/>
                  </a:lnTo>
                  <a:lnTo>
                    <a:pt x="448919" y="1"/>
                  </a:lnTo>
                  <a:lnTo>
                    <a:pt x="401425" y="5590"/>
                  </a:lnTo>
                  <a:lnTo>
                    <a:pt x="350308" y="3476"/>
                  </a:lnTo>
                  <a:lnTo>
                    <a:pt x="287869" y="687"/>
                  </a:lnTo>
                  <a:lnTo>
                    <a:pt x="237633" y="1374"/>
                  </a:lnTo>
                  <a:lnTo>
                    <a:pt x="185703" y="6127"/>
                  </a:lnTo>
                  <a:lnTo>
                    <a:pt x="134442" y="2336"/>
                  </a:lnTo>
                  <a:lnTo>
                    <a:pt x="74606" y="462"/>
                  </a:lnTo>
                  <a:lnTo>
                    <a:pt x="15544" y="729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42570" y="3158549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58617"/>
                  </a:lnTo>
                  <a:lnTo>
                    <a:pt x="7235" y="120026"/>
                  </a:lnTo>
                  <a:lnTo>
                    <a:pt x="9877" y="178430"/>
                  </a:lnTo>
                  <a:lnTo>
                    <a:pt x="10335" y="214695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50508" y="3116435"/>
              <a:ext cx="210778" cy="292033"/>
            </a:xfrm>
            <a:custGeom>
              <a:avLst/>
              <a:gdLst/>
              <a:ahLst/>
              <a:cxnLst/>
              <a:rect l="0" t="0" r="0" b="0"/>
              <a:pathLst>
                <a:path w="210778" h="292033">
                  <a:moveTo>
                    <a:pt x="81574" y="0"/>
                  </a:moveTo>
                  <a:lnTo>
                    <a:pt x="64807" y="11178"/>
                  </a:lnTo>
                  <a:lnTo>
                    <a:pt x="53455" y="26025"/>
                  </a:lnTo>
                  <a:lnTo>
                    <a:pt x="20903" y="87783"/>
                  </a:lnTo>
                  <a:lnTo>
                    <a:pt x="4859" y="141082"/>
                  </a:lnTo>
                  <a:lnTo>
                    <a:pt x="0" y="195501"/>
                  </a:lnTo>
                  <a:lnTo>
                    <a:pt x="3595" y="219080"/>
                  </a:lnTo>
                  <a:lnTo>
                    <a:pt x="12212" y="238139"/>
                  </a:lnTo>
                  <a:lnTo>
                    <a:pt x="36808" y="269438"/>
                  </a:lnTo>
                  <a:lnTo>
                    <a:pt x="62851" y="285464"/>
                  </a:lnTo>
                  <a:lnTo>
                    <a:pt x="98383" y="292032"/>
                  </a:lnTo>
                  <a:lnTo>
                    <a:pt x="132958" y="288389"/>
                  </a:lnTo>
                  <a:lnTo>
                    <a:pt x="165430" y="274312"/>
                  </a:lnTo>
                  <a:lnTo>
                    <a:pt x="191688" y="255323"/>
                  </a:lnTo>
                  <a:lnTo>
                    <a:pt x="203824" y="235529"/>
                  </a:lnTo>
                  <a:lnTo>
                    <a:pt x="210777" y="212304"/>
                  </a:lnTo>
                  <a:lnTo>
                    <a:pt x="208114" y="179498"/>
                  </a:lnTo>
                  <a:lnTo>
                    <a:pt x="202935" y="158156"/>
                  </a:lnTo>
                  <a:lnTo>
                    <a:pt x="197576" y="149891"/>
                  </a:lnTo>
                  <a:lnTo>
                    <a:pt x="182264" y="137588"/>
                  </a:lnTo>
                  <a:lnTo>
                    <a:pt x="160641" y="134460"/>
                  </a:lnTo>
                  <a:lnTo>
                    <a:pt x="114220" y="141983"/>
                  </a:lnTo>
                  <a:lnTo>
                    <a:pt x="87478" y="156972"/>
                  </a:lnTo>
                  <a:lnTo>
                    <a:pt x="58651" y="182998"/>
                  </a:lnTo>
                  <a:lnTo>
                    <a:pt x="3946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148020" y="3021678"/>
            <a:ext cx="147400" cy="136872"/>
            <a:chOff x="3148020" y="3021678"/>
            <a:chExt cx="147400" cy="136872"/>
          </a:xfrm>
        </p:grpSpPr>
        <p:sp>
          <p:nvSpPr>
            <p:cNvPr id="41" name="Freeform 40"/>
            <p:cNvSpPr/>
            <p:nvPr/>
          </p:nvSpPr>
          <p:spPr>
            <a:xfrm>
              <a:off x="3148020" y="3021678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4590" y="16789"/>
                  </a:lnTo>
                  <a:lnTo>
                    <a:pt x="2677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00663" y="3116435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70710" y="9575"/>
                  </a:lnTo>
                  <a:lnTo>
                    <a:pt x="29574" y="338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758673" y="2523744"/>
            <a:ext cx="1400291" cy="926694"/>
            <a:chOff x="3758673" y="2523744"/>
            <a:chExt cx="1400291" cy="926694"/>
          </a:xfrm>
        </p:grpSpPr>
        <p:sp>
          <p:nvSpPr>
            <p:cNvPr id="44" name="Freeform 43"/>
            <p:cNvSpPr/>
            <p:nvPr/>
          </p:nvSpPr>
          <p:spPr>
            <a:xfrm>
              <a:off x="3774141" y="2523744"/>
              <a:ext cx="289860" cy="358252"/>
            </a:xfrm>
            <a:custGeom>
              <a:avLst/>
              <a:gdLst/>
              <a:ahLst/>
              <a:cxnLst/>
              <a:rect l="0" t="0" r="0" b="0"/>
              <a:pathLst>
                <a:path w="289860" h="358252">
                  <a:moveTo>
                    <a:pt x="5589" y="87323"/>
                  </a:moveTo>
                  <a:lnTo>
                    <a:pt x="0" y="70555"/>
                  </a:lnTo>
                  <a:lnTo>
                    <a:pt x="693" y="63276"/>
                  </a:lnTo>
                  <a:lnTo>
                    <a:pt x="7702" y="48950"/>
                  </a:lnTo>
                  <a:lnTo>
                    <a:pt x="24803" y="27730"/>
                  </a:lnTo>
                  <a:lnTo>
                    <a:pt x="50277" y="12214"/>
                  </a:lnTo>
                  <a:lnTo>
                    <a:pt x="80051" y="208"/>
                  </a:lnTo>
                  <a:lnTo>
                    <a:pt x="90325" y="0"/>
                  </a:lnTo>
                  <a:lnTo>
                    <a:pt x="111100" y="6009"/>
                  </a:lnTo>
                  <a:lnTo>
                    <a:pt x="142526" y="22546"/>
                  </a:lnTo>
                  <a:lnTo>
                    <a:pt x="157307" y="38646"/>
                  </a:lnTo>
                  <a:lnTo>
                    <a:pt x="192362" y="98200"/>
                  </a:lnTo>
                  <a:lnTo>
                    <a:pt x="199733" y="121403"/>
                  </a:lnTo>
                  <a:lnTo>
                    <a:pt x="202713" y="165011"/>
                  </a:lnTo>
                  <a:lnTo>
                    <a:pt x="193833" y="218612"/>
                  </a:lnTo>
                  <a:lnTo>
                    <a:pt x="175224" y="279243"/>
                  </a:lnTo>
                  <a:lnTo>
                    <a:pt x="149018" y="319469"/>
                  </a:lnTo>
                  <a:lnTo>
                    <a:pt x="127115" y="341460"/>
                  </a:lnTo>
                  <a:lnTo>
                    <a:pt x="108734" y="351571"/>
                  </a:lnTo>
                  <a:lnTo>
                    <a:pt x="73065" y="358251"/>
                  </a:lnTo>
                  <a:lnTo>
                    <a:pt x="52736" y="353575"/>
                  </a:lnTo>
                  <a:lnTo>
                    <a:pt x="44039" y="349052"/>
                  </a:lnTo>
                  <a:lnTo>
                    <a:pt x="31257" y="334668"/>
                  </a:lnTo>
                  <a:lnTo>
                    <a:pt x="26211" y="325919"/>
                  </a:lnTo>
                  <a:lnTo>
                    <a:pt x="23723" y="306840"/>
                  </a:lnTo>
                  <a:lnTo>
                    <a:pt x="27687" y="287831"/>
                  </a:lnTo>
                  <a:lnTo>
                    <a:pt x="37247" y="271584"/>
                  </a:lnTo>
                  <a:lnTo>
                    <a:pt x="45412" y="266316"/>
                  </a:lnTo>
                  <a:lnTo>
                    <a:pt x="79260" y="258901"/>
                  </a:lnTo>
                  <a:lnTo>
                    <a:pt x="129499" y="259515"/>
                  </a:lnTo>
                  <a:lnTo>
                    <a:pt x="184743" y="264966"/>
                  </a:lnTo>
                  <a:lnTo>
                    <a:pt x="234797" y="265910"/>
                  </a:lnTo>
                  <a:lnTo>
                    <a:pt x="289859" y="255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58673" y="2926922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368498" y="0"/>
                  </a:moveTo>
                  <a:lnTo>
                    <a:pt x="314353" y="0"/>
                  </a:lnTo>
                  <a:lnTo>
                    <a:pt x="267057" y="0"/>
                  </a:lnTo>
                  <a:lnTo>
                    <a:pt x="214829" y="3120"/>
                  </a:lnTo>
                  <a:lnTo>
                    <a:pt x="155259" y="9065"/>
                  </a:lnTo>
                  <a:lnTo>
                    <a:pt x="106964" y="10095"/>
                  </a:lnTo>
                  <a:lnTo>
                    <a:pt x="47819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41388" y="3053264"/>
              <a:ext cx="215158" cy="284270"/>
            </a:xfrm>
            <a:custGeom>
              <a:avLst/>
              <a:gdLst/>
              <a:ahLst/>
              <a:cxnLst/>
              <a:rect l="0" t="0" r="0" b="0"/>
              <a:pathLst>
                <a:path w="215158" h="284270">
                  <a:moveTo>
                    <a:pt x="169969" y="0"/>
                  </a:moveTo>
                  <a:lnTo>
                    <a:pt x="115825" y="0"/>
                  </a:lnTo>
                  <a:lnTo>
                    <a:pt x="60878" y="0"/>
                  </a:lnTo>
                  <a:lnTo>
                    <a:pt x="24562" y="5589"/>
                  </a:lnTo>
                  <a:lnTo>
                    <a:pt x="15709" y="10745"/>
                  </a:lnTo>
                  <a:lnTo>
                    <a:pt x="2753" y="25833"/>
                  </a:lnTo>
                  <a:lnTo>
                    <a:pt x="0" y="34769"/>
                  </a:lnTo>
                  <a:lnTo>
                    <a:pt x="1715" y="65284"/>
                  </a:lnTo>
                  <a:lnTo>
                    <a:pt x="6672" y="90236"/>
                  </a:lnTo>
                  <a:lnTo>
                    <a:pt x="13141" y="97592"/>
                  </a:lnTo>
                  <a:lnTo>
                    <a:pt x="22133" y="101326"/>
                  </a:lnTo>
                  <a:lnTo>
                    <a:pt x="43433" y="102355"/>
                  </a:lnTo>
                  <a:lnTo>
                    <a:pt x="101834" y="95988"/>
                  </a:lnTo>
                  <a:lnTo>
                    <a:pt x="136912" y="100710"/>
                  </a:lnTo>
                  <a:lnTo>
                    <a:pt x="169533" y="115108"/>
                  </a:lnTo>
                  <a:lnTo>
                    <a:pt x="195836" y="139781"/>
                  </a:lnTo>
                  <a:lnTo>
                    <a:pt x="212859" y="169318"/>
                  </a:lnTo>
                  <a:lnTo>
                    <a:pt x="215157" y="193016"/>
                  </a:lnTo>
                  <a:lnTo>
                    <a:pt x="207101" y="240767"/>
                  </a:lnTo>
                  <a:lnTo>
                    <a:pt x="194661" y="259476"/>
                  </a:lnTo>
                  <a:lnTo>
                    <a:pt x="186430" y="267741"/>
                  </a:lnTo>
                  <a:lnTo>
                    <a:pt x="161688" y="276923"/>
                  </a:lnTo>
                  <a:lnTo>
                    <a:pt x="103733" y="282818"/>
                  </a:lnTo>
                  <a:lnTo>
                    <a:pt x="4362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90383" y="2926922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60726" y="49498"/>
                  </a:lnTo>
                  <a:lnTo>
                    <a:pt x="9626" y="10667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06155" y="2895336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0" y="0"/>
                  </a:moveTo>
                  <a:lnTo>
                    <a:pt x="16768" y="11179"/>
                  </a:lnTo>
                  <a:lnTo>
                    <a:pt x="59593" y="73218"/>
                  </a:lnTo>
                  <a:lnTo>
                    <a:pt x="110835" y="131239"/>
                  </a:lnTo>
                  <a:lnTo>
                    <a:pt x="140966" y="165058"/>
                  </a:lnTo>
                  <a:lnTo>
                    <a:pt x="14739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61076" y="2653181"/>
              <a:ext cx="8334" cy="242156"/>
            </a:xfrm>
            <a:custGeom>
              <a:avLst/>
              <a:gdLst/>
              <a:ahLst/>
              <a:cxnLst/>
              <a:rect l="0" t="0" r="0" b="0"/>
              <a:pathLst>
                <a:path w="8334" h="242156">
                  <a:moveTo>
                    <a:pt x="8333" y="0"/>
                  </a:moveTo>
                  <a:lnTo>
                    <a:pt x="5214" y="48931"/>
                  </a:lnTo>
                  <a:lnTo>
                    <a:pt x="0" y="96776"/>
                  </a:lnTo>
                  <a:lnTo>
                    <a:pt x="3827" y="154167"/>
                  </a:lnTo>
                  <a:lnTo>
                    <a:pt x="7740" y="215288"/>
                  </a:lnTo>
                  <a:lnTo>
                    <a:pt x="8333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66863" y="2684766"/>
              <a:ext cx="178275" cy="266063"/>
            </a:xfrm>
            <a:custGeom>
              <a:avLst/>
              <a:gdLst/>
              <a:ahLst/>
              <a:cxnLst/>
              <a:rect l="0" t="0" r="0" b="0"/>
              <a:pathLst>
                <a:path w="178275" h="266063">
                  <a:moveTo>
                    <a:pt x="102587" y="0"/>
                  </a:moveTo>
                  <a:lnTo>
                    <a:pt x="78541" y="9576"/>
                  </a:lnTo>
                  <a:lnTo>
                    <a:pt x="57118" y="27534"/>
                  </a:lnTo>
                  <a:lnTo>
                    <a:pt x="21889" y="74553"/>
                  </a:lnTo>
                  <a:lnTo>
                    <a:pt x="6407" y="111127"/>
                  </a:lnTo>
                  <a:lnTo>
                    <a:pt x="0" y="151600"/>
                  </a:lnTo>
                  <a:lnTo>
                    <a:pt x="4741" y="176172"/>
                  </a:lnTo>
                  <a:lnTo>
                    <a:pt x="33377" y="230087"/>
                  </a:lnTo>
                  <a:lnTo>
                    <a:pt x="46871" y="246931"/>
                  </a:lnTo>
                  <a:lnTo>
                    <a:pt x="66906" y="259096"/>
                  </a:lnTo>
                  <a:lnTo>
                    <a:pt x="90239" y="266062"/>
                  </a:lnTo>
                  <a:lnTo>
                    <a:pt x="112307" y="265259"/>
                  </a:lnTo>
                  <a:lnTo>
                    <a:pt x="130694" y="257883"/>
                  </a:lnTo>
                  <a:lnTo>
                    <a:pt x="161562" y="234084"/>
                  </a:lnTo>
                  <a:lnTo>
                    <a:pt x="177513" y="208179"/>
                  </a:lnTo>
                  <a:lnTo>
                    <a:pt x="178274" y="199617"/>
                  </a:lnTo>
                  <a:lnTo>
                    <a:pt x="172881" y="183866"/>
                  </a:lnTo>
                  <a:lnTo>
                    <a:pt x="159565" y="172185"/>
                  </a:lnTo>
                  <a:lnTo>
                    <a:pt x="140779" y="164265"/>
                  </a:lnTo>
                  <a:lnTo>
                    <a:pt x="116832" y="160744"/>
                  </a:lnTo>
                  <a:lnTo>
                    <a:pt x="93710" y="165419"/>
                  </a:lnTo>
                  <a:lnTo>
                    <a:pt x="38392" y="186127"/>
                  </a:lnTo>
                  <a:lnTo>
                    <a:pt x="2888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64124" y="2995602"/>
              <a:ext cx="494840" cy="26077"/>
            </a:xfrm>
            <a:custGeom>
              <a:avLst/>
              <a:gdLst/>
              <a:ahLst/>
              <a:cxnLst/>
              <a:rect l="0" t="0" r="0" b="0"/>
              <a:pathLst>
                <a:path w="494840" h="26077">
                  <a:moveTo>
                    <a:pt x="494839" y="26076"/>
                  </a:moveTo>
                  <a:lnTo>
                    <a:pt x="432747" y="20487"/>
                  </a:lnTo>
                  <a:lnTo>
                    <a:pt x="381362" y="16523"/>
                  </a:lnTo>
                  <a:lnTo>
                    <a:pt x="323032" y="15740"/>
                  </a:lnTo>
                  <a:lnTo>
                    <a:pt x="266710" y="9997"/>
                  </a:lnTo>
                  <a:lnTo>
                    <a:pt x="212214" y="4833"/>
                  </a:lnTo>
                  <a:lnTo>
                    <a:pt x="152576" y="0"/>
                  </a:lnTo>
                  <a:lnTo>
                    <a:pt x="100719" y="4028"/>
                  </a:lnTo>
                  <a:lnTo>
                    <a:pt x="46584" y="4824"/>
                  </a:lnTo>
                  <a:lnTo>
                    <a:pt x="0" y="5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81401" y="3200663"/>
              <a:ext cx="9066" cy="200042"/>
            </a:xfrm>
            <a:custGeom>
              <a:avLst/>
              <a:gdLst/>
              <a:ahLst/>
              <a:cxnLst/>
              <a:rect l="0" t="0" r="0" b="0"/>
              <a:pathLst>
                <a:path w="9066" h="200042">
                  <a:moveTo>
                    <a:pt x="9065" y="0"/>
                  </a:moveTo>
                  <a:lnTo>
                    <a:pt x="5945" y="42691"/>
                  </a:lnTo>
                  <a:lnTo>
                    <a:pt x="0" y="89931"/>
                  </a:lnTo>
                  <a:lnTo>
                    <a:pt x="7062" y="149883"/>
                  </a:lnTo>
                  <a:lnTo>
                    <a:pt x="906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99519" y="3148149"/>
              <a:ext cx="193180" cy="302289"/>
            </a:xfrm>
            <a:custGeom>
              <a:avLst/>
              <a:gdLst/>
              <a:ahLst/>
              <a:cxnLst/>
              <a:rect l="0" t="0" r="0" b="0"/>
              <a:pathLst>
                <a:path w="193180" h="302289">
                  <a:moveTo>
                    <a:pt x="164688" y="10400"/>
                  </a:moveTo>
                  <a:lnTo>
                    <a:pt x="127210" y="2067"/>
                  </a:lnTo>
                  <a:lnTo>
                    <a:pt x="75787" y="305"/>
                  </a:lnTo>
                  <a:lnTo>
                    <a:pt x="34491" y="0"/>
                  </a:lnTo>
                  <a:lnTo>
                    <a:pt x="24078" y="3466"/>
                  </a:lnTo>
                  <a:lnTo>
                    <a:pt x="9388" y="16677"/>
                  </a:lnTo>
                  <a:lnTo>
                    <a:pt x="2079" y="37366"/>
                  </a:lnTo>
                  <a:lnTo>
                    <a:pt x="0" y="62159"/>
                  </a:lnTo>
                  <a:lnTo>
                    <a:pt x="2976" y="88776"/>
                  </a:lnTo>
                  <a:lnTo>
                    <a:pt x="11318" y="109965"/>
                  </a:lnTo>
                  <a:lnTo>
                    <a:pt x="16818" y="118891"/>
                  </a:lnTo>
                  <a:lnTo>
                    <a:pt x="23994" y="123671"/>
                  </a:lnTo>
                  <a:lnTo>
                    <a:pt x="41326" y="125863"/>
                  </a:lnTo>
                  <a:lnTo>
                    <a:pt x="99714" y="129286"/>
                  </a:lnTo>
                  <a:lnTo>
                    <a:pt x="152752" y="145336"/>
                  </a:lnTo>
                  <a:lnTo>
                    <a:pt x="169522" y="156549"/>
                  </a:lnTo>
                  <a:lnTo>
                    <a:pt x="181654" y="172451"/>
                  </a:lnTo>
                  <a:lnTo>
                    <a:pt x="189776" y="192387"/>
                  </a:lnTo>
                  <a:lnTo>
                    <a:pt x="193179" y="228749"/>
                  </a:lnTo>
                  <a:lnTo>
                    <a:pt x="189829" y="251333"/>
                  </a:lnTo>
                  <a:lnTo>
                    <a:pt x="178201" y="269950"/>
                  </a:lnTo>
                  <a:lnTo>
                    <a:pt x="161335" y="284853"/>
                  </a:lnTo>
                  <a:lnTo>
                    <a:pt x="142141" y="295376"/>
                  </a:lnTo>
                  <a:lnTo>
                    <a:pt x="106015" y="302288"/>
                  </a:lnTo>
                  <a:lnTo>
                    <a:pt x="59403" y="294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443233" y="2895336"/>
            <a:ext cx="126343" cy="115815"/>
            <a:chOff x="5443233" y="2895336"/>
            <a:chExt cx="126343" cy="115815"/>
          </a:xfrm>
        </p:grpSpPr>
        <p:sp>
          <p:nvSpPr>
            <p:cNvPr id="55" name="Freeform 54"/>
            <p:cNvSpPr/>
            <p:nvPr/>
          </p:nvSpPr>
          <p:spPr>
            <a:xfrm>
              <a:off x="5443233" y="289533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4"/>
                  </a:lnTo>
                  <a:lnTo>
                    <a:pt x="976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64290" y="299009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842634" y="2540371"/>
            <a:ext cx="621864" cy="873963"/>
            <a:chOff x="5842634" y="2540371"/>
            <a:chExt cx="621864" cy="873963"/>
          </a:xfrm>
        </p:grpSpPr>
        <p:sp>
          <p:nvSpPr>
            <p:cNvPr id="58" name="Freeform 57"/>
            <p:cNvSpPr/>
            <p:nvPr/>
          </p:nvSpPr>
          <p:spPr>
            <a:xfrm>
              <a:off x="5842634" y="2540371"/>
              <a:ext cx="238587" cy="309682"/>
            </a:xfrm>
            <a:custGeom>
              <a:avLst/>
              <a:gdLst/>
              <a:ahLst/>
              <a:cxnLst/>
              <a:rect l="0" t="0" r="0" b="0"/>
              <a:pathLst>
                <a:path w="238587" h="309682">
                  <a:moveTo>
                    <a:pt x="63853" y="18054"/>
                  </a:moveTo>
                  <a:lnTo>
                    <a:pt x="45872" y="33695"/>
                  </a:lnTo>
                  <a:lnTo>
                    <a:pt x="5290" y="58487"/>
                  </a:lnTo>
                  <a:lnTo>
                    <a:pt x="1414" y="57877"/>
                  </a:lnTo>
                  <a:lnTo>
                    <a:pt x="0" y="52791"/>
                  </a:lnTo>
                  <a:lnTo>
                    <a:pt x="227" y="44721"/>
                  </a:lnTo>
                  <a:lnTo>
                    <a:pt x="6719" y="29516"/>
                  </a:lnTo>
                  <a:lnTo>
                    <a:pt x="11725" y="22186"/>
                  </a:lnTo>
                  <a:lnTo>
                    <a:pt x="26647" y="10921"/>
                  </a:lnTo>
                  <a:lnTo>
                    <a:pt x="46147" y="3185"/>
                  </a:lnTo>
                  <a:lnTo>
                    <a:pt x="83433" y="0"/>
                  </a:lnTo>
                  <a:lnTo>
                    <a:pt x="121777" y="7115"/>
                  </a:lnTo>
                  <a:lnTo>
                    <a:pt x="140680" y="17481"/>
                  </a:lnTo>
                  <a:lnTo>
                    <a:pt x="153760" y="33007"/>
                  </a:lnTo>
                  <a:lnTo>
                    <a:pt x="158886" y="42060"/>
                  </a:lnTo>
                  <a:lnTo>
                    <a:pt x="161462" y="61479"/>
                  </a:lnTo>
                  <a:lnTo>
                    <a:pt x="157538" y="81807"/>
                  </a:lnTo>
                  <a:lnTo>
                    <a:pt x="147995" y="102540"/>
                  </a:lnTo>
                  <a:lnTo>
                    <a:pt x="123878" y="128354"/>
                  </a:lnTo>
                  <a:lnTo>
                    <a:pt x="94507" y="145232"/>
                  </a:lnTo>
                  <a:lnTo>
                    <a:pt x="90138" y="146123"/>
                  </a:lnTo>
                  <a:lnTo>
                    <a:pt x="89565" y="144377"/>
                  </a:lnTo>
                  <a:lnTo>
                    <a:pt x="91523" y="140874"/>
                  </a:lnTo>
                  <a:lnTo>
                    <a:pt x="97507" y="139708"/>
                  </a:lnTo>
                  <a:lnTo>
                    <a:pt x="153711" y="149136"/>
                  </a:lnTo>
                  <a:lnTo>
                    <a:pt x="183154" y="164387"/>
                  </a:lnTo>
                  <a:lnTo>
                    <a:pt x="228489" y="218926"/>
                  </a:lnTo>
                  <a:lnTo>
                    <a:pt x="236460" y="242641"/>
                  </a:lnTo>
                  <a:lnTo>
                    <a:pt x="238586" y="255516"/>
                  </a:lnTo>
                  <a:lnTo>
                    <a:pt x="236494" y="266439"/>
                  </a:lnTo>
                  <a:lnTo>
                    <a:pt x="224810" y="284815"/>
                  </a:lnTo>
                  <a:lnTo>
                    <a:pt x="204799" y="297661"/>
                  </a:lnTo>
                  <a:lnTo>
                    <a:pt x="180308" y="306100"/>
                  </a:lnTo>
                  <a:lnTo>
                    <a:pt x="140212" y="309681"/>
                  </a:lnTo>
                  <a:lnTo>
                    <a:pt x="87862" y="301004"/>
                  </a:lnTo>
                  <a:lnTo>
                    <a:pt x="60438" y="291404"/>
                  </a:lnTo>
                  <a:lnTo>
                    <a:pt x="42796" y="281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23768" y="2582548"/>
              <a:ext cx="203860" cy="289020"/>
            </a:xfrm>
            <a:custGeom>
              <a:avLst/>
              <a:gdLst/>
              <a:ahLst/>
              <a:cxnLst/>
              <a:rect l="0" t="0" r="0" b="0"/>
              <a:pathLst>
                <a:path w="203860" h="289020">
                  <a:moveTo>
                    <a:pt x="3817" y="70633"/>
                  </a:moveTo>
                  <a:lnTo>
                    <a:pt x="13393" y="39351"/>
                  </a:lnTo>
                  <a:lnTo>
                    <a:pt x="24061" y="23195"/>
                  </a:lnTo>
                  <a:lnTo>
                    <a:pt x="39720" y="11335"/>
                  </a:lnTo>
                  <a:lnTo>
                    <a:pt x="59548" y="3334"/>
                  </a:lnTo>
                  <a:lnTo>
                    <a:pt x="95850" y="0"/>
                  </a:lnTo>
                  <a:lnTo>
                    <a:pt x="118420" y="3366"/>
                  </a:lnTo>
                  <a:lnTo>
                    <a:pt x="137030" y="11880"/>
                  </a:lnTo>
                  <a:lnTo>
                    <a:pt x="168041" y="36411"/>
                  </a:lnTo>
                  <a:lnTo>
                    <a:pt x="184017" y="62443"/>
                  </a:lnTo>
                  <a:lnTo>
                    <a:pt x="196160" y="92383"/>
                  </a:lnTo>
                  <a:lnTo>
                    <a:pt x="195988" y="129070"/>
                  </a:lnTo>
                  <a:lnTo>
                    <a:pt x="182227" y="185823"/>
                  </a:lnTo>
                  <a:lnTo>
                    <a:pt x="174358" y="206056"/>
                  </a:lnTo>
                  <a:lnTo>
                    <a:pt x="122947" y="266971"/>
                  </a:lnTo>
                  <a:lnTo>
                    <a:pt x="96437" y="282575"/>
                  </a:lnTo>
                  <a:lnTo>
                    <a:pt x="60766" y="289019"/>
                  </a:lnTo>
                  <a:lnTo>
                    <a:pt x="20561" y="279749"/>
                  </a:lnTo>
                  <a:lnTo>
                    <a:pt x="11470" y="272045"/>
                  </a:lnTo>
                  <a:lnTo>
                    <a:pt x="1369" y="251006"/>
                  </a:lnTo>
                  <a:lnTo>
                    <a:pt x="0" y="229178"/>
                  </a:lnTo>
                  <a:lnTo>
                    <a:pt x="1272" y="218444"/>
                  </a:lnTo>
                  <a:lnTo>
                    <a:pt x="5630" y="210117"/>
                  </a:lnTo>
                  <a:lnTo>
                    <a:pt x="19831" y="197747"/>
                  </a:lnTo>
                  <a:lnTo>
                    <a:pt x="28531" y="195150"/>
                  </a:lnTo>
                  <a:lnTo>
                    <a:pt x="47556" y="195384"/>
                  </a:lnTo>
                  <a:lnTo>
                    <a:pt x="88366" y="206236"/>
                  </a:lnTo>
                  <a:lnTo>
                    <a:pt x="151244" y="241934"/>
                  </a:lnTo>
                  <a:lnTo>
                    <a:pt x="203859" y="270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43316" y="2969036"/>
              <a:ext cx="621182" cy="10526"/>
            </a:xfrm>
            <a:custGeom>
              <a:avLst/>
              <a:gdLst/>
              <a:ahLst/>
              <a:cxnLst/>
              <a:rect l="0" t="0" r="0" b="0"/>
              <a:pathLst>
                <a:path w="621182" h="10526">
                  <a:moveTo>
                    <a:pt x="621181" y="0"/>
                  </a:moveTo>
                  <a:lnTo>
                    <a:pt x="562564" y="0"/>
                  </a:lnTo>
                  <a:lnTo>
                    <a:pt x="511006" y="0"/>
                  </a:lnTo>
                  <a:lnTo>
                    <a:pt x="456866" y="0"/>
                  </a:lnTo>
                  <a:lnTo>
                    <a:pt x="395745" y="1170"/>
                  </a:lnTo>
                  <a:lnTo>
                    <a:pt x="345543" y="8333"/>
                  </a:lnTo>
                  <a:lnTo>
                    <a:pt x="290914" y="10095"/>
                  </a:lnTo>
                  <a:lnTo>
                    <a:pt x="227827" y="10443"/>
                  </a:lnTo>
                  <a:lnTo>
                    <a:pt x="169092" y="10511"/>
                  </a:lnTo>
                  <a:lnTo>
                    <a:pt x="112430" y="10525"/>
                  </a:lnTo>
                  <a:lnTo>
                    <a:pt x="50111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95958" y="3137492"/>
              <a:ext cx="213587" cy="210571"/>
            </a:xfrm>
            <a:custGeom>
              <a:avLst/>
              <a:gdLst/>
              <a:ahLst/>
              <a:cxnLst/>
              <a:rect l="0" t="0" r="0" b="0"/>
              <a:pathLst>
                <a:path w="213587" h="210571">
                  <a:moveTo>
                    <a:pt x="0" y="0"/>
                  </a:moveTo>
                  <a:lnTo>
                    <a:pt x="42691" y="3120"/>
                  </a:lnTo>
                  <a:lnTo>
                    <a:pt x="103238" y="9553"/>
                  </a:lnTo>
                  <a:lnTo>
                    <a:pt x="155097" y="7216"/>
                  </a:lnTo>
                  <a:lnTo>
                    <a:pt x="205072" y="1425"/>
                  </a:lnTo>
                  <a:lnTo>
                    <a:pt x="211584" y="3290"/>
                  </a:lnTo>
                  <a:lnTo>
                    <a:pt x="213586" y="6873"/>
                  </a:lnTo>
                  <a:lnTo>
                    <a:pt x="205577" y="35023"/>
                  </a:lnTo>
                  <a:lnTo>
                    <a:pt x="190503" y="58600"/>
                  </a:lnTo>
                  <a:lnTo>
                    <a:pt x="143742" y="115968"/>
                  </a:lnTo>
                  <a:lnTo>
                    <a:pt x="101763" y="169548"/>
                  </a:lnTo>
                  <a:lnTo>
                    <a:pt x="7370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64370" y="3148020"/>
              <a:ext cx="209285" cy="266314"/>
            </a:xfrm>
            <a:custGeom>
              <a:avLst/>
              <a:gdLst/>
              <a:ahLst/>
              <a:cxnLst/>
              <a:rect l="0" t="0" r="0" b="0"/>
              <a:pathLst>
                <a:path w="209285" h="266314">
                  <a:moveTo>
                    <a:pt x="131671" y="0"/>
                  </a:moveTo>
                  <a:lnTo>
                    <a:pt x="99219" y="6066"/>
                  </a:lnTo>
                  <a:lnTo>
                    <a:pt x="41740" y="1030"/>
                  </a:lnTo>
                  <a:lnTo>
                    <a:pt x="21122" y="6697"/>
                  </a:lnTo>
                  <a:lnTo>
                    <a:pt x="12348" y="11484"/>
                  </a:lnTo>
                  <a:lnTo>
                    <a:pt x="6499" y="19354"/>
                  </a:lnTo>
                  <a:lnTo>
                    <a:pt x="0" y="40578"/>
                  </a:lnTo>
                  <a:lnTo>
                    <a:pt x="1930" y="73245"/>
                  </a:lnTo>
                  <a:lnTo>
                    <a:pt x="10058" y="91435"/>
                  </a:lnTo>
                  <a:lnTo>
                    <a:pt x="15501" y="99562"/>
                  </a:lnTo>
                  <a:lnTo>
                    <a:pt x="22639" y="103809"/>
                  </a:lnTo>
                  <a:lnTo>
                    <a:pt x="74982" y="105322"/>
                  </a:lnTo>
                  <a:lnTo>
                    <a:pt x="127579" y="113698"/>
                  </a:lnTo>
                  <a:lnTo>
                    <a:pt x="160874" y="124416"/>
                  </a:lnTo>
                  <a:lnTo>
                    <a:pt x="178185" y="135625"/>
                  </a:lnTo>
                  <a:lnTo>
                    <a:pt x="190559" y="151525"/>
                  </a:lnTo>
                  <a:lnTo>
                    <a:pt x="208034" y="190328"/>
                  </a:lnTo>
                  <a:lnTo>
                    <a:pt x="209284" y="210933"/>
                  </a:lnTo>
                  <a:lnTo>
                    <a:pt x="207980" y="221341"/>
                  </a:lnTo>
                  <a:lnTo>
                    <a:pt x="197171" y="239144"/>
                  </a:lnTo>
                  <a:lnTo>
                    <a:pt x="180669" y="253685"/>
                  </a:lnTo>
                  <a:lnTo>
                    <a:pt x="161637" y="264048"/>
                  </a:lnTo>
                  <a:lnTo>
                    <a:pt x="138360" y="266313"/>
                  </a:lnTo>
                  <a:lnTo>
                    <a:pt x="85289" y="258236"/>
                  </a:lnTo>
                  <a:lnTo>
                    <a:pt x="3691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5537989" y="2327430"/>
            <a:ext cx="1062509" cy="1325660"/>
          </a:xfrm>
          <a:custGeom>
            <a:avLst/>
            <a:gdLst/>
            <a:ahLst/>
            <a:cxnLst/>
            <a:rect l="0" t="0" r="0" b="0"/>
            <a:pathLst>
              <a:path w="1062509" h="1325660">
                <a:moveTo>
                  <a:pt x="63171" y="388922"/>
                </a:moveTo>
                <a:lnTo>
                  <a:pt x="57582" y="405689"/>
                </a:lnTo>
                <a:lnTo>
                  <a:pt x="59696" y="438474"/>
                </a:lnTo>
                <a:lnTo>
                  <a:pt x="72060" y="490304"/>
                </a:lnTo>
                <a:lnTo>
                  <a:pt x="86992" y="528145"/>
                </a:lnTo>
                <a:lnTo>
                  <a:pt x="92456" y="582252"/>
                </a:lnTo>
                <a:lnTo>
                  <a:pt x="94076" y="640397"/>
                </a:lnTo>
                <a:lnTo>
                  <a:pt x="94623" y="703152"/>
                </a:lnTo>
                <a:lnTo>
                  <a:pt x="94731" y="760608"/>
                </a:lnTo>
                <a:lnTo>
                  <a:pt x="101987" y="817017"/>
                </a:lnTo>
                <a:lnTo>
                  <a:pt x="105478" y="862685"/>
                </a:lnTo>
                <a:lnTo>
                  <a:pt x="113401" y="921840"/>
                </a:lnTo>
                <a:lnTo>
                  <a:pt x="123439" y="978760"/>
                </a:lnTo>
                <a:lnTo>
                  <a:pt x="131358" y="1034718"/>
                </a:lnTo>
                <a:lnTo>
                  <a:pt x="140827" y="1087977"/>
                </a:lnTo>
                <a:lnTo>
                  <a:pt x="156630" y="1137032"/>
                </a:lnTo>
                <a:lnTo>
                  <a:pt x="182931" y="1193190"/>
                </a:lnTo>
                <a:lnTo>
                  <a:pt x="223236" y="1242502"/>
                </a:lnTo>
                <a:lnTo>
                  <a:pt x="277142" y="1283022"/>
                </a:lnTo>
                <a:lnTo>
                  <a:pt x="338313" y="1310425"/>
                </a:lnTo>
                <a:lnTo>
                  <a:pt x="398627" y="1322544"/>
                </a:lnTo>
                <a:lnTo>
                  <a:pt x="448005" y="1324947"/>
                </a:lnTo>
                <a:lnTo>
                  <a:pt x="503969" y="1325659"/>
                </a:lnTo>
                <a:lnTo>
                  <a:pt x="564104" y="1320310"/>
                </a:lnTo>
                <a:lnTo>
                  <a:pt x="626588" y="1299583"/>
                </a:lnTo>
                <a:lnTo>
                  <a:pt x="685897" y="1272959"/>
                </a:lnTo>
                <a:lnTo>
                  <a:pt x="737950" y="1239580"/>
                </a:lnTo>
                <a:lnTo>
                  <a:pt x="800789" y="1193025"/>
                </a:lnTo>
                <a:lnTo>
                  <a:pt x="855943" y="1142319"/>
                </a:lnTo>
                <a:lnTo>
                  <a:pt x="896953" y="1082540"/>
                </a:lnTo>
                <a:lnTo>
                  <a:pt x="943618" y="1019982"/>
                </a:lnTo>
                <a:lnTo>
                  <a:pt x="977066" y="957404"/>
                </a:lnTo>
                <a:lnTo>
                  <a:pt x="1010064" y="900864"/>
                </a:lnTo>
                <a:lnTo>
                  <a:pt x="1034290" y="842513"/>
                </a:lnTo>
                <a:lnTo>
                  <a:pt x="1044384" y="780786"/>
                </a:lnTo>
                <a:lnTo>
                  <a:pt x="1058971" y="724968"/>
                </a:lnTo>
                <a:lnTo>
                  <a:pt x="1062508" y="672327"/>
                </a:lnTo>
                <a:lnTo>
                  <a:pt x="1060002" y="621463"/>
                </a:lnTo>
                <a:lnTo>
                  <a:pt x="1048730" y="563888"/>
                </a:lnTo>
                <a:lnTo>
                  <a:pt x="1029549" y="502512"/>
                </a:lnTo>
                <a:lnTo>
                  <a:pt x="1007260" y="446498"/>
                </a:lnTo>
                <a:lnTo>
                  <a:pt x="981047" y="383982"/>
                </a:lnTo>
                <a:lnTo>
                  <a:pt x="954266" y="330148"/>
                </a:lnTo>
                <a:lnTo>
                  <a:pt x="913858" y="273687"/>
                </a:lnTo>
                <a:lnTo>
                  <a:pt x="871391" y="212209"/>
                </a:lnTo>
                <a:lnTo>
                  <a:pt x="820897" y="157594"/>
                </a:lnTo>
                <a:lnTo>
                  <a:pt x="775925" y="118360"/>
                </a:lnTo>
                <a:lnTo>
                  <a:pt x="715735" y="80504"/>
                </a:lnTo>
                <a:lnTo>
                  <a:pt x="662562" y="52093"/>
                </a:lnTo>
                <a:lnTo>
                  <a:pt x="606999" y="29540"/>
                </a:lnTo>
                <a:lnTo>
                  <a:pt x="550963" y="13820"/>
                </a:lnTo>
                <a:lnTo>
                  <a:pt x="494834" y="2569"/>
                </a:lnTo>
                <a:lnTo>
                  <a:pt x="438686" y="0"/>
                </a:lnTo>
                <a:lnTo>
                  <a:pt x="383705" y="662"/>
                </a:lnTo>
                <a:lnTo>
                  <a:pt x="334717" y="13965"/>
                </a:lnTo>
                <a:lnTo>
                  <a:pt x="274839" y="38291"/>
                </a:lnTo>
                <a:lnTo>
                  <a:pt x="221243" y="70062"/>
                </a:lnTo>
                <a:lnTo>
                  <a:pt x="171595" y="116172"/>
                </a:lnTo>
                <a:lnTo>
                  <a:pt x="126618" y="178439"/>
                </a:lnTo>
                <a:lnTo>
                  <a:pt x="91284" y="238242"/>
                </a:lnTo>
                <a:lnTo>
                  <a:pt x="63179" y="289228"/>
                </a:lnTo>
                <a:lnTo>
                  <a:pt x="40686" y="349342"/>
                </a:lnTo>
                <a:lnTo>
                  <a:pt x="24978" y="405107"/>
                </a:lnTo>
                <a:lnTo>
                  <a:pt x="10610" y="448011"/>
                </a:lnTo>
                <a:lnTo>
                  <a:pt x="0" y="4731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27957" y="42113"/>
            <a:ext cx="4428710" cy="536955"/>
            <a:chOff x="227957" y="42113"/>
            <a:chExt cx="4428710" cy="536955"/>
          </a:xfrm>
        </p:grpSpPr>
        <p:sp>
          <p:nvSpPr>
            <p:cNvPr id="2" name="Freeform 1"/>
            <p:cNvSpPr/>
            <p:nvPr/>
          </p:nvSpPr>
          <p:spPr>
            <a:xfrm>
              <a:off x="227957" y="109544"/>
              <a:ext cx="268882" cy="373354"/>
            </a:xfrm>
            <a:custGeom>
              <a:avLst/>
              <a:gdLst/>
              <a:ahLst/>
              <a:cxnLst/>
              <a:rect l="0" t="0" r="0" b="0"/>
              <a:pathLst>
                <a:path w="268882" h="373354">
                  <a:moveTo>
                    <a:pt x="193182" y="6269"/>
                  </a:moveTo>
                  <a:lnTo>
                    <a:pt x="176415" y="680"/>
                  </a:lnTo>
                  <a:lnTo>
                    <a:pt x="158824" y="1055"/>
                  </a:lnTo>
                  <a:lnTo>
                    <a:pt x="113346" y="5239"/>
                  </a:lnTo>
                  <a:lnTo>
                    <a:pt x="60472" y="0"/>
                  </a:lnTo>
                  <a:lnTo>
                    <a:pt x="37104" y="2703"/>
                  </a:lnTo>
                  <a:lnTo>
                    <a:pt x="28299" y="7401"/>
                  </a:lnTo>
                  <a:lnTo>
                    <a:pt x="15396" y="21980"/>
                  </a:lnTo>
                  <a:lnTo>
                    <a:pt x="1555" y="49919"/>
                  </a:lnTo>
                  <a:lnTo>
                    <a:pt x="0" y="73242"/>
                  </a:lnTo>
                  <a:lnTo>
                    <a:pt x="2945" y="126343"/>
                  </a:lnTo>
                  <a:lnTo>
                    <a:pt x="11907" y="187548"/>
                  </a:lnTo>
                  <a:lnTo>
                    <a:pt x="12671" y="200821"/>
                  </a:lnTo>
                  <a:lnTo>
                    <a:pt x="15520" y="207330"/>
                  </a:lnTo>
                  <a:lnTo>
                    <a:pt x="19758" y="209330"/>
                  </a:lnTo>
                  <a:lnTo>
                    <a:pt x="24924" y="208323"/>
                  </a:lnTo>
                  <a:lnTo>
                    <a:pt x="80142" y="172851"/>
                  </a:lnTo>
                  <a:lnTo>
                    <a:pt x="104728" y="168043"/>
                  </a:lnTo>
                  <a:lnTo>
                    <a:pt x="139288" y="170925"/>
                  </a:lnTo>
                  <a:lnTo>
                    <a:pt x="182407" y="183550"/>
                  </a:lnTo>
                  <a:lnTo>
                    <a:pt x="221600" y="207360"/>
                  </a:lnTo>
                  <a:lnTo>
                    <a:pt x="252218" y="240183"/>
                  </a:lnTo>
                  <a:lnTo>
                    <a:pt x="268126" y="270159"/>
                  </a:lnTo>
                  <a:lnTo>
                    <a:pt x="268881" y="280462"/>
                  </a:lnTo>
                  <a:lnTo>
                    <a:pt x="252876" y="332712"/>
                  </a:lnTo>
                  <a:lnTo>
                    <a:pt x="239600" y="350616"/>
                  </a:lnTo>
                  <a:lnTo>
                    <a:pt x="231147" y="358666"/>
                  </a:lnTo>
                  <a:lnTo>
                    <a:pt x="209275" y="367611"/>
                  </a:lnTo>
                  <a:lnTo>
                    <a:pt x="157107" y="373353"/>
                  </a:lnTo>
                  <a:lnTo>
                    <a:pt x="101742" y="364912"/>
                  </a:lnTo>
                  <a:lnTo>
                    <a:pt x="51984" y="348167"/>
                  </a:lnTo>
                  <a:lnTo>
                    <a:pt x="24726" y="343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0169" y="139015"/>
              <a:ext cx="248609" cy="286067"/>
            </a:xfrm>
            <a:custGeom>
              <a:avLst/>
              <a:gdLst/>
              <a:ahLst/>
              <a:cxnLst/>
              <a:rect l="0" t="0" r="0" b="0"/>
              <a:pathLst>
                <a:path w="248609" h="286067">
                  <a:moveTo>
                    <a:pt x="203696" y="8383"/>
                  </a:moveTo>
                  <a:lnTo>
                    <a:pt x="154765" y="8383"/>
                  </a:lnTo>
                  <a:lnTo>
                    <a:pt x="95635" y="2794"/>
                  </a:lnTo>
                  <a:lnTo>
                    <a:pt x="40064" y="0"/>
                  </a:lnTo>
                  <a:lnTo>
                    <a:pt x="16327" y="3878"/>
                  </a:lnTo>
                  <a:lnTo>
                    <a:pt x="8593" y="10059"/>
                  </a:lnTo>
                  <a:lnTo>
                    <a:pt x="0" y="29405"/>
                  </a:lnTo>
                  <a:lnTo>
                    <a:pt x="752" y="66605"/>
                  </a:lnTo>
                  <a:lnTo>
                    <a:pt x="8384" y="101673"/>
                  </a:lnTo>
                  <a:lnTo>
                    <a:pt x="13826" y="108011"/>
                  </a:lnTo>
                  <a:lnTo>
                    <a:pt x="20964" y="111067"/>
                  </a:lnTo>
                  <a:lnTo>
                    <a:pt x="38254" y="111342"/>
                  </a:lnTo>
                  <a:lnTo>
                    <a:pt x="68888" y="107260"/>
                  </a:lnTo>
                  <a:lnTo>
                    <a:pt x="128650" y="118183"/>
                  </a:lnTo>
                  <a:lnTo>
                    <a:pt x="177910" y="139820"/>
                  </a:lnTo>
                  <a:lnTo>
                    <a:pt x="220158" y="173539"/>
                  </a:lnTo>
                  <a:lnTo>
                    <a:pt x="236390" y="200038"/>
                  </a:lnTo>
                  <a:lnTo>
                    <a:pt x="248608" y="230116"/>
                  </a:lnTo>
                  <a:lnTo>
                    <a:pt x="247675" y="239264"/>
                  </a:lnTo>
                  <a:lnTo>
                    <a:pt x="237280" y="255666"/>
                  </a:lnTo>
                  <a:lnTo>
                    <a:pt x="211697" y="272465"/>
                  </a:lnTo>
                  <a:lnTo>
                    <a:pt x="181890" y="284852"/>
                  </a:lnTo>
                  <a:lnTo>
                    <a:pt x="158129" y="286066"/>
                  </a:lnTo>
                  <a:lnTo>
                    <a:pt x="100512" y="275408"/>
                  </a:lnTo>
                  <a:lnTo>
                    <a:pt x="66825" y="271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6020" y="257146"/>
              <a:ext cx="105286" cy="16595"/>
            </a:xfrm>
            <a:custGeom>
              <a:avLst/>
              <a:gdLst/>
              <a:ahLst/>
              <a:cxnLst/>
              <a:rect l="0" t="0" r="0" b="0"/>
              <a:pathLst>
                <a:path w="105286" h="16595">
                  <a:moveTo>
                    <a:pt x="105285" y="6066"/>
                  </a:moveTo>
                  <a:lnTo>
                    <a:pt x="71663" y="0"/>
                  </a:lnTo>
                  <a:lnTo>
                    <a:pt x="26201" y="7641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909" y="74823"/>
              <a:ext cx="273066" cy="343304"/>
            </a:xfrm>
            <a:custGeom>
              <a:avLst/>
              <a:gdLst/>
              <a:ahLst/>
              <a:cxnLst/>
              <a:rect l="0" t="0" r="0" b="0"/>
              <a:pathLst>
                <a:path w="273066" h="343304">
                  <a:moveTo>
                    <a:pt x="230951" y="40990"/>
                  </a:moveTo>
                  <a:lnTo>
                    <a:pt x="196053" y="11682"/>
                  </a:lnTo>
                  <a:lnTo>
                    <a:pt x="173717" y="4567"/>
                  </a:lnTo>
                  <a:lnTo>
                    <a:pt x="121249" y="0"/>
                  </a:lnTo>
                  <a:lnTo>
                    <a:pt x="85363" y="4798"/>
                  </a:lnTo>
                  <a:lnTo>
                    <a:pt x="58092" y="19218"/>
                  </a:lnTo>
                  <a:lnTo>
                    <a:pt x="35194" y="43898"/>
                  </a:lnTo>
                  <a:lnTo>
                    <a:pt x="14901" y="84848"/>
                  </a:lnTo>
                  <a:lnTo>
                    <a:pt x="2747" y="136784"/>
                  </a:lnTo>
                  <a:lnTo>
                    <a:pt x="0" y="192103"/>
                  </a:lnTo>
                  <a:lnTo>
                    <a:pt x="7863" y="246921"/>
                  </a:lnTo>
                  <a:lnTo>
                    <a:pt x="18491" y="280601"/>
                  </a:lnTo>
                  <a:lnTo>
                    <a:pt x="37109" y="305918"/>
                  </a:lnTo>
                  <a:lnTo>
                    <a:pt x="64332" y="327068"/>
                  </a:lnTo>
                  <a:lnTo>
                    <a:pt x="95794" y="340093"/>
                  </a:lnTo>
                  <a:lnTo>
                    <a:pt x="133063" y="343303"/>
                  </a:lnTo>
                  <a:lnTo>
                    <a:pt x="166852" y="336195"/>
                  </a:lnTo>
                  <a:lnTo>
                    <a:pt x="220300" y="312430"/>
                  </a:lnTo>
                  <a:lnTo>
                    <a:pt x="273065" y="283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76958" y="231626"/>
              <a:ext cx="165530" cy="189526"/>
            </a:xfrm>
            <a:custGeom>
              <a:avLst/>
              <a:gdLst/>
              <a:ahLst/>
              <a:cxnLst/>
              <a:rect l="0" t="0" r="0" b="0"/>
              <a:pathLst>
                <a:path w="165530" h="189526">
                  <a:moveTo>
                    <a:pt x="18130" y="31586"/>
                  </a:moveTo>
                  <a:lnTo>
                    <a:pt x="6951" y="48354"/>
                  </a:lnTo>
                  <a:lnTo>
                    <a:pt x="0" y="81138"/>
                  </a:lnTo>
                  <a:lnTo>
                    <a:pt x="6056" y="132968"/>
                  </a:lnTo>
                  <a:lnTo>
                    <a:pt x="16372" y="166130"/>
                  </a:lnTo>
                  <a:lnTo>
                    <a:pt x="27487" y="183410"/>
                  </a:lnTo>
                  <a:lnTo>
                    <a:pt x="36066" y="187784"/>
                  </a:lnTo>
                  <a:lnTo>
                    <a:pt x="58077" y="189525"/>
                  </a:lnTo>
                  <a:lnTo>
                    <a:pt x="77218" y="183279"/>
                  </a:lnTo>
                  <a:lnTo>
                    <a:pt x="108570" y="160206"/>
                  </a:lnTo>
                  <a:lnTo>
                    <a:pt x="144365" y="103275"/>
                  </a:lnTo>
                  <a:lnTo>
                    <a:pt x="156123" y="76316"/>
                  </a:lnTo>
                  <a:lnTo>
                    <a:pt x="163671" y="27120"/>
                  </a:lnTo>
                  <a:lnTo>
                    <a:pt x="165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05574" y="223293"/>
              <a:ext cx="202739" cy="179378"/>
            </a:xfrm>
            <a:custGeom>
              <a:avLst/>
              <a:gdLst/>
              <a:ahLst/>
              <a:cxnLst/>
              <a:rect l="0" t="0" r="0" b="0"/>
              <a:pathLst>
                <a:path w="202739" h="179378">
                  <a:moveTo>
                    <a:pt x="115897" y="8333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1" y="7669"/>
                  </a:lnTo>
                  <a:lnTo>
                    <a:pt x="5944" y="18177"/>
                  </a:lnTo>
                  <a:lnTo>
                    <a:pt x="1651" y="25424"/>
                  </a:lnTo>
                  <a:lnTo>
                    <a:pt x="0" y="42836"/>
                  </a:lnTo>
                  <a:lnTo>
                    <a:pt x="3537" y="50052"/>
                  </a:lnTo>
                  <a:lnTo>
                    <a:pt x="16827" y="61190"/>
                  </a:lnTo>
                  <a:lnTo>
                    <a:pt x="49628" y="68448"/>
                  </a:lnTo>
                  <a:lnTo>
                    <a:pt x="101464" y="72071"/>
                  </a:lnTo>
                  <a:lnTo>
                    <a:pt x="134627" y="80901"/>
                  </a:lnTo>
                  <a:lnTo>
                    <a:pt x="188131" y="111579"/>
                  </a:lnTo>
                  <a:lnTo>
                    <a:pt x="199863" y="127920"/>
                  </a:lnTo>
                  <a:lnTo>
                    <a:pt x="202738" y="146881"/>
                  </a:lnTo>
                  <a:lnTo>
                    <a:pt x="201867" y="156850"/>
                  </a:lnTo>
                  <a:lnTo>
                    <a:pt x="197777" y="164667"/>
                  </a:lnTo>
                  <a:lnTo>
                    <a:pt x="183874" y="176471"/>
                  </a:lnTo>
                  <a:lnTo>
                    <a:pt x="162877" y="179377"/>
                  </a:lnTo>
                  <a:lnTo>
                    <a:pt x="102283" y="177130"/>
                  </a:lnTo>
                  <a:lnTo>
                    <a:pt x="84312" y="17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32041" y="42113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42114" y="0"/>
                  </a:moveTo>
                  <a:lnTo>
                    <a:pt x="27460" y="58617"/>
                  </a:lnTo>
                  <a:lnTo>
                    <a:pt x="21152" y="111622"/>
                  </a:lnTo>
                  <a:lnTo>
                    <a:pt x="12974" y="163339"/>
                  </a:lnTo>
                  <a:lnTo>
                    <a:pt x="11012" y="223598"/>
                  </a:lnTo>
                  <a:lnTo>
                    <a:pt x="10624" y="280561"/>
                  </a:lnTo>
                  <a:lnTo>
                    <a:pt x="7428" y="333753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68870" y="141333"/>
              <a:ext cx="221100" cy="6066"/>
            </a:xfrm>
            <a:custGeom>
              <a:avLst/>
              <a:gdLst/>
              <a:ahLst/>
              <a:cxnLst/>
              <a:rect l="0" t="0" r="0" b="0"/>
              <a:pathLst>
                <a:path w="221100" h="6066">
                  <a:moveTo>
                    <a:pt x="221099" y="6065"/>
                  </a:moveTo>
                  <a:lnTo>
                    <a:pt x="188646" y="0"/>
                  </a:lnTo>
                  <a:lnTo>
                    <a:pt x="131167" y="5036"/>
                  </a:lnTo>
                  <a:lnTo>
                    <a:pt x="76776" y="5862"/>
                  </a:lnTo>
                  <a:lnTo>
                    <a:pt x="27211" y="6025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76334" y="263212"/>
              <a:ext cx="132502" cy="123094"/>
            </a:xfrm>
            <a:custGeom>
              <a:avLst/>
              <a:gdLst/>
              <a:ahLst/>
              <a:cxnLst/>
              <a:rect l="0" t="0" r="0" b="0"/>
              <a:pathLst>
                <a:path w="132502" h="123094">
                  <a:moveTo>
                    <a:pt x="97863" y="10528"/>
                  </a:moveTo>
                  <a:lnTo>
                    <a:pt x="75506" y="10528"/>
                  </a:lnTo>
                  <a:lnTo>
                    <a:pt x="44835" y="21707"/>
                  </a:lnTo>
                  <a:lnTo>
                    <a:pt x="19109" y="39837"/>
                  </a:lnTo>
                  <a:lnTo>
                    <a:pt x="2259" y="65616"/>
                  </a:lnTo>
                  <a:lnTo>
                    <a:pt x="0" y="85315"/>
                  </a:lnTo>
                  <a:lnTo>
                    <a:pt x="1035" y="95481"/>
                  </a:lnTo>
                  <a:lnTo>
                    <a:pt x="5235" y="103428"/>
                  </a:lnTo>
                  <a:lnTo>
                    <a:pt x="19260" y="115378"/>
                  </a:lnTo>
                  <a:lnTo>
                    <a:pt x="52476" y="123093"/>
                  </a:lnTo>
                  <a:lnTo>
                    <a:pt x="86364" y="119790"/>
                  </a:lnTo>
                  <a:lnTo>
                    <a:pt x="104840" y="111342"/>
                  </a:lnTo>
                  <a:lnTo>
                    <a:pt x="113043" y="105813"/>
                  </a:lnTo>
                  <a:lnTo>
                    <a:pt x="125276" y="90312"/>
                  </a:lnTo>
                  <a:lnTo>
                    <a:pt x="130176" y="81265"/>
                  </a:lnTo>
                  <a:lnTo>
                    <a:pt x="132501" y="61854"/>
                  </a:lnTo>
                  <a:lnTo>
                    <a:pt x="128465" y="42699"/>
                  </a:lnTo>
                  <a:lnTo>
                    <a:pt x="118873" y="26386"/>
                  </a:lnTo>
                  <a:lnTo>
                    <a:pt x="103691" y="14457"/>
                  </a:lnTo>
                  <a:lnTo>
                    <a:pt x="768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58425" y="252287"/>
              <a:ext cx="273741" cy="126739"/>
            </a:xfrm>
            <a:custGeom>
              <a:avLst/>
              <a:gdLst/>
              <a:ahLst/>
              <a:cxnLst/>
              <a:rect l="0" t="0" r="0" b="0"/>
              <a:pathLst>
                <a:path w="273741" h="126739">
                  <a:moveTo>
                    <a:pt x="0" y="10925"/>
                  </a:moveTo>
                  <a:lnTo>
                    <a:pt x="5589" y="73018"/>
                  </a:lnTo>
                  <a:lnTo>
                    <a:pt x="9552" y="115044"/>
                  </a:lnTo>
                  <a:lnTo>
                    <a:pt x="18848" y="63894"/>
                  </a:lnTo>
                  <a:lnTo>
                    <a:pt x="29631" y="26359"/>
                  </a:lnTo>
                  <a:lnTo>
                    <a:pt x="40855" y="7646"/>
                  </a:lnTo>
                  <a:lnTo>
                    <a:pt x="48293" y="2890"/>
                  </a:lnTo>
                  <a:lnTo>
                    <a:pt x="65917" y="725"/>
                  </a:lnTo>
                  <a:lnTo>
                    <a:pt x="74360" y="4125"/>
                  </a:lnTo>
                  <a:lnTo>
                    <a:pt x="89981" y="17261"/>
                  </a:lnTo>
                  <a:lnTo>
                    <a:pt x="106339" y="44388"/>
                  </a:lnTo>
                  <a:lnTo>
                    <a:pt x="111837" y="47272"/>
                  </a:lnTo>
                  <a:lnTo>
                    <a:pt x="117841" y="45685"/>
                  </a:lnTo>
                  <a:lnTo>
                    <a:pt x="130752" y="34562"/>
                  </a:lnTo>
                  <a:lnTo>
                    <a:pt x="152345" y="10910"/>
                  </a:lnTo>
                  <a:lnTo>
                    <a:pt x="170654" y="0"/>
                  </a:lnTo>
                  <a:lnTo>
                    <a:pt x="181619" y="132"/>
                  </a:lnTo>
                  <a:lnTo>
                    <a:pt x="206282" y="9638"/>
                  </a:lnTo>
                  <a:lnTo>
                    <a:pt x="235295" y="34720"/>
                  </a:lnTo>
                  <a:lnTo>
                    <a:pt x="257654" y="74637"/>
                  </a:lnTo>
                  <a:lnTo>
                    <a:pt x="273740" y="126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92610" y="234391"/>
              <a:ext cx="192240" cy="136515"/>
            </a:xfrm>
            <a:custGeom>
              <a:avLst/>
              <a:gdLst/>
              <a:ahLst/>
              <a:cxnLst/>
              <a:rect l="0" t="0" r="0" b="0"/>
              <a:pathLst>
                <a:path w="192240" h="136515">
                  <a:moveTo>
                    <a:pt x="86954" y="39349"/>
                  </a:moveTo>
                  <a:lnTo>
                    <a:pt x="92544" y="22582"/>
                  </a:lnTo>
                  <a:lnTo>
                    <a:pt x="90681" y="16473"/>
                  </a:lnTo>
                  <a:lnTo>
                    <a:pt x="85929" y="11230"/>
                  </a:lnTo>
                  <a:lnTo>
                    <a:pt x="79252" y="6565"/>
                  </a:lnTo>
                  <a:lnTo>
                    <a:pt x="47498" y="0"/>
                  </a:lnTo>
                  <a:lnTo>
                    <a:pt x="37253" y="2588"/>
                  </a:lnTo>
                  <a:lnTo>
                    <a:pt x="19631" y="14822"/>
                  </a:lnTo>
                  <a:lnTo>
                    <a:pt x="7120" y="35077"/>
                  </a:lnTo>
                  <a:lnTo>
                    <a:pt x="0" y="58508"/>
                  </a:lnTo>
                  <a:lnTo>
                    <a:pt x="2568" y="91429"/>
                  </a:lnTo>
                  <a:lnTo>
                    <a:pt x="7725" y="112799"/>
                  </a:lnTo>
                  <a:lnTo>
                    <a:pt x="13078" y="121071"/>
                  </a:lnTo>
                  <a:lnTo>
                    <a:pt x="28384" y="133382"/>
                  </a:lnTo>
                  <a:lnTo>
                    <a:pt x="46885" y="136514"/>
                  </a:lnTo>
                  <a:lnTo>
                    <a:pt x="56732" y="135711"/>
                  </a:lnTo>
                  <a:lnTo>
                    <a:pt x="64467" y="131667"/>
                  </a:lnTo>
                  <a:lnTo>
                    <a:pt x="94940" y="90284"/>
                  </a:lnTo>
                  <a:lnTo>
                    <a:pt x="109728" y="59900"/>
                  </a:lnTo>
                  <a:lnTo>
                    <a:pt x="113835" y="56560"/>
                  </a:lnTo>
                  <a:lnTo>
                    <a:pt x="117743" y="57842"/>
                  </a:lnTo>
                  <a:lnTo>
                    <a:pt x="145558" y="92087"/>
                  </a:lnTo>
                  <a:lnTo>
                    <a:pt x="170609" y="106318"/>
                  </a:lnTo>
                  <a:lnTo>
                    <a:pt x="192239" y="113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26963" y="221098"/>
              <a:ext cx="94758" cy="118230"/>
            </a:xfrm>
            <a:custGeom>
              <a:avLst/>
              <a:gdLst/>
              <a:ahLst/>
              <a:cxnLst/>
              <a:rect l="0" t="0" r="0" b="0"/>
              <a:pathLst>
                <a:path w="94758" h="118230">
                  <a:moveTo>
                    <a:pt x="0" y="31585"/>
                  </a:moveTo>
                  <a:lnTo>
                    <a:pt x="3120" y="74277"/>
                  </a:lnTo>
                  <a:lnTo>
                    <a:pt x="14654" y="115928"/>
                  </a:lnTo>
                  <a:lnTo>
                    <a:pt x="16789" y="118229"/>
                  </a:lnTo>
                  <a:lnTo>
                    <a:pt x="18212" y="115084"/>
                  </a:lnTo>
                  <a:lnTo>
                    <a:pt x="18623" y="100282"/>
                  </a:lnTo>
                  <a:lnTo>
                    <a:pt x="11826" y="46394"/>
                  </a:lnTo>
                  <a:lnTo>
                    <a:pt x="14903" y="36779"/>
                  </a:lnTo>
                  <a:lnTo>
                    <a:pt x="20464" y="29198"/>
                  </a:lnTo>
                  <a:lnTo>
                    <a:pt x="36002" y="17656"/>
                  </a:lnTo>
                  <a:lnTo>
                    <a:pt x="63310" y="575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5419" y="263212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63834" y="231626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168456" y="0"/>
                  </a:moveTo>
                  <a:lnTo>
                    <a:pt x="132539" y="62281"/>
                  </a:lnTo>
                  <a:lnTo>
                    <a:pt x="105122" y="119451"/>
                  </a:lnTo>
                  <a:lnTo>
                    <a:pt x="77177" y="181133"/>
                  </a:lnTo>
                  <a:lnTo>
                    <a:pt x="42109" y="235839"/>
                  </a:lnTo>
                  <a:lnTo>
                    <a:pt x="24175" y="278109"/>
                  </a:lnTo>
                  <a:lnTo>
                    <a:pt x="11452" y="31831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27088" y="63170"/>
              <a:ext cx="165622" cy="222610"/>
            </a:xfrm>
            <a:custGeom>
              <a:avLst/>
              <a:gdLst/>
              <a:ahLst/>
              <a:cxnLst/>
              <a:rect l="0" t="0" r="0" b="0"/>
              <a:pathLst>
                <a:path w="165622" h="222610">
                  <a:moveTo>
                    <a:pt x="0" y="21057"/>
                  </a:moveTo>
                  <a:lnTo>
                    <a:pt x="3119" y="75202"/>
                  </a:lnTo>
                  <a:lnTo>
                    <a:pt x="9065" y="135738"/>
                  </a:lnTo>
                  <a:lnTo>
                    <a:pt x="21273" y="175530"/>
                  </a:lnTo>
                  <a:lnTo>
                    <a:pt x="39708" y="203957"/>
                  </a:lnTo>
                  <a:lnTo>
                    <a:pt x="56252" y="216600"/>
                  </a:lnTo>
                  <a:lnTo>
                    <a:pt x="65577" y="221609"/>
                  </a:lnTo>
                  <a:lnTo>
                    <a:pt x="74134" y="222609"/>
                  </a:lnTo>
                  <a:lnTo>
                    <a:pt x="89880" y="217481"/>
                  </a:lnTo>
                  <a:lnTo>
                    <a:pt x="126288" y="193955"/>
                  </a:lnTo>
                  <a:lnTo>
                    <a:pt x="142306" y="176279"/>
                  </a:lnTo>
                  <a:lnTo>
                    <a:pt x="158888" y="141009"/>
                  </a:lnTo>
                  <a:lnTo>
                    <a:pt x="165621" y="95333"/>
                  </a:lnTo>
                  <a:lnTo>
                    <a:pt x="159749" y="3304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59873" y="199948"/>
              <a:ext cx="135713" cy="115907"/>
            </a:xfrm>
            <a:custGeom>
              <a:avLst/>
              <a:gdLst/>
              <a:ahLst/>
              <a:cxnLst/>
              <a:rect l="0" t="0" r="0" b="0"/>
              <a:pathLst>
                <a:path w="135713" h="115907">
                  <a:moveTo>
                    <a:pt x="9370" y="21150"/>
                  </a:moveTo>
                  <a:lnTo>
                    <a:pt x="3304" y="53602"/>
                  </a:lnTo>
                  <a:lnTo>
                    <a:pt x="4706" y="95021"/>
                  </a:lnTo>
                  <a:lnTo>
                    <a:pt x="2751" y="105492"/>
                  </a:lnTo>
                  <a:lnTo>
                    <a:pt x="1448" y="107794"/>
                  </a:lnTo>
                  <a:lnTo>
                    <a:pt x="0" y="97873"/>
                  </a:lnTo>
                  <a:lnTo>
                    <a:pt x="10447" y="43414"/>
                  </a:lnTo>
                  <a:lnTo>
                    <a:pt x="18038" y="22856"/>
                  </a:lnTo>
                  <a:lnTo>
                    <a:pt x="29210" y="5921"/>
                  </a:lnTo>
                  <a:lnTo>
                    <a:pt x="37805" y="1638"/>
                  </a:lnTo>
                  <a:lnTo>
                    <a:pt x="59832" y="0"/>
                  </a:lnTo>
                  <a:lnTo>
                    <a:pt x="78981" y="6291"/>
                  </a:lnTo>
                  <a:lnTo>
                    <a:pt x="87363" y="11244"/>
                  </a:lnTo>
                  <a:lnTo>
                    <a:pt x="99796" y="26106"/>
                  </a:lnTo>
                  <a:lnTo>
                    <a:pt x="124804" y="84756"/>
                  </a:lnTo>
                  <a:lnTo>
                    <a:pt x="135712" y="115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69285" y="23162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69285" y="73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06155" y="94756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9756"/>
                  </a:lnTo>
                  <a:lnTo>
                    <a:pt x="20962" y="216087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42984" y="16845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9065"/>
                  </a:lnTo>
                  <a:lnTo>
                    <a:pt x="2697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53485" y="168455"/>
              <a:ext cx="203182" cy="200043"/>
            </a:xfrm>
            <a:custGeom>
              <a:avLst/>
              <a:gdLst/>
              <a:ahLst/>
              <a:cxnLst/>
              <a:rect l="0" t="0" r="0" b="0"/>
              <a:pathLst>
                <a:path w="203182" h="200043">
                  <a:moveTo>
                    <a:pt x="94826" y="0"/>
                  </a:moveTo>
                  <a:lnTo>
                    <a:pt x="32733" y="5590"/>
                  </a:lnTo>
                  <a:lnTo>
                    <a:pt x="5978" y="20244"/>
                  </a:lnTo>
                  <a:lnTo>
                    <a:pt x="1669" y="27534"/>
                  </a:lnTo>
                  <a:lnTo>
                    <a:pt x="0" y="44993"/>
                  </a:lnTo>
                  <a:lnTo>
                    <a:pt x="3532" y="52222"/>
                  </a:lnTo>
                  <a:lnTo>
                    <a:pt x="16816" y="63374"/>
                  </a:lnTo>
                  <a:lnTo>
                    <a:pt x="75511" y="75460"/>
                  </a:lnTo>
                  <a:lnTo>
                    <a:pt x="135782" y="91479"/>
                  </a:lnTo>
                  <a:lnTo>
                    <a:pt x="167012" y="103014"/>
                  </a:lnTo>
                  <a:lnTo>
                    <a:pt x="183840" y="114415"/>
                  </a:lnTo>
                  <a:lnTo>
                    <a:pt x="195999" y="130400"/>
                  </a:lnTo>
                  <a:lnTo>
                    <a:pt x="200879" y="139576"/>
                  </a:lnTo>
                  <a:lnTo>
                    <a:pt x="203181" y="159130"/>
                  </a:lnTo>
                  <a:lnTo>
                    <a:pt x="202158" y="169258"/>
                  </a:lnTo>
                  <a:lnTo>
                    <a:pt x="197966" y="177180"/>
                  </a:lnTo>
                  <a:lnTo>
                    <a:pt x="183950" y="189101"/>
                  </a:lnTo>
                  <a:lnTo>
                    <a:pt x="145149" y="196800"/>
                  </a:lnTo>
                  <a:lnTo>
                    <a:pt x="8429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6911" y="463253"/>
              <a:ext cx="4295628" cy="42115"/>
            </a:xfrm>
            <a:custGeom>
              <a:avLst/>
              <a:gdLst/>
              <a:ahLst/>
              <a:cxnLst/>
              <a:rect l="0" t="0" r="0" b="0"/>
              <a:pathLst>
                <a:path w="4295628" h="42115">
                  <a:moveTo>
                    <a:pt x="4295627" y="31586"/>
                  </a:moveTo>
                  <a:lnTo>
                    <a:pt x="4246697" y="23253"/>
                  </a:lnTo>
                  <a:lnTo>
                    <a:pt x="4193155" y="15902"/>
                  </a:lnTo>
                  <a:lnTo>
                    <a:pt x="4139209" y="11590"/>
                  </a:lnTo>
                  <a:lnTo>
                    <a:pt x="4090444" y="10843"/>
                  </a:lnTo>
                  <a:lnTo>
                    <a:pt x="4040120" y="10622"/>
                  </a:lnTo>
                  <a:lnTo>
                    <a:pt x="3980601" y="13667"/>
                  </a:lnTo>
                  <a:lnTo>
                    <a:pt x="3923784" y="19598"/>
                  </a:lnTo>
                  <a:lnTo>
                    <a:pt x="3867501" y="20769"/>
                  </a:lnTo>
                  <a:lnTo>
                    <a:pt x="3811323" y="21000"/>
                  </a:lnTo>
                  <a:lnTo>
                    <a:pt x="3755166" y="21046"/>
                  </a:lnTo>
                  <a:lnTo>
                    <a:pt x="3699013" y="22225"/>
                  </a:lnTo>
                  <a:lnTo>
                    <a:pt x="3639741" y="29390"/>
                  </a:lnTo>
                  <a:lnTo>
                    <a:pt x="3577644" y="31152"/>
                  </a:lnTo>
                  <a:lnTo>
                    <a:pt x="3528911" y="31457"/>
                  </a:lnTo>
                  <a:lnTo>
                    <a:pt x="3477426" y="31548"/>
                  </a:lnTo>
                  <a:lnTo>
                    <a:pt x="3425127" y="31575"/>
                  </a:lnTo>
                  <a:lnTo>
                    <a:pt x="3372586" y="31583"/>
                  </a:lnTo>
                  <a:lnTo>
                    <a:pt x="3319974" y="37174"/>
                  </a:lnTo>
                  <a:lnTo>
                    <a:pt x="3261751" y="40651"/>
                  </a:lnTo>
                  <a:lnTo>
                    <a:pt x="3205636" y="41681"/>
                  </a:lnTo>
                  <a:lnTo>
                    <a:pt x="3163489" y="41922"/>
                  </a:lnTo>
                  <a:lnTo>
                    <a:pt x="3118631" y="42029"/>
                  </a:lnTo>
                  <a:lnTo>
                    <a:pt x="3075297" y="42076"/>
                  </a:lnTo>
                  <a:lnTo>
                    <a:pt x="3032641" y="42097"/>
                  </a:lnTo>
                  <a:lnTo>
                    <a:pt x="2969165" y="42109"/>
                  </a:lnTo>
                  <a:lnTo>
                    <a:pt x="2912143" y="42113"/>
                  </a:lnTo>
                  <a:lnTo>
                    <a:pt x="2856253" y="42114"/>
                  </a:lnTo>
                  <a:lnTo>
                    <a:pt x="2811286" y="42114"/>
                  </a:lnTo>
                  <a:lnTo>
                    <a:pt x="2764005" y="42114"/>
                  </a:lnTo>
                  <a:lnTo>
                    <a:pt x="2718814" y="42114"/>
                  </a:lnTo>
                  <a:lnTo>
                    <a:pt x="2660150" y="42114"/>
                  </a:lnTo>
                  <a:lnTo>
                    <a:pt x="2603774" y="42114"/>
                  </a:lnTo>
                  <a:lnTo>
                    <a:pt x="2558693" y="42114"/>
                  </a:lnTo>
                  <a:lnTo>
                    <a:pt x="2511361" y="42114"/>
                  </a:lnTo>
                  <a:lnTo>
                    <a:pt x="2455443" y="42114"/>
                  </a:lnTo>
                  <a:lnTo>
                    <a:pt x="2409239" y="42114"/>
                  </a:lnTo>
                  <a:lnTo>
                    <a:pt x="2349145" y="42114"/>
                  </a:lnTo>
                  <a:lnTo>
                    <a:pt x="2303195" y="42114"/>
                  </a:lnTo>
                  <a:lnTo>
                    <a:pt x="2240646" y="42114"/>
                  </a:lnTo>
                  <a:lnTo>
                    <a:pt x="2177590" y="42114"/>
                  </a:lnTo>
                  <a:lnTo>
                    <a:pt x="2116564" y="42114"/>
                  </a:lnTo>
                  <a:lnTo>
                    <a:pt x="2056017" y="42114"/>
                  </a:lnTo>
                  <a:lnTo>
                    <a:pt x="2006881" y="42114"/>
                  </a:lnTo>
                  <a:lnTo>
                    <a:pt x="1948357" y="42114"/>
                  </a:lnTo>
                  <a:lnTo>
                    <a:pt x="1891736" y="42114"/>
                  </a:lnTo>
                  <a:lnTo>
                    <a:pt x="1832773" y="42114"/>
                  </a:lnTo>
                  <a:lnTo>
                    <a:pt x="1780208" y="42114"/>
                  </a:lnTo>
                  <a:lnTo>
                    <a:pt x="1727760" y="34879"/>
                  </a:lnTo>
                  <a:lnTo>
                    <a:pt x="1673553" y="32236"/>
                  </a:lnTo>
                  <a:lnTo>
                    <a:pt x="1617785" y="31714"/>
                  </a:lnTo>
                  <a:lnTo>
                    <a:pt x="1570148" y="31624"/>
                  </a:lnTo>
                  <a:lnTo>
                    <a:pt x="1507811" y="31597"/>
                  </a:lnTo>
                  <a:lnTo>
                    <a:pt x="1454245" y="31589"/>
                  </a:lnTo>
                  <a:lnTo>
                    <a:pt x="1395394" y="30417"/>
                  </a:lnTo>
                  <a:lnTo>
                    <a:pt x="1332272" y="22521"/>
                  </a:lnTo>
                  <a:lnTo>
                    <a:pt x="1277194" y="21346"/>
                  </a:lnTo>
                  <a:lnTo>
                    <a:pt x="1221254" y="17995"/>
                  </a:lnTo>
                  <a:lnTo>
                    <a:pt x="1165144" y="12004"/>
                  </a:lnTo>
                  <a:lnTo>
                    <a:pt x="1101765" y="10820"/>
                  </a:lnTo>
                  <a:lnTo>
                    <a:pt x="1042972" y="10586"/>
                  </a:lnTo>
                  <a:lnTo>
                    <a:pt x="986298" y="10540"/>
                  </a:lnTo>
                  <a:lnTo>
                    <a:pt x="927326" y="10532"/>
                  </a:lnTo>
                  <a:lnTo>
                    <a:pt x="874758" y="4941"/>
                  </a:lnTo>
                  <a:lnTo>
                    <a:pt x="815074" y="976"/>
                  </a:lnTo>
                  <a:lnTo>
                    <a:pt x="758224" y="193"/>
                  </a:lnTo>
                  <a:lnTo>
                    <a:pt x="703511" y="58"/>
                  </a:lnTo>
                  <a:lnTo>
                    <a:pt x="640506" y="17"/>
                  </a:lnTo>
                  <a:lnTo>
                    <a:pt x="577296" y="4"/>
                  </a:lnTo>
                  <a:lnTo>
                    <a:pt x="516240" y="1"/>
                  </a:lnTo>
                  <a:lnTo>
                    <a:pt x="474715" y="1"/>
                  </a:lnTo>
                  <a:lnTo>
                    <a:pt x="428964" y="1"/>
                  </a:lnTo>
                  <a:lnTo>
                    <a:pt x="366526" y="0"/>
                  </a:lnTo>
                  <a:lnTo>
                    <a:pt x="303508" y="0"/>
                  </a:lnTo>
                  <a:lnTo>
                    <a:pt x="252065" y="7236"/>
                  </a:lnTo>
                  <a:lnTo>
                    <a:pt x="202458" y="9553"/>
                  </a:lnTo>
                  <a:lnTo>
                    <a:pt x="159782" y="10095"/>
                  </a:lnTo>
                  <a:lnTo>
                    <a:pt x="116638" y="13456"/>
                  </a:lnTo>
                  <a:lnTo>
                    <a:pt x="56007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73698" y="960593"/>
            <a:ext cx="6967672" cy="979152"/>
            <a:chOff x="273698" y="960593"/>
            <a:chExt cx="6967672" cy="979152"/>
          </a:xfrm>
        </p:grpSpPr>
        <p:sp>
          <p:nvSpPr>
            <p:cNvPr id="26" name="Freeform 25"/>
            <p:cNvSpPr/>
            <p:nvPr/>
          </p:nvSpPr>
          <p:spPr>
            <a:xfrm>
              <a:off x="273698" y="960593"/>
              <a:ext cx="418946" cy="733807"/>
            </a:xfrm>
            <a:custGeom>
              <a:avLst/>
              <a:gdLst/>
              <a:ahLst/>
              <a:cxnLst/>
              <a:rect l="0" t="0" r="0" b="0"/>
              <a:pathLst>
                <a:path w="418946" h="733807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6029"/>
                  </a:lnTo>
                  <a:lnTo>
                    <a:pt x="15306" y="217734"/>
                  </a:lnTo>
                  <a:lnTo>
                    <a:pt x="18160" y="273770"/>
                  </a:lnTo>
                  <a:lnTo>
                    <a:pt x="18723" y="329899"/>
                  </a:lnTo>
                  <a:lnTo>
                    <a:pt x="18835" y="386046"/>
                  </a:lnTo>
                  <a:lnTo>
                    <a:pt x="18857" y="442197"/>
                  </a:lnTo>
                  <a:lnTo>
                    <a:pt x="18861" y="498349"/>
                  </a:lnTo>
                  <a:lnTo>
                    <a:pt x="18862" y="551642"/>
                  </a:lnTo>
                  <a:lnTo>
                    <a:pt x="13273" y="611886"/>
                  </a:lnTo>
                  <a:lnTo>
                    <a:pt x="9797" y="663011"/>
                  </a:lnTo>
                  <a:lnTo>
                    <a:pt x="3727" y="712632"/>
                  </a:lnTo>
                  <a:lnTo>
                    <a:pt x="10576" y="730457"/>
                  </a:lnTo>
                  <a:lnTo>
                    <a:pt x="15677" y="733806"/>
                  </a:lnTo>
                  <a:lnTo>
                    <a:pt x="21418" y="733699"/>
                  </a:lnTo>
                  <a:lnTo>
                    <a:pt x="72274" y="719014"/>
                  </a:lnTo>
                  <a:lnTo>
                    <a:pt x="133094" y="708443"/>
                  </a:lnTo>
                  <a:lnTo>
                    <a:pt x="190515" y="706009"/>
                  </a:lnTo>
                  <a:lnTo>
                    <a:pt x="238438" y="705587"/>
                  </a:lnTo>
                  <a:lnTo>
                    <a:pt x="289682" y="705462"/>
                  </a:lnTo>
                  <a:lnTo>
                    <a:pt x="341911" y="705425"/>
                  </a:lnTo>
                  <a:lnTo>
                    <a:pt x="398876" y="712648"/>
                  </a:lnTo>
                  <a:lnTo>
                    <a:pt x="418945" y="715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5701" y="1359708"/>
              <a:ext cx="344383" cy="285457"/>
            </a:xfrm>
            <a:custGeom>
              <a:avLst/>
              <a:gdLst/>
              <a:ahLst/>
              <a:cxnLst/>
              <a:rect l="0" t="0" r="0" b="0"/>
              <a:pathLst>
                <a:path w="344383" h="285457">
                  <a:moveTo>
                    <a:pt x="196984" y="95725"/>
                  </a:moveTo>
                  <a:lnTo>
                    <a:pt x="176740" y="51762"/>
                  </a:lnTo>
                  <a:lnTo>
                    <a:pt x="157580" y="27067"/>
                  </a:lnTo>
                  <a:lnTo>
                    <a:pt x="125907" y="4932"/>
                  </a:lnTo>
                  <a:lnTo>
                    <a:pt x="97154" y="0"/>
                  </a:lnTo>
                  <a:lnTo>
                    <a:pt x="81297" y="323"/>
                  </a:lnTo>
                  <a:lnTo>
                    <a:pt x="57440" y="10040"/>
                  </a:lnTo>
                  <a:lnTo>
                    <a:pt x="30855" y="35242"/>
                  </a:lnTo>
                  <a:lnTo>
                    <a:pt x="16694" y="55975"/>
                  </a:lnTo>
                  <a:lnTo>
                    <a:pt x="3314" y="95125"/>
                  </a:lnTo>
                  <a:lnTo>
                    <a:pt x="0" y="143250"/>
                  </a:lnTo>
                  <a:lnTo>
                    <a:pt x="5907" y="193384"/>
                  </a:lnTo>
                  <a:lnTo>
                    <a:pt x="21503" y="249720"/>
                  </a:lnTo>
                  <a:lnTo>
                    <a:pt x="27354" y="261559"/>
                  </a:lnTo>
                  <a:lnTo>
                    <a:pt x="43214" y="277833"/>
                  </a:lnTo>
                  <a:lnTo>
                    <a:pt x="52357" y="283811"/>
                  </a:lnTo>
                  <a:lnTo>
                    <a:pt x="61961" y="285456"/>
                  </a:lnTo>
                  <a:lnTo>
                    <a:pt x="81991" y="281046"/>
                  </a:lnTo>
                  <a:lnTo>
                    <a:pt x="122276" y="259150"/>
                  </a:lnTo>
                  <a:lnTo>
                    <a:pt x="153977" y="229175"/>
                  </a:lnTo>
                  <a:lnTo>
                    <a:pt x="172543" y="199996"/>
                  </a:lnTo>
                  <a:lnTo>
                    <a:pt x="193028" y="147064"/>
                  </a:lnTo>
                  <a:lnTo>
                    <a:pt x="201531" y="109507"/>
                  </a:lnTo>
                  <a:lnTo>
                    <a:pt x="200021" y="82651"/>
                  </a:lnTo>
                  <a:lnTo>
                    <a:pt x="201348" y="83499"/>
                  </a:lnTo>
                  <a:lnTo>
                    <a:pt x="203403" y="87574"/>
                  </a:lnTo>
                  <a:lnTo>
                    <a:pt x="212741" y="148037"/>
                  </a:lnTo>
                  <a:lnTo>
                    <a:pt x="227649" y="179855"/>
                  </a:lnTo>
                  <a:lnTo>
                    <a:pt x="262052" y="220878"/>
                  </a:lnTo>
                  <a:lnTo>
                    <a:pt x="282055" y="237526"/>
                  </a:lnTo>
                  <a:lnTo>
                    <a:pt x="292302" y="241732"/>
                  </a:lnTo>
                  <a:lnTo>
                    <a:pt x="344382" y="243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82197" y="1378468"/>
              <a:ext cx="210571" cy="248538"/>
            </a:xfrm>
            <a:custGeom>
              <a:avLst/>
              <a:gdLst/>
              <a:ahLst/>
              <a:cxnLst/>
              <a:rect l="0" t="0" r="0" b="0"/>
              <a:pathLst>
                <a:path w="210571" h="248538">
                  <a:moveTo>
                    <a:pt x="0" y="66436"/>
                  </a:moveTo>
                  <a:lnTo>
                    <a:pt x="11453" y="120581"/>
                  </a:lnTo>
                  <a:lnTo>
                    <a:pt x="19160" y="175527"/>
                  </a:lnTo>
                  <a:lnTo>
                    <a:pt x="40593" y="234007"/>
                  </a:lnTo>
                  <a:lnTo>
                    <a:pt x="46118" y="248537"/>
                  </a:lnTo>
                  <a:lnTo>
                    <a:pt x="30999" y="190188"/>
                  </a:lnTo>
                  <a:lnTo>
                    <a:pt x="15131" y="129483"/>
                  </a:lnTo>
                  <a:lnTo>
                    <a:pt x="13062" y="91096"/>
                  </a:lnTo>
                  <a:lnTo>
                    <a:pt x="16724" y="68037"/>
                  </a:lnTo>
                  <a:lnTo>
                    <a:pt x="28490" y="49210"/>
                  </a:lnTo>
                  <a:lnTo>
                    <a:pt x="64639" y="18060"/>
                  </a:lnTo>
                  <a:lnTo>
                    <a:pt x="106370" y="2060"/>
                  </a:lnTo>
                  <a:lnTo>
                    <a:pt x="132674" y="0"/>
                  </a:lnTo>
                  <a:lnTo>
                    <a:pt x="192687" y="2835"/>
                  </a:lnTo>
                  <a:lnTo>
                    <a:pt x="210570" y="32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82239" y="1397118"/>
              <a:ext cx="312129" cy="542627"/>
            </a:xfrm>
            <a:custGeom>
              <a:avLst/>
              <a:gdLst/>
              <a:ahLst/>
              <a:cxnLst/>
              <a:rect l="0" t="0" r="0" b="0"/>
              <a:pathLst>
                <a:path w="312129" h="542627">
                  <a:moveTo>
                    <a:pt x="221098" y="121486"/>
                  </a:moveTo>
                  <a:lnTo>
                    <a:pt x="229432" y="84008"/>
                  </a:lnTo>
                  <a:lnTo>
                    <a:pt x="227857" y="49160"/>
                  </a:lnTo>
                  <a:lnTo>
                    <a:pt x="221762" y="28510"/>
                  </a:lnTo>
                  <a:lnTo>
                    <a:pt x="211255" y="11533"/>
                  </a:lnTo>
                  <a:lnTo>
                    <a:pt x="202838" y="6070"/>
                  </a:lnTo>
                  <a:lnTo>
                    <a:pt x="181007" y="0"/>
                  </a:lnTo>
                  <a:lnTo>
                    <a:pt x="147998" y="2172"/>
                  </a:lnTo>
                  <a:lnTo>
                    <a:pt x="126608" y="13475"/>
                  </a:lnTo>
                  <a:lnTo>
                    <a:pt x="107743" y="30197"/>
                  </a:lnTo>
                  <a:lnTo>
                    <a:pt x="95459" y="49328"/>
                  </a:lnTo>
                  <a:lnTo>
                    <a:pt x="87556" y="85418"/>
                  </a:lnTo>
                  <a:lnTo>
                    <a:pt x="86055" y="138364"/>
                  </a:lnTo>
                  <a:lnTo>
                    <a:pt x="90109" y="161743"/>
                  </a:lnTo>
                  <a:lnTo>
                    <a:pt x="96338" y="170550"/>
                  </a:lnTo>
                  <a:lnTo>
                    <a:pt x="115736" y="183456"/>
                  </a:lnTo>
                  <a:lnTo>
                    <a:pt x="126291" y="185026"/>
                  </a:lnTo>
                  <a:lnTo>
                    <a:pt x="147376" y="180532"/>
                  </a:lnTo>
                  <a:lnTo>
                    <a:pt x="173389" y="164847"/>
                  </a:lnTo>
                  <a:lnTo>
                    <a:pt x="210295" y="128597"/>
                  </a:lnTo>
                  <a:lnTo>
                    <a:pt x="217406" y="119207"/>
                  </a:lnTo>
                  <a:lnTo>
                    <a:pt x="224486" y="115288"/>
                  </a:lnTo>
                  <a:lnTo>
                    <a:pt x="231546" y="115014"/>
                  </a:lnTo>
                  <a:lnTo>
                    <a:pt x="238592" y="117171"/>
                  </a:lnTo>
                  <a:lnTo>
                    <a:pt x="244459" y="123289"/>
                  </a:lnTo>
                  <a:lnTo>
                    <a:pt x="258306" y="155425"/>
                  </a:lnTo>
                  <a:lnTo>
                    <a:pt x="273465" y="211855"/>
                  </a:lnTo>
                  <a:lnTo>
                    <a:pt x="291252" y="270646"/>
                  </a:lnTo>
                  <a:lnTo>
                    <a:pt x="301806" y="318280"/>
                  </a:lnTo>
                  <a:lnTo>
                    <a:pt x="311173" y="375157"/>
                  </a:lnTo>
                  <a:lnTo>
                    <a:pt x="312128" y="428405"/>
                  </a:lnTo>
                  <a:lnTo>
                    <a:pt x="304060" y="459495"/>
                  </a:lnTo>
                  <a:lnTo>
                    <a:pt x="289556" y="482672"/>
                  </a:lnTo>
                  <a:lnTo>
                    <a:pt x="258540" y="508874"/>
                  </a:lnTo>
                  <a:lnTo>
                    <a:pt x="231890" y="521776"/>
                  </a:lnTo>
                  <a:lnTo>
                    <a:pt x="184002" y="529039"/>
                  </a:lnTo>
                  <a:lnTo>
                    <a:pt x="132768" y="531191"/>
                  </a:lnTo>
                  <a:lnTo>
                    <a:pt x="79373" y="532998"/>
                  </a:lnTo>
                  <a:lnTo>
                    <a:pt x="17758" y="540377"/>
                  </a:lnTo>
                  <a:lnTo>
                    <a:pt x="0" y="542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65642" y="1331822"/>
              <a:ext cx="216722" cy="236295"/>
            </a:xfrm>
            <a:custGeom>
              <a:avLst/>
              <a:gdLst/>
              <a:ahLst/>
              <a:cxnLst/>
              <a:rect l="0" t="0" r="0" b="0"/>
              <a:pathLst>
                <a:path w="216722" h="236295">
                  <a:moveTo>
                    <a:pt x="6151" y="144668"/>
                  </a:moveTo>
                  <a:lnTo>
                    <a:pt x="62366" y="127879"/>
                  </a:lnTo>
                  <a:lnTo>
                    <a:pt x="120938" y="118215"/>
                  </a:lnTo>
                  <a:lnTo>
                    <a:pt x="157535" y="100955"/>
                  </a:lnTo>
                  <a:lnTo>
                    <a:pt x="174039" y="86635"/>
                  </a:lnTo>
                  <a:lnTo>
                    <a:pt x="185273" y="68573"/>
                  </a:lnTo>
                  <a:lnTo>
                    <a:pt x="186397" y="60013"/>
                  </a:lnTo>
                  <a:lnTo>
                    <a:pt x="181407" y="44262"/>
                  </a:lnTo>
                  <a:lnTo>
                    <a:pt x="159854" y="22241"/>
                  </a:lnTo>
                  <a:lnTo>
                    <a:pt x="131242" y="6488"/>
                  </a:lnTo>
                  <a:lnTo>
                    <a:pt x="94948" y="0"/>
                  </a:lnTo>
                  <a:lnTo>
                    <a:pt x="71353" y="4722"/>
                  </a:lnTo>
                  <a:lnTo>
                    <a:pt x="41458" y="20534"/>
                  </a:lnTo>
                  <a:lnTo>
                    <a:pt x="25353" y="35685"/>
                  </a:lnTo>
                  <a:lnTo>
                    <a:pt x="10396" y="58016"/>
                  </a:lnTo>
                  <a:lnTo>
                    <a:pt x="0" y="102486"/>
                  </a:lnTo>
                  <a:lnTo>
                    <a:pt x="4893" y="160339"/>
                  </a:lnTo>
                  <a:lnTo>
                    <a:pt x="10661" y="184388"/>
                  </a:lnTo>
                  <a:lnTo>
                    <a:pt x="26483" y="203655"/>
                  </a:lnTo>
                  <a:lnTo>
                    <a:pt x="58579" y="224537"/>
                  </a:lnTo>
                  <a:lnTo>
                    <a:pt x="80925" y="232807"/>
                  </a:lnTo>
                  <a:lnTo>
                    <a:pt x="118644" y="236294"/>
                  </a:lnTo>
                  <a:lnTo>
                    <a:pt x="169662" y="227584"/>
                  </a:lnTo>
                  <a:lnTo>
                    <a:pt x="216721" y="218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62987" y="1332220"/>
              <a:ext cx="193118" cy="251629"/>
            </a:xfrm>
            <a:custGeom>
              <a:avLst/>
              <a:gdLst/>
              <a:ahLst/>
              <a:cxnLst/>
              <a:rect l="0" t="0" r="0" b="0"/>
              <a:pathLst>
                <a:path w="193118" h="251629">
                  <a:moveTo>
                    <a:pt x="24661" y="123213"/>
                  </a:moveTo>
                  <a:lnTo>
                    <a:pt x="39315" y="181830"/>
                  </a:lnTo>
                  <a:lnTo>
                    <a:pt x="56328" y="238427"/>
                  </a:lnTo>
                  <a:lnTo>
                    <a:pt x="59810" y="249155"/>
                  </a:lnTo>
                  <a:lnTo>
                    <a:pt x="58622" y="251628"/>
                  </a:lnTo>
                  <a:lnTo>
                    <a:pt x="47944" y="241897"/>
                  </a:lnTo>
                  <a:lnTo>
                    <a:pt x="22297" y="187571"/>
                  </a:lnTo>
                  <a:lnTo>
                    <a:pt x="6023" y="148911"/>
                  </a:lnTo>
                  <a:lnTo>
                    <a:pt x="0" y="118256"/>
                  </a:lnTo>
                  <a:lnTo>
                    <a:pt x="1223" y="89034"/>
                  </a:lnTo>
                  <a:lnTo>
                    <a:pt x="11905" y="63569"/>
                  </a:lnTo>
                  <a:lnTo>
                    <a:pt x="37649" y="32621"/>
                  </a:lnTo>
                  <a:lnTo>
                    <a:pt x="58510" y="17439"/>
                  </a:lnTo>
                  <a:lnTo>
                    <a:pt x="96562" y="3485"/>
                  </a:lnTo>
                  <a:lnTo>
                    <a:pt x="136302" y="0"/>
                  </a:lnTo>
                  <a:lnTo>
                    <a:pt x="193117" y="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78594" y="1129049"/>
              <a:ext cx="324719" cy="455515"/>
            </a:xfrm>
            <a:custGeom>
              <a:avLst/>
              <a:gdLst/>
              <a:ahLst/>
              <a:cxnLst/>
              <a:rect l="0" t="0" r="0" b="0"/>
              <a:pathLst>
                <a:path w="324719" h="455515">
                  <a:moveTo>
                    <a:pt x="30236" y="0"/>
                  </a:moveTo>
                  <a:lnTo>
                    <a:pt x="12277" y="56215"/>
                  </a:lnTo>
                  <a:lnTo>
                    <a:pt x="3208" y="102574"/>
                  </a:lnTo>
                  <a:lnTo>
                    <a:pt x="0" y="159074"/>
                  </a:lnTo>
                  <a:lnTo>
                    <a:pt x="220" y="214549"/>
                  </a:lnTo>
                  <a:lnTo>
                    <a:pt x="7174" y="273750"/>
                  </a:lnTo>
                  <a:lnTo>
                    <a:pt x="16644" y="327686"/>
                  </a:lnTo>
                  <a:lnTo>
                    <a:pt x="33443" y="388426"/>
                  </a:lnTo>
                  <a:lnTo>
                    <a:pt x="46869" y="414789"/>
                  </a:lnTo>
                  <a:lnTo>
                    <a:pt x="64534" y="434305"/>
                  </a:lnTo>
                  <a:lnTo>
                    <a:pt x="99800" y="452857"/>
                  </a:lnTo>
                  <a:lnTo>
                    <a:pt x="126274" y="455514"/>
                  </a:lnTo>
                  <a:lnTo>
                    <a:pt x="152468" y="451625"/>
                  </a:lnTo>
                  <a:lnTo>
                    <a:pt x="186946" y="435112"/>
                  </a:lnTo>
                  <a:lnTo>
                    <a:pt x="235056" y="394211"/>
                  </a:lnTo>
                  <a:lnTo>
                    <a:pt x="275216" y="335215"/>
                  </a:lnTo>
                  <a:lnTo>
                    <a:pt x="292364" y="306912"/>
                  </a:lnTo>
                  <a:lnTo>
                    <a:pt x="312905" y="247322"/>
                  </a:lnTo>
                  <a:lnTo>
                    <a:pt x="321440" y="205862"/>
                  </a:lnTo>
                  <a:lnTo>
                    <a:pt x="323969" y="156533"/>
                  </a:lnTo>
                  <a:lnTo>
                    <a:pt x="324718" y="104872"/>
                  </a:lnTo>
                  <a:lnTo>
                    <a:pt x="321821" y="61879"/>
                  </a:lnTo>
                  <a:lnTo>
                    <a:pt x="314505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98384" y="1381008"/>
              <a:ext cx="168457" cy="200768"/>
            </a:xfrm>
            <a:custGeom>
              <a:avLst/>
              <a:gdLst/>
              <a:ahLst/>
              <a:cxnLst/>
              <a:rect l="0" t="0" r="0" b="0"/>
              <a:pathLst>
                <a:path w="168457" h="200768">
                  <a:moveTo>
                    <a:pt x="0" y="53368"/>
                  </a:moveTo>
                  <a:lnTo>
                    <a:pt x="0" y="111984"/>
                  </a:lnTo>
                  <a:lnTo>
                    <a:pt x="0" y="156800"/>
                  </a:lnTo>
                  <a:lnTo>
                    <a:pt x="3120" y="96439"/>
                  </a:lnTo>
                  <a:lnTo>
                    <a:pt x="19128" y="42965"/>
                  </a:lnTo>
                  <a:lnTo>
                    <a:pt x="30338" y="21838"/>
                  </a:lnTo>
                  <a:lnTo>
                    <a:pt x="46239" y="6989"/>
                  </a:lnTo>
                  <a:lnTo>
                    <a:pt x="55393" y="1392"/>
                  </a:lnTo>
                  <a:lnTo>
                    <a:pt x="65004" y="0"/>
                  </a:lnTo>
                  <a:lnTo>
                    <a:pt x="85043" y="4692"/>
                  </a:lnTo>
                  <a:lnTo>
                    <a:pt x="102528" y="17696"/>
                  </a:lnTo>
                  <a:lnTo>
                    <a:pt x="138847" y="64745"/>
                  </a:lnTo>
                  <a:lnTo>
                    <a:pt x="160773" y="116650"/>
                  </a:lnTo>
                  <a:lnTo>
                    <a:pt x="167444" y="174410"/>
                  </a:lnTo>
                  <a:lnTo>
                    <a:pt x="168456" y="200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82653" y="1413319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0" y="0"/>
                  </a:moveTo>
                  <a:lnTo>
                    <a:pt x="0" y="58617"/>
                  </a:lnTo>
                  <a:lnTo>
                    <a:pt x="8406" y="118856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14239" y="123433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93223" y="1171163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8617"/>
                  </a:lnTo>
                  <a:lnTo>
                    <a:pt x="0" y="116301"/>
                  </a:lnTo>
                  <a:lnTo>
                    <a:pt x="0" y="178609"/>
                  </a:lnTo>
                  <a:lnTo>
                    <a:pt x="0" y="220932"/>
                  </a:lnTo>
                  <a:lnTo>
                    <a:pt x="3120" y="266258"/>
                  </a:lnTo>
                  <a:lnTo>
                    <a:pt x="7236" y="311359"/>
                  </a:lnTo>
                  <a:lnTo>
                    <a:pt x="10723" y="367296"/>
                  </a:lnTo>
                  <a:lnTo>
                    <a:pt x="18669" y="415703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77410" y="1318562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94068" y="23720"/>
                  </a:lnTo>
                  <a:lnTo>
                    <a:pt x="131488" y="31202"/>
                  </a:lnTo>
                  <a:lnTo>
                    <a:pt x="81334" y="38361"/>
                  </a:lnTo>
                  <a:lnTo>
                    <a:pt x="28111" y="444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13739" y="1344010"/>
              <a:ext cx="229315" cy="301535"/>
            </a:xfrm>
            <a:custGeom>
              <a:avLst/>
              <a:gdLst/>
              <a:ahLst/>
              <a:cxnLst/>
              <a:rect l="0" t="0" r="0" b="0"/>
              <a:pathLst>
                <a:path w="229315" h="301535">
                  <a:moveTo>
                    <a:pt x="169039" y="16666"/>
                  </a:moveTo>
                  <a:lnTo>
                    <a:pt x="157860" y="5488"/>
                  </a:lnTo>
                  <a:lnTo>
                    <a:pt x="136774" y="0"/>
                  </a:lnTo>
                  <a:lnTo>
                    <a:pt x="98258" y="30"/>
                  </a:lnTo>
                  <a:lnTo>
                    <a:pt x="53802" y="10520"/>
                  </a:lnTo>
                  <a:lnTo>
                    <a:pt x="27400" y="26024"/>
                  </a:lnTo>
                  <a:lnTo>
                    <a:pt x="4759" y="45435"/>
                  </a:lnTo>
                  <a:lnTo>
                    <a:pt x="1028" y="54563"/>
                  </a:lnTo>
                  <a:lnTo>
                    <a:pt x="0" y="77183"/>
                  </a:lnTo>
                  <a:lnTo>
                    <a:pt x="4874" y="85087"/>
                  </a:lnTo>
                  <a:lnTo>
                    <a:pt x="12802" y="90356"/>
                  </a:lnTo>
                  <a:lnTo>
                    <a:pt x="35260" y="96211"/>
                  </a:lnTo>
                  <a:lnTo>
                    <a:pt x="94217" y="99969"/>
                  </a:lnTo>
                  <a:lnTo>
                    <a:pt x="145681" y="106301"/>
                  </a:lnTo>
                  <a:lnTo>
                    <a:pt x="188472" y="119986"/>
                  </a:lnTo>
                  <a:lnTo>
                    <a:pt x="205362" y="131216"/>
                  </a:lnTo>
                  <a:lnTo>
                    <a:pt x="217548" y="147126"/>
                  </a:lnTo>
                  <a:lnTo>
                    <a:pt x="222435" y="156282"/>
                  </a:lnTo>
                  <a:lnTo>
                    <a:pt x="229314" y="197114"/>
                  </a:lnTo>
                  <a:lnTo>
                    <a:pt x="225763" y="240668"/>
                  </a:lnTo>
                  <a:lnTo>
                    <a:pt x="217256" y="262842"/>
                  </a:lnTo>
                  <a:lnTo>
                    <a:pt x="211712" y="272030"/>
                  </a:lnTo>
                  <a:lnTo>
                    <a:pt x="181553" y="296141"/>
                  </a:lnTo>
                  <a:lnTo>
                    <a:pt x="159393" y="301534"/>
                  </a:lnTo>
                  <a:lnTo>
                    <a:pt x="97579" y="298675"/>
                  </a:lnTo>
                  <a:lnTo>
                    <a:pt x="34081" y="277227"/>
                  </a:lnTo>
                  <a:lnTo>
                    <a:pt x="583" y="258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61762" y="1310457"/>
              <a:ext cx="813840" cy="281847"/>
            </a:xfrm>
            <a:custGeom>
              <a:avLst/>
              <a:gdLst/>
              <a:ahLst/>
              <a:cxnLst/>
              <a:rect l="0" t="0" r="0" b="0"/>
              <a:pathLst>
                <a:path w="813840" h="281847">
                  <a:moveTo>
                    <a:pt x="0" y="166033"/>
                  </a:moveTo>
                  <a:lnTo>
                    <a:pt x="37478" y="157699"/>
                  </a:lnTo>
                  <a:lnTo>
                    <a:pt x="88902" y="155938"/>
                  </a:lnTo>
                  <a:lnTo>
                    <a:pt x="138054" y="148354"/>
                  </a:lnTo>
                  <a:lnTo>
                    <a:pt x="184924" y="145977"/>
                  </a:lnTo>
                  <a:lnTo>
                    <a:pt x="234687" y="145272"/>
                  </a:lnTo>
                  <a:lnTo>
                    <a:pt x="294017" y="145034"/>
                  </a:lnTo>
                  <a:lnTo>
                    <a:pt x="350796" y="144987"/>
                  </a:lnTo>
                  <a:lnTo>
                    <a:pt x="398607" y="144979"/>
                  </a:lnTo>
                  <a:lnTo>
                    <a:pt x="458760" y="137741"/>
                  </a:lnTo>
                  <a:lnTo>
                    <a:pt x="518822" y="135098"/>
                  </a:lnTo>
                  <a:lnTo>
                    <a:pt x="581075" y="140165"/>
                  </a:lnTo>
                  <a:lnTo>
                    <a:pt x="639602" y="144026"/>
                  </a:lnTo>
                  <a:lnTo>
                    <a:pt x="689161" y="144694"/>
                  </a:lnTo>
                  <a:lnTo>
                    <a:pt x="739720" y="144892"/>
                  </a:lnTo>
                  <a:lnTo>
                    <a:pt x="770182" y="144939"/>
                  </a:lnTo>
                  <a:lnTo>
                    <a:pt x="777837" y="142611"/>
                  </a:lnTo>
                  <a:lnTo>
                    <a:pt x="780601" y="138720"/>
                  </a:lnTo>
                  <a:lnTo>
                    <a:pt x="780104" y="133786"/>
                  </a:lnTo>
                  <a:lnTo>
                    <a:pt x="770193" y="122065"/>
                  </a:lnTo>
                  <a:lnTo>
                    <a:pt x="706822" y="78522"/>
                  </a:lnTo>
                  <a:lnTo>
                    <a:pt x="645718" y="37136"/>
                  </a:lnTo>
                  <a:lnTo>
                    <a:pt x="595644" y="1212"/>
                  </a:lnTo>
                  <a:lnTo>
                    <a:pt x="591288" y="0"/>
                  </a:lnTo>
                  <a:lnTo>
                    <a:pt x="589555" y="2702"/>
                  </a:lnTo>
                  <a:lnTo>
                    <a:pt x="590747" y="15062"/>
                  </a:lnTo>
                  <a:lnTo>
                    <a:pt x="595177" y="32254"/>
                  </a:lnTo>
                  <a:lnTo>
                    <a:pt x="623194" y="70717"/>
                  </a:lnTo>
                  <a:lnTo>
                    <a:pt x="665178" y="109345"/>
                  </a:lnTo>
                  <a:lnTo>
                    <a:pt x="727639" y="144905"/>
                  </a:lnTo>
                  <a:lnTo>
                    <a:pt x="788406" y="171656"/>
                  </a:lnTo>
                  <a:lnTo>
                    <a:pt x="810147" y="179450"/>
                  </a:lnTo>
                  <a:lnTo>
                    <a:pt x="813839" y="183167"/>
                  </a:lnTo>
                  <a:lnTo>
                    <a:pt x="812791" y="186814"/>
                  </a:lnTo>
                  <a:lnTo>
                    <a:pt x="808583" y="190415"/>
                  </a:lnTo>
                  <a:lnTo>
                    <a:pt x="747877" y="202575"/>
                  </a:lnTo>
                  <a:lnTo>
                    <a:pt x="686595" y="221985"/>
                  </a:lnTo>
                  <a:lnTo>
                    <a:pt x="624770" y="253036"/>
                  </a:lnTo>
                  <a:lnTo>
                    <a:pt x="568539" y="281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22128" y="1120955"/>
              <a:ext cx="363037" cy="510569"/>
            </a:xfrm>
            <a:custGeom>
              <a:avLst/>
              <a:gdLst/>
              <a:ahLst/>
              <a:cxnLst/>
              <a:rect l="0" t="0" r="0" b="0"/>
              <a:pathLst>
                <a:path w="363037" h="510569">
                  <a:moveTo>
                    <a:pt x="245168" y="18623"/>
                  </a:moveTo>
                  <a:lnTo>
                    <a:pt x="190123" y="1834"/>
                  </a:lnTo>
                  <a:lnTo>
                    <a:pt x="152169" y="0"/>
                  </a:lnTo>
                  <a:lnTo>
                    <a:pt x="97422" y="9268"/>
                  </a:lnTo>
                  <a:lnTo>
                    <a:pt x="70708" y="17975"/>
                  </a:lnTo>
                  <a:lnTo>
                    <a:pt x="37109" y="42607"/>
                  </a:lnTo>
                  <a:lnTo>
                    <a:pt x="12985" y="72133"/>
                  </a:lnTo>
                  <a:lnTo>
                    <a:pt x="2375" y="92708"/>
                  </a:lnTo>
                  <a:lnTo>
                    <a:pt x="0" y="116670"/>
                  </a:lnTo>
                  <a:lnTo>
                    <a:pt x="8006" y="170181"/>
                  </a:lnTo>
                  <a:lnTo>
                    <a:pt x="23080" y="200659"/>
                  </a:lnTo>
                  <a:lnTo>
                    <a:pt x="38837" y="213782"/>
                  </a:lnTo>
                  <a:lnTo>
                    <a:pt x="47952" y="218919"/>
                  </a:lnTo>
                  <a:lnTo>
                    <a:pt x="58708" y="220004"/>
                  </a:lnTo>
                  <a:lnTo>
                    <a:pt x="109594" y="211173"/>
                  </a:lnTo>
                  <a:lnTo>
                    <a:pt x="170295" y="208736"/>
                  </a:lnTo>
                  <a:lnTo>
                    <a:pt x="215704" y="213903"/>
                  </a:lnTo>
                  <a:lnTo>
                    <a:pt x="264564" y="234535"/>
                  </a:lnTo>
                  <a:lnTo>
                    <a:pt x="318648" y="273628"/>
                  </a:lnTo>
                  <a:lnTo>
                    <a:pt x="344799" y="309169"/>
                  </a:lnTo>
                  <a:lnTo>
                    <a:pt x="361776" y="349336"/>
                  </a:lnTo>
                  <a:lnTo>
                    <a:pt x="363036" y="390873"/>
                  </a:lnTo>
                  <a:lnTo>
                    <a:pt x="350412" y="427227"/>
                  </a:lnTo>
                  <a:lnTo>
                    <a:pt x="331853" y="460225"/>
                  </a:lnTo>
                  <a:lnTo>
                    <a:pt x="309040" y="478493"/>
                  </a:lnTo>
                  <a:lnTo>
                    <a:pt x="252325" y="503695"/>
                  </a:lnTo>
                  <a:lnTo>
                    <a:pt x="204525" y="510568"/>
                  </a:lnTo>
                  <a:lnTo>
                    <a:pt x="164495" y="507016"/>
                  </a:lnTo>
                  <a:lnTo>
                    <a:pt x="112292" y="488099"/>
                  </a:lnTo>
                  <a:lnTo>
                    <a:pt x="55655" y="4608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56809" y="1476435"/>
              <a:ext cx="351600" cy="210626"/>
            </a:xfrm>
            <a:custGeom>
              <a:avLst/>
              <a:gdLst/>
              <a:ahLst/>
              <a:cxnLst/>
              <a:rect l="0" t="0" r="0" b="0"/>
              <a:pathLst>
                <a:path w="351600" h="210626">
                  <a:moveTo>
                    <a:pt x="0" y="31640"/>
                  </a:moveTo>
                  <a:lnTo>
                    <a:pt x="0" y="80571"/>
                  </a:lnTo>
                  <a:lnTo>
                    <a:pt x="5590" y="139702"/>
                  </a:lnTo>
                  <a:lnTo>
                    <a:pt x="15619" y="181017"/>
                  </a:lnTo>
                  <a:lnTo>
                    <a:pt x="15092" y="180358"/>
                  </a:lnTo>
                  <a:lnTo>
                    <a:pt x="13571" y="176409"/>
                  </a:lnTo>
                  <a:lnTo>
                    <a:pt x="10929" y="120620"/>
                  </a:lnTo>
                  <a:lnTo>
                    <a:pt x="16197" y="66244"/>
                  </a:lnTo>
                  <a:lnTo>
                    <a:pt x="25206" y="32535"/>
                  </a:lnTo>
                  <a:lnTo>
                    <a:pt x="30842" y="24048"/>
                  </a:lnTo>
                  <a:lnTo>
                    <a:pt x="46463" y="11498"/>
                  </a:lnTo>
                  <a:lnTo>
                    <a:pt x="65104" y="8260"/>
                  </a:lnTo>
                  <a:lnTo>
                    <a:pt x="74989" y="9034"/>
                  </a:lnTo>
                  <a:lnTo>
                    <a:pt x="92209" y="19254"/>
                  </a:lnTo>
                  <a:lnTo>
                    <a:pt x="122329" y="54410"/>
                  </a:lnTo>
                  <a:lnTo>
                    <a:pt x="150248" y="116019"/>
                  </a:lnTo>
                  <a:lnTo>
                    <a:pt x="152809" y="117138"/>
                  </a:lnTo>
                  <a:lnTo>
                    <a:pt x="155653" y="102785"/>
                  </a:lnTo>
                  <a:lnTo>
                    <a:pt x="159818" y="55485"/>
                  </a:lnTo>
                  <a:lnTo>
                    <a:pt x="168906" y="32879"/>
                  </a:lnTo>
                  <a:lnTo>
                    <a:pt x="192766" y="6011"/>
                  </a:lnTo>
                  <a:lnTo>
                    <a:pt x="204550" y="1686"/>
                  </a:lnTo>
                  <a:lnTo>
                    <a:pt x="233241" y="0"/>
                  </a:lnTo>
                  <a:lnTo>
                    <a:pt x="256131" y="6269"/>
                  </a:lnTo>
                  <a:lnTo>
                    <a:pt x="285291" y="26073"/>
                  </a:lnTo>
                  <a:lnTo>
                    <a:pt x="304611" y="45543"/>
                  </a:lnTo>
                  <a:lnTo>
                    <a:pt x="327472" y="82813"/>
                  </a:lnTo>
                  <a:lnTo>
                    <a:pt x="346269" y="137328"/>
                  </a:lnTo>
                  <a:lnTo>
                    <a:pt x="351599" y="164010"/>
                  </a:lnTo>
                  <a:lnTo>
                    <a:pt x="350068" y="187568"/>
                  </a:lnTo>
                  <a:lnTo>
                    <a:pt x="345488" y="200377"/>
                  </a:lnTo>
                  <a:lnTo>
                    <a:pt x="336912" y="2106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85632" y="1484334"/>
              <a:ext cx="318702" cy="216275"/>
            </a:xfrm>
            <a:custGeom>
              <a:avLst/>
              <a:gdLst/>
              <a:ahLst/>
              <a:cxnLst/>
              <a:rect l="0" t="0" r="0" b="0"/>
              <a:pathLst>
                <a:path w="318702" h="216275">
                  <a:moveTo>
                    <a:pt x="150244" y="65855"/>
                  </a:moveTo>
                  <a:lnTo>
                    <a:pt x="130001" y="21893"/>
                  </a:lnTo>
                  <a:lnTo>
                    <a:pt x="114342" y="8102"/>
                  </a:lnTo>
                  <a:lnTo>
                    <a:pt x="105252" y="2786"/>
                  </a:lnTo>
                  <a:lnTo>
                    <a:pt x="85795" y="0"/>
                  </a:lnTo>
                  <a:lnTo>
                    <a:pt x="75692" y="895"/>
                  </a:lnTo>
                  <a:lnTo>
                    <a:pt x="58228" y="8128"/>
                  </a:lnTo>
                  <a:lnTo>
                    <a:pt x="27953" y="31835"/>
                  </a:lnTo>
                  <a:lnTo>
                    <a:pt x="12105" y="57725"/>
                  </a:lnTo>
                  <a:lnTo>
                    <a:pt x="0" y="93212"/>
                  </a:lnTo>
                  <a:lnTo>
                    <a:pt x="183" y="133362"/>
                  </a:lnTo>
                  <a:lnTo>
                    <a:pt x="13235" y="169305"/>
                  </a:lnTo>
                  <a:lnTo>
                    <a:pt x="31920" y="196593"/>
                  </a:lnTo>
                  <a:lnTo>
                    <a:pt x="57864" y="213907"/>
                  </a:lnTo>
                  <a:lnTo>
                    <a:pt x="77601" y="216274"/>
                  </a:lnTo>
                  <a:lnTo>
                    <a:pt x="96901" y="212257"/>
                  </a:lnTo>
                  <a:lnTo>
                    <a:pt x="113278" y="202672"/>
                  </a:lnTo>
                  <a:lnTo>
                    <a:pt x="157099" y="149154"/>
                  </a:lnTo>
                  <a:lnTo>
                    <a:pt x="172682" y="118222"/>
                  </a:lnTo>
                  <a:lnTo>
                    <a:pt x="176901" y="114805"/>
                  </a:lnTo>
                  <a:lnTo>
                    <a:pt x="180884" y="116036"/>
                  </a:lnTo>
                  <a:lnTo>
                    <a:pt x="228997" y="170502"/>
                  </a:lnTo>
                  <a:lnTo>
                    <a:pt x="247247" y="181775"/>
                  </a:lnTo>
                  <a:lnTo>
                    <a:pt x="270176" y="184445"/>
                  </a:lnTo>
                  <a:lnTo>
                    <a:pt x="292455" y="181733"/>
                  </a:lnTo>
                  <a:lnTo>
                    <a:pt x="318701" y="17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46446" y="1265920"/>
              <a:ext cx="52644" cy="452726"/>
            </a:xfrm>
            <a:custGeom>
              <a:avLst/>
              <a:gdLst/>
              <a:ahLst/>
              <a:cxnLst/>
              <a:rect l="0" t="0" r="0" b="0"/>
              <a:pathLst>
                <a:path w="52644" h="452726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9066" y="168488"/>
                  </a:lnTo>
                  <a:lnTo>
                    <a:pt x="15685" y="220458"/>
                  </a:lnTo>
                  <a:lnTo>
                    <a:pt x="21166" y="282280"/>
                  </a:lnTo>
                  <a:lnTo>
                    <a:pt x="27978" y="338272"/>
                  </a:lnTo>
                  <a:lnTo>
                    <a:pt x="31687" y="390087"/>
                  </a:lnTo>
                  <a:lnTo>
                    <a:pt x="39675" y="426367"/>
                  </a:lnTo>
                  <a:lnTo>
                    <a:pt x="5264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35959" y="1265920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58758"/>
                  </a:lnTo>
                  <a:lnTo>
                    <a:pt x="10239" y="218485"/>
                  </a:lnTo>
                  <a:lnTo>
                    <a:pt x="13591" y="279247"/>
                  </a:lnTo>
                  <a:lnTo>
                    <a:pt x="19583" y="342159"/>
                  </a:lnTo>
                  <a:lnTo>
                    <a:pt x="28002" y="403026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77045" y="1440548"/>
              <a:ext cx="180527" cy="250216"/>
            </a:xfrm>
            <a:custGeom>
              <a:avLst/>
              <a:gdLst/>
              <a:ahLst/>
              <a:cxnLst/>
              <a:rect l="0" t="0" r="0" b="0"/>
              <a:pathLst>
                <a:path w="180527" h="250216">
                  <a:moveTo>
                    <a:pt x="6313" y="151755"/>
                  </a:moveTo>
                  <a:lnTo>
                    <a:pt x="60188" y="133797"/>
                  </a:lnTo>
                  <a:lnTo>
                    <a:pt x="122235" y="113115"/>
                  </a:lnTo>
                  <a:lnTo>
                    <a:pt x="152575" y="101442"/>
                  </a:lnTo>
                  <a:lnTo>
                    <a:pt x="169194" y="90009"/>
                  </a:lnTo>
                  <a:lnTo>
                    <a:pt x="178141" y="67771"/>
                  </a:lnTo>
                  <a:lnTo>
                    <a:pt x="180526" y="53651"/>
                  </a:lnTo>
                  <a:lnTo>
                    <a:pt x="176938" y="28605"/>
                  </a:lnTo>
                  <a:lnTo>
                    <a:pt x="172706" y="17013"/>
                  </a:lnTo>
                  <a:lnTo>
                    <a:pt x="165205" y="9284"/>
                  </a:lnTo>
                  <a:lnTo>
                    <a:pt x="144392" y="697"/>
                  </a:lnTo>
                  <a:lnTo>
                    <a:pt x="122664" y="0"/>
                  </a:lnTo>
                  <a:lnTo>
                    <a:pt x="101309" y="4760"/>
                  </a:lnTo>
                  <a:lnTo>
                    <a:pt x="70725" y="20594"/>
                  </a:lnTo>
                  <a:lnTo>
                    <a:pt x="46326" y="41273"/>
                  </a:lnTo>
                  <a:lnTo>
                    <a:pt x="10008" y="94875"/>
                  </a:lnTo>
                  <a:lnTo>
                    <a:pt x="0" y="140621"/>
                  </a:lnTo>
                  <a:lnTo>
                    <a:pt x="2623" y="180042"/>
                  </a:lnTo>
                  <a:lnTo>
                    <a:pt x="14032" y="202931"/>
                  </a:lnTo>
                  <a:lnTo>
                    <a:pt x="30801" y="222463"/>
                  </a:lnTo>
                  <a:lnTo>
                    <a:pt x="70162" y="244534"/>
                  </a:lnTo>
                  <a:lnTo>
                    <a:pt x="80465" y="248703"/>
                  </a:lnTo>
                  <a:lnTo>
                    <a:pt x="104391" y="250215"/>
                  </a:lnTo>
                  <a:lnTo>
                    <a:pt x="164241" y="235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57100" y="1423847"/>
              <a:ext cx="284270" cy="274449"/>
            </a:xfrm>
            <a:custGeom>
              <a:avLst/>
              <a:gdLst/>
              <a:ahLst/>
              <a:cxnLst/>
              <a:rect l="0" t="0" r="0" b="0"/>
              <a:pathLst>
                <a:path w="284270" h="274449">
                  <a:moveTo>
                    <a:pt x="0" y="84228"/>
                  </a:moveTo>
                  <a:lnTo>
                    <a:pt x="5588" y="142845"/>
                  </a:lnTo>
                  <a:lnTo>
                    <a:pt x="25193" y="204255"/>
                  </a:lnTo>
                  <a:lnTo>
                    <a:pt x="44664" y="259539"/>
                  </a:lnTo>
                  <a:lnTo>
                    <a:pt x="50832" y="271292"/>
                  </a:lnTo>
                  <a:lnTo>
                    <a:pt x="53775" y="274448"/>
                  </a:lnTo>
                  <a:lnTo>
                    <a:pt x="54568" y="271873"/>
                  </a:lnTo>
                  <a:lnTo>
                    <a:pt x="41358" y="216891"/>
                  </a:lnTo>
                  <a:lnTo>
                    <a:pt x="25636" y="156420"/>
                  </a:lnTo>
                  <a:lnTo>
                    <a:pt x="25080" y="99312"/>
                  </a:lnTo>
                  <a:lnTo>
                    <a:pt x="27248" y="87265"/>
                  </a:lnTo>
                  <a:lnTo>
                    <a:pt x="39016" y="67640"/>
                  </a:lnTo>
                  <a:lnTo>
                    <a:pt x="57115" y="52289"/>
                  </a:lnTo>
                  <a:lnTo>
                    <a:pt x="114784" y="28954"/>
                  </a:lnTo>
                  <a:lnTo>
                    <a:pt x="172195" y="21447"/>
                  </a:lnTo>
                  <a:lnTo>
                    <a:pt x="225996" y="13032"/>
                  </a:lnTo>
                  <a:lnTo>
                    <a:pt x="262713" y="8151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675288" y="1021264"/>
            <a:ext cx="1545643" cy="726467"/>
            <a:chOff x="7675288" y="1021264"/>
            <a:chExt cx="1545643" cy="726467"/>
          </a:xfrm>
        </p:grpSpPr>
        <p:sp>
          <p:nvSpPr>
            <p:cNvPr id="48" name="Freeform 47"/>
            <p:cNvSpPr/>
            <p:nvPr/>
          </p:nvSpPr>
          <p:spPr>
            <a:xfrm>
              <a:off x="7675288" y="1021264"/>
              <a:ext cx="419545" cy="668090"/>
            </a:xfrm>
            <a:custGeom>
              <a:avLst/>
              <a:gdLst/>
              <a:ahLst/>
              <a:cxnLst/>
              <a:rect l="0" t="0" r="0" b="0"/>
              <a:pathLst>
                <a:path w="419545" h="668090">
                  <a:moveTo>
                    <a:pt x="31572" y="0"/>
                  </a:moveTo>
                  <a:lnTo>
                    <a:pt x="20394" y="22357"/>
                  </a:lnTo>
                  <a:lnTo>
                    <a:pt x="13442" y="69795"/>
                  </a:lnTo>
                  <a:lnTo>
                    <a:pt x="5793" y="122715"/>
                  </a:lnTo>
                  <a:lnTo>
                    <a:pt x="1707" y="181029"/>
                  </a:lnTo>
                  <a:lnTo>
                    <a:pt x="751" y="225127"/>
                  </a:lnTo>
                  <a:lnTo>
                    <a:pt x="327" y="270852"/>
                  </a:lnTo>
                  <a:lnTo>
                    <a:pt x="87" y="333716"/>
                  </a:lnTo>
                  <a:lnTo>
                    <a:pt x="17" y="386528"/>
                  </a:lnTo>
                  <a:lnTo>
                    <a:pt x="0" y="429543"/>
                  </a:lnTo>
                  <a:lnTo>
                    <a:pt x="5580" y="488620"/>
                  </a:lnTo>
                  <a:lnTo>
                    <a:pt x="17945" y="544174"/>
                  </a:lnTo>
                  <a:lnTo>
                    <a:pt x="29354" y="576917"/>
                  </a:lnTo>
                  <a:lnTo>
                    <a:pt x="75494" y="638665"/>
                  </a:lnTo>
                  <a:lnTo>
                    <a:pt x="95546" y="656638"/>
                  </a:lnTo>
                  <a:lnTo>
                    <a:pt x="122396" y="666186"/>
                  </a:lnTo>
                  <a:lnTo>
                    <a:pt x="152656" y="668089"/>
                  </a:lnTo>
                  <a:lnTo>
                    <a:pt x="197171" y="654837"/>
                  </a:lnTo>
                  <a:lnTo>
                    <a:pt x="243375" y="629204"/>
                  </a:lnTo>
                  <a:lnTo>
                    <a:pt x="298340" y="573215"/>
                  </a:lnTo>
                  <a:lnTo>
                    <a:pt x="331362" y="519593"/>
                  </a:lnTo>
                  <a:lnTo>
                    <a:pt x="354886" y="463740"/>
                  </a:lnTo>
                  <a:lnTo>
                    <a:pt x="380962" y="410675"/>
                  </a:lnTo>
                  <a:lnTo>
                    <a:pt x="396251" y="360104"/>
                  </a:lnTo>
                  <a:lnTo>
                    <a:pt x="410537" y="305055"/>
                  </a:lnTo>
                  <a:lnTo>
                    <a:pt x="419035" y="249121"/>
                  </a:lnTo>
                  <a:lnTo>
                    <a:pt x="419544" y="193012"/>
                  </a:lnTo>
                  <a:lnTo>
                    <a:pt x="412712" y="136868"/>
                  </a:lnTo>
                  <a:lnTo>
                    <a:pt x="402470" y="75085"/>
                  </a:lnTo>
                  <a:lnTo>
                    <a:pt x="38954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59585" y="1442884"/>
              <a:ext cx="178986" cy="211188"/>
            </a:xfrm>
            <a:custGeom>
              <a:avLst/>
              <a:gdLst/>
              <a:ahLst/>
              <a:cxnLst/>
              <a:rect l="0" t="0" r="0" b="0"/>
              <a:pathLst>
                <a:path w="178986" h="211188">
                  <a:moveTo>
                    <a:pt x="0" y="73219"/>
                  </a:moveTo>
                  <a:lnTo>
                    <a:pt x="5590" y="131836"/>
                  </a:lnTo>
                  <a:lnTo>
                    <a:pt x="10723" y="184840"/>
                  </a:lnTo>
                  <a:lnTo>
                    <a:pt x="15684" y="208226"/>
                  </a:lnTo>
                  <a:lnTo>
                    <a:pt x="17475" y="211187"/>
                  </a:lnTo>
                  <a:lnTo>
                    <a:pt x="18669" y="208482"/>
                  </a:lnTo>
                  <a:lnTo>
                    <a:pt x="18825" y="192997"/>
                  </a:lnTo>
                  <a:lnTo>
                    <a:pt x="12514" y="141809"/>
                  </a:lnTo>
                  <a:lnTo>
                    <a:pt x="16510" y="81309"/>
                  </a:lnTo>
                  <a:lnTo>
                    <a:pt x="30888" y="38441"/>
                  </a:lnTo>
                  <a:lnTo>
                    <a:pt x="46484" y="16428"/>
                  </a:lnTo>
                  <a:lnTo>
                    <a:pt x="55556" y="7283"/>
                  </a:lnTo>
                  <a:lnTo>
                    <a:pt x="65113" y="2355"/>
                  </a:lnTo>
                  <a:lnTo>
                    <a:pt x="85091" y="0"/>
                  </a:lnTo>
                  <a:lnTo>
                    <a:pt x="105668" y="9092"/>
                  </a:lnTo>
                  <a:lnTo>
                    <a:pt x="133865" y="33941"/>
                  </a:lnTo>
                  <a:lnTo>
                    <a:pt x="148403" y="54593"/>
                  </a:lnTo>
                  <a:lnTo>
                    <a:pt x="161995" y="93696"/>
                  </a:lnTo>
                  <a:lnTo>
                    <a:pt x="167181" y="155600"/>
                  </a:lnTo>
                  <a:lnTo>
                    <a:pt x="169060" y="180023"/>
                  </a:lnTo>
                  <a:lnTo>
                    <a:pt x="178985" y="199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43855" y="1484518"/>
              <a:ext cx="21057" cy="200042"/>
            </a:xfrm>
            <a:custGeom>
              <a:avLst/>
              <a:gdLst/>
              <a:ahLst/>
              <a:cxnLst/>
              <a:rect l="0" t="0" r="0" b="0"/>
              <a:pathLst>
                <a:path w="21057" h="200042">
                  <a:moveTo>
                    <a:pt x="0" y="0"/>
                  </a:moveTo>
                  <a:lnTo>
                    <a:pt x="8333" y="37478"/>
                  </a:lnTo>
                  <a:lnTo>
                    <a:pt x="10095" y="94490"/>
                  </a:lnTo>
                  <a:lnTo>
                    <a:pt x="11613" y="152502"/>
                  </a:lnTo>
                  <a:lnTo>
                    <a:pt x="2105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75440" y="1295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86300" y="1221305"/>
              <a:ext cx="20768" cy="452727"/>
            </a:xfrm>
            <a:custGeom>
              <a:avLst/>
              <a:gdLst/>
              <a:ahLst/>
              <a:cxnLst/>
              <a:rect l="0" t="0" r="0" b="0"/>
              <a:pathLst>
                <a:path w="20768" h="452727">
                  <a:moveTo>
                    <a:pt x="10238" y="0"/>
                  </a:moveTo>
                  <a:lnTo>
                    <a:pt x="10238" y="52051"/>
                  </a:lnTo>
                  <a:lnTo>
                    <a:pt x="7119" y="101990"/>
                  </a:lnTo>
                  <a:lnTo>
                    <a:pt x="1174" y="160786"/>
                  </a:lnTo>
                  <a:lnTo>
                    <a:pt x="0" y="217461"/>
                  </a:lnTo>
                  <a:lnTo>
                    <a:pt x="2887" y="273716"/>
                  </a:lnTo>
                  <a:lnTo>
                    <a:pt x="8060" y="322087"/>
                  </a:lnTo>
                  <a:lnTo>
                    <a:pt x="9593" y="374633"/>
                  </a:lnTo>
                  <a:lnTo>
                    <a:pt x="17389" y="436723"/>
                  </a:lnTo>
                  <a:lnTo>
                    <a:pt x="20767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80725" y="1410818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4596" y="5589"/>
                  </a:lnTo>
                  <a:lnTo>
                    <a:pt x="142016" y="17958"/>
                  </a:lnTo>
                  <a:lnTo>
                    <a:pt x="91862" y="28198"/>
                  </a:lnTo>
                  <a:lnTo>
                    <a:pt x="35521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36321" y="1424274"/>
              <a:ext cx="284610" cy="323457"/>
            </a:xfrm>
            <a:custGeom>
              <a:avLst/>
              <a:gdLst/>
              <a:ahLst/>
              <a:cxnLst/>
              <a:rect l="0" t="0" r="0" b="0"/>
              <a:pathLst>
                <a:path w="284610" h="323457">
                  <a:moveTo>
                    <a:pt x="181358" y="18130"/>
                  </a:moveTo>
                  <a:lnTo>
                    <a:pt x="164590" y="6951"/>
                  </a:lnTo>
                  <a:lnTo>
                    <a:pt x="131806" y="0"/>
                  </a:lnTo>
                  <a:lnTo>
                    <a:pt x="79975" y="6056"/>
                  </a:lnTo>
                  <a:lnTo>
                    <a:pt x="34730" y="21637"/>
                  </a:lnTo>
                  <a:lnTo>
                    <a:pt x="23944" y="27487"/>
                  </a:lnTo>
                  <a:lnTo>
                    <a:pt x="8841" y="43346"/>
                  </a:lnTo>
                  <a:lnTo>
                    <a:pt x="3175" y="52488"/>
                  </a:lnTo>
                  <a:lnTo>
                    <a:pt x="0" y="72005"/>
                  </a:lnTo>
                  <a:lnTo>
                    <a:pt x="791" y="82122"/>
                  </a:lnTo>
                  <a:lnTo>
                    <a:pt x="11028" y="99603"/>
                  </a:lnTo>
                  <a:lnTo>
                    <a:pt x="27277" y="114002"/>
                  </a:lnTo>
                  <a:lnTo>
                    <a:pt x="58495" y="128684"/>
                  </a:lnTo>
                  <a:lnTo>
                    <a:pt x="117141" y="144126"/>
                  </a:lnTo>
                  <a:lnTo>
                    <a:pt x="174132" y="158441"/>
                  </a:lnTo>
                  <a:lnTo>
                    <a:pt x="233049" y="176048"/>
                  </a:lnTo>
                  <a:lnTo>
                    <a:pt x="275926" y="190093"/>
                  </a:lnTo>
                  <a:lnTo>
                    <a:pt x="281838" y="197113"/>
                  </a:lnTo>
                  <a:lnTo>
                    <a:pt x="284609" y="206472"/>
                  </a:lnTo>
                  <a:lnTo>
                    <a:pt x="282920" y="242001"/>
                  </a:lnTo>
                  <a:lnTo>
                    <a:pt x="280652" y="255115"/>
                  </a:lnTo>
                  <a:lnTo>
                    <a:pt x="268772" y="275925"/>
                  </a:lnTo>
                  <a:lnTo>
                    <a:pt x="250624" y="291803"/>
                  </a:lnTo>
                  <a:lnTo>
                    <a:pt x="226960" y="302759"/>
                  </a:lnTo>
                  <a:lnTo>
                    <a:pt x="166406" y="312089"/>
                  </a:lnTo>
                  <a:lnTo>
                    <a:pt x="108171" y="320864"/>
                  </a:lnTo>
                  <a:lnTo>
                    <a:pt x="55016" y="323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916393" y="2125876"/>
            <a:ext cx="2147815" cy="779990"/>
            <a:chOff x="2916393" y="2125876"/>
            <a:chExt cx="2147815" cy="779990"/>
          </a:xfrm>
        </p:grpSpPr>
        <p:sp>
          <p:nvSpPr>
            <p:cNvPr id="56" name="Freeform 55"/>
            <p:cNvSpPr/>
            <p:nvPr/>
          </p:nvSpPr>
          <p:spPr>
            <a:xfrm>
              <a:off x="2916393" y="2125876"/>
              <a:ext cx="457276" cy="516778"/>
            </a:xfrm>
            <a:custGeom>
              <a:avLst/>
              <a:gdLst/>
              <a:ahLst/>
              <a:cxnLst/>
              <a:rect l="0" t="0" r="0" b="0"/>
              <a:pathLst>
                <a:path w="457276" h="516778">
                  <a:moveTo>
                    <a:pt x="0" y="516777"/>
                  </a:moveTo>
                  <a:lnTo>
                    <a:pt x="43153" y="454496"/>
                  </a:lnTo>
                  <a:lnTo>
                    <a:pt x="74804" y="392169"/>
                  </a:lnTo>
                  <a:lnTo>
                    <a:pt x="102773" y="329687"/>
                  </a:lnTo>
                  <a:lnTo>
                    <a:pt x="118189" y="299516"/>
                  </a:lnTo>
                  <a:lnTo>
                    <a:pt x="150052" y="245447"/>
                  </a:lnTo>
                  <a:lnTo>
                    <a:pt x="176980" y="185121"/>
                  </a:lnTo>
                  <a:lnTo>
                    <a:pt x="191389" y="149837"/>
                  </a:lnTo>
                  <a:lnTo>
                    <a:pt x="195443" y="145808"/>
                  </a:lnTo>
                  <a:lnTo>
                    <a:pt x="199316" y="146632"/>
                  </a:lnTo>
                  <a:lnTo>
                    <a:pt x="206738" y="156905"/>
                  </a:lnTo>
                  <a:lnTo>
                    <a:pt x="228090" y="212207"/>
                  </a:lnTo>
                  <a:lnTo>
                    <a:pt x="239808" y="242090"/>
                  </a:lnTo>
                  <a:lnTo>
                    <a:pt x="251251" y="258603"/>
                  </a:lnTo>
                  <a:lnTo>
                    <a:pt x="259917" y="262772"/>
                  </a:lnTo>
                  <a:lnTo>
                    <a:pt x="282025" y="264286"/>
                  </a:lnTo>
                  <a:lnTo>
                    <a:pt x="315190" y="258561"/>
                  </a:lnTo>
                  <a:lnTo>
                    <a:pt x="333497" y="246426"/>
                  </a:lnTo>
                  <a:lnTo>
                    <a:pt x="387060" y="186647"/>
                  </a:lnTo>
                  <a:lnTo>
                    <a:pt x="417138" y="127912"/>
                  </a:lnTo>
                  <a:lnTo>
                    <a:pt x="437204" y="68390"/>
                  </a:lnTo>
                  <a:lnTo>
                    <a:pt x="452433" y="14692"/>
                  </a:lnTo>
                  <a:lnTo>
                    <a:pt x="457275" y="0"/>
                  </a:lnTo>
                  <a:lnTo>
                    <a:pt x="453279" y="62592"/>
                  </a:lnTo>
                  <a:lnTo>
                    <a:pt x="451720" y="115871"/>
                  </a:lnTo>
                  <a:lnTo>
                    <a:pt x="444425" y="170214"/>
                  </a:lnTo>
                  <a:lnTo>
                    <a:pt x="442857" y="221069"/>
                  </a:lnTo>
                  <a:lnTo>
                    <a:pt x="442491" y="264858"/>
                  </a:lnTo>
                  <a:lnTo>
                    <a:pt x="442328" y="311616"/>
                  </a:lnTo>
                  <a:lnTo>
                    <a:pt x="442255" y="356574"/>
                  </a:lnTo>
                  <a:lnTo>
                    <a:pt x="442215" y="415107"/>
                  </a:lnTo>
                  <a:lnTo>
                    <a:pt x="436612" y="471217"/>
                  </a:lnTo>
                  <a:lnTo>
                    <a:pt x="431669" y="5167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12497" y="2389969"/>
              <a:ext cx="209307" cy="263184"/>
            </a:xfrm>
            <a:custGeom>
              <a:avLst/>
              <a:gdLst/>
              <a:ahLst/>
              <a:cxnLst/>
              <a:rect l="0" t="0" r="0" b="0"/>
              <a:pathLst>
                <a:path w="209307" h="263184">
                  <a:moveTo>
                    <a:pt x="19793" y="52642"/>
                  </a:moveTo>
                  <a:lnTo>
                    <a:pt x="3004" y="116092"/>
                  </a:lnTo>
                  <a:lnTo>
                    <a:pt x="0" y="163599"/>
                  </a:lnTo>
                  <a:lnTo>
                    <a:pt x="1450" y="212380"/>
                  </a:lnTo>
                  <a:lnTo>
                    <a:pt x="10081" y="238280"/>
                  </a:lnTo>
                  <a:lnTo>
                    <a:pt x="24835" y="255251"/>
                  </a:lnTo>
                  <a:lnTo>
                    <a:pt x="33682" y="261414"/>
                  </a:lnTo>
                  <a:lnTo>
                    <a:pt x="43091" y="263183"/>
                  </a:lnTo>
                  <a:lnTo>
                    <a:pt x="62903" y="258910"/>
                  </a:lnTo>
                  <a:lnTo>
                    <a:pt x="103048" y="237103"/>
                  </a:lnTo>
                  <a:lnTo>
                    <a:pt x="134721" y="207145"/>
                  </a:lnTo>
                  <a:lnTo>
                    <a:pt x="169415" y="150240"/>
                  </a:lnTo>
                  <a:lnTo>
                    <a:pt x="191127" y="89541"/>
                  </a:lnTo>
                  <a:lnTo>
                    <a:pt x="206103" y="32285"/>
                  </a:lnTo>
                  <a:lnTo>
                    <a:pt x="2093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69219" y="2158342"/>
              <a:ext cx="21041" cy="505368"/>
            </a:xfrm>
            <a:custGeom>
              <a:avLst/>
              <a:gdLst/>
              <a:ahLst/>
              <a:cxnLst/>
              <a:rect l="0" t="0" r="0" b="0"/>
              <a:pathLst>
                <a:path w="21041" h="505368">
                  <a:moveTo>
                    <a:pt x="21040" y="0"/>
                  </a:moveTo>
                  <a:lnTo>
                    <a:pt x="12706" y="48930"/>
                  </a:lnTo>
                  <a:lnTo>
                    <a:pt x="11162" y="99895"/>
                  </a:lnTo>
                  <a:lnTo>
                    <a:pt x="7584" y="153211"/>
                  </a:lnTo>
                  <a:lnTo>
                    <a:pt x="2235" y="208002"/>
                  </a:lnTo>
                  <a:lnTo>
                    <a:pt x="650" y="266741"/>
                  </a:lnTo>
                  <a:lnTo>
                    <a:pt x="180" y="320020"/>
                  </a:lnTo>
                  <a:lnTo>
                    <a:pt x="41" y="380260"/>
                  </a:lnTo>
                  <a:lnTo>
                    <a:pt x="0" y="436323"/>
                  </a:lnTo>
                  <a:lnTo>
                    <a:pt x="3107" y="476331"/>
                  </a:lnTo>
                  <a:lnTo>
                    <a:pt x="10511" y="505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11357" y="2200455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23252" y="48931"/>
                  </a:lnTo>
                  <a:lnTo>
                    <a:pt x="21491" y="108062"/>
                  </a:lnTo>
                  <a:lnTo>
                    <a:pt x="15597" y="167459"/>
                  </a:lnTo>
                  <a:lnTo>
                    <a:pt x="12781" y="213247"/>
                  </a:lnTo>
                  <a:lnTo>
                    <a:pt x="11530" y="260893"/>
                  </a:lnTo>
                  <a:lnTo>
                    <a:pt x="10974" y="309365"/>
                  </a:lnTo>
                  <a:lnTo>
                    <a:pt x="10661" y="371514"/>
                  </a:lnTo>
                  <a:lnTo>
                    <a:pt x="10568" y="42138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95544" y="2400497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4067" y="14654"/>
                  </a:lnTo>
                  <a:lnTo>
                    <a:pt x="131488" y="20962"/>
                  </a:lnTo>
                  <a:lnTo>
                    <a:pt x="69040" y="32260"/>
                  </a:lnTo>
                  <a:lnTo>
                    <a:pt x="9874" y="4958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42984" y="2463668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1410" y="163632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42984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01888" y="2347262"/>
              <a:ext cx="217675" cy="482170"/>
            </a:xfrm>
            <a:custGeom>
              <a:avLst/>
              <a:gdLst/>
              <a:ahLst/>
              <a:cxnLst/>
              <a:rect l="0" t="0" r="0" b="0"/>
              <a:pathLst>
                <a:path w="217675" h="482170">
                  <a:moveTo>
                    <a:pt x="20081" y="211163"/>
                  </a:moveTo>
                  <a:lnTo>
                    <a:pt x="20081" y="268426"/>
                  </a:lnTo>
                  <a:lnTo>
                    <a:pt x="20081" y="317817"/>
                  </a:lnTo>
                  <a:lnTo>
                    <a:pt x="20081" y="369496"/>
                  </a:lnTo>
                  <a:lnTo>
                    <a:pt x="20081" y="418733"/>
                  </a:lnTo>
                  <a:lnTo>
                    <a:pt x="20081" y="477292"/>
                  </a:lnTo>
                  <a:lnTo>
                    <a:pt x="18911" y="482169"/>
                  </a:lnTo>
                  <a:lnTo>
                    <a:pt x="16961" y="480741"/>
                  </a:lnTo>
                  <a:lnTo>
                    <a:pt x="12845" y="466676"/>
                  </a:lnTo>
                  <a:lnTo>
                    <a:pt x="10202" y="416399"/>
                  </a:lnTo>
                  <a:lnTo>
                    <a:pt x="9745" y="364390"/>
                  </a:lnTo>
                  <a:lnTo>
                    <a:pt x="9609" y="304526"/>
                  </a:lnTo>
                  <a:lnTo>
                    <a:pt x="9569" y="245455"/>
                  </a:lnTo>
                  <a:lnTo>
                    <a:pt x="3966" y="184271"/>
                  </a:lnTo>
                  <a:lnTo>
                    <a:pt x="0" y="122749"/>
                  </a:lnTo>
                  <a:lnTo>
                    <a:pt x="2336" y="67443"/>
                  </a:lnTo>
                  <a:lnTo>
                    <a:pt x="13653" y="33268"/>
                  </a:lnTo>
                  <a:lnTo>
                    <a:pt x="19305" y="22376"/>
                  </a:lnTo>
                  <a:lnTo>
                    <a:pt x="34944" y="7155"/>
                  </a:lnTo>
                  <a:lnTo>
                    <a:pt x="44027" y="1458"/>
                  </a:lnTo>
                  <a:lnTo>
                    <a:pt x="54762" y="0"/>
                  </a:lnTo>
                  <a:lnTo>
                    <a:pt x="113627" y="14783"/>
                  </a:lnTo>
                  <a:lnTo>
                    <a:pt x="156712" y="38274"/>
                  </a:lnTo>
                  <a:lnTo>
                    <a:pt x="177902" y="55944"/>
                  </a:lnTo>
                  <a:lnTo>
                    <a:pt x="192779" y="78616"/>
                  </a:lnTo>
                  <a:lnTo>
                    <a:pt x="211861" y="136887"/>
                  </a:lnTo>
                  <a:lnTo>
                    <a:pt x="217674" y="187465"/>
                  </a:lnTo>
                  <a:lnTo>
                    <a:pt x="209675" y="215838"/>
                  </a:lnTo>
                  <a:lnTo>
                    <a:pt x="194422" y="237807"/>
                  </a:lnTo>
                  <a:lnTo>
                    <a:pt x="175944" y="251470"/>
                  </a:lnTo>
                  <a:lnTo>
                    <a:pt x="128251" y="268604"/>
                  </a:lnTo>
                  <a:lnTo>
                    <a:pt x="83252" y="274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37823" y="2147813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4350" y="28726"/>
                  </a:lnTo>
                  <a:lnTo>
                    <a:pt x="22033" y="80261"/>
                  </a:lnTo>
                  <a:lnTo>
                    <a:pt x="20177" y="142194"/>
                  </a:lnTo>
                  <a:lnTo>
                    <a:pt x="12781" y="200053"/>
                  </a:lnTo>
                  <a:lnTo>
                    <a:pt x="11196" y="248398"/>
                  </a:lnTo>
                  <a:lnTo>
                    <a:pt x="10727" y="307176"/>
                  </a:lnTo>
                  <a:lnTo>
                    <a:pt x="7468" y="362806"/>
                  </a:lnTo>
                  <a:lnTo>
                    <a:pt x="2213" y="40580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53637" y="2421554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42662" y="54115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58880" y="2379440"/>
              <a:ext cx="305328" cy="526426"/>
            </a:xfrm>
            <a:custGeom>
              <a:avLst/>
              <a:gdLst/>
              <a:ahLst/>
              <a:cxnLst/>
              <a:rect l="0" t="0" r="0" b="0"/>
              <a:pathLst>
                <a:path w="305328" h="526426">
                  <a:moveTo>
                    <a:pt x="305327" y="0"/>
                  </a:moveTo>
                  <a:lnTo>
                    <a:pt x="268241" y="57362"/>
                  </a:lnTo>
                  <a:lnTo>
                    <a:pt x="218493" y="118442"/>
                  </a:lnTo>
                  <a:lnTo>
                    <a:pt x="168509" y="181334"/>
                  </a:lnTo>
                  <a:lnTo>
                    <a:pt x="133369" y="239172"/>
                  </a:lnTo>
                  <a:lnTo>
                    <a:pt x="103857" y="299994"/>
                  </a:lnTo>
                  <a:lnTo>
                    <a:pt x="79744" y="354793"/>
                  </a:lnTo>
                  <a:lnTo>
                    <a:pt x="52450" y="407558"/>
                  </a:lnTo>
                  <a:lnTo>
                    <a:pt x="30118" y="457711"/>
                  </a:lnTo>
                  <a:lnTo>
                    <a:pt x="5584" y="51414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85380" y="3448793"/>
            <a:ext cx="1193937" cy="580619"/>
            <a:chOff x="585380" y="3448793"/>
            <a:chExt cx="1193937" cy="580619"/>
          </a:xfrm>
        </p:grpSpPr>
        <p:sp>
          <p:nvSpPr>
            <p:cNvPr id="68" name="Freeform 67"/>
            <p:cNvSpPr/>
            <p:nvPr/>
          </p:nvSpPr>
          <p:spPr>
            <a:xfrm>
              <a:off x="585380" y="3448793"/>
              <a:ext cx="460183" cy="580619"/>
            </a:xfrm>
            <a:custGeom>
              <a:avLst/>
              <a:gdLst/>
              <a:ahLst/>
              <a:cxnLst/>
              <a:rect l="0" t="0" r="0" b="0"/>
              <a:pathLst>
                <a:path w="460183" h="580619">
                  <a:moveTo>
                    <a:pt x="299013" y="78253"/>
                  </a:moveTo>
                  <a:lnTo>
                    <a:pt x="269705" y="39880"/>
                  </a:lnTo>
                  <a:lnTo>
                    <a:pt x="238337" y="24250"/>
                  </a:lnTo>
                  <a:lnTo>
                    <a:pt x="180409" y="4836"/>
                  </a:lnTo>
                  <a:lnTo>
                    <a:pt x="152714" y="0"/>
                  </a:lnTo>
                  <a:lnTo>
                    <a:pt x="106576" y="5024"/>
                  </a:lnTo>
                  <a:lnTo>
                    <a:pt x="81295" y="14901"/>
                  </a:lnTo>
                  <a:lnTo>
                    <a:pt x="52920" y="39205"/>
                  </a:lnTo>
                  <a:lnTo>
                    <a:pt x="23541" y="80029"/>
                  </a:lnTo>
                  <a:lnTo>
                    <a:pt x="5260" y="131940"/>
                  </a:lnTo>
                  <a:lnTo>
                    <a:pt x="0" y="158266"/>
                  </a:lnTo>
                  <a:lnTo>
                    <a:pt x="1562" y="181665"/>
                  </a:lnTo>
                  <a:lnTo>
                    <a:pt x="9275" y="200643"/>
                  </a:lnTo>
                  <a:lnTo>
                    <a:pt x="14608" y="208979"/>
                  </a:lnTo>
                  <a:lnTo>
                    <a:pt x="29891" y="221362"/>
                  </a:lnTo>
                  <a:lnTo>
                    <a:pt x="38880" y="226302"/>
                  </a:lnTo>
                  <a:lnTo>
                    <a:pt x="79477" y="233254"/>
                  </a:lnTo>
                  <a:lnTo>
                    <a:pt x="138362" y="228367"/>
                  </a:lnTo>
                  <a:lnTo>
                    <a:pt x="198866" y="229308"/>
                  </a:lnTo>
                  <a:lnTo>
                    <a:pt x="250895" y="240412"/>
                  </a:lnTo>
                  <a:lnTo>
                    <a:pt x="305063" y="255040"/>
                  </a:lnTo>
                  <a:lnTo>
                    <a:pt x="347652" y="279247"/>
                  </a:lnTo>
                  <a:lnTo>
                    <a:pt x="410085" y="331945"/>
                  </a:lnTo>
                  <a:lnTo>
                    <a:pt x="441966" y="378840"/>
                  </a:lnTo>
                  <a:lnTo>
                    <a:pt x="458093" y="413761"/>
                  </a:lnTo>
                  <a:lnTo>
                    <a:pt x="460182" y="435598"/>
                  </a:lnTo>
                  <a:lnTo>
                    <a:pt x="456042" y="457002"/>
                  </a:lnTo>
                  <a:lnTo>
                    <a:pt x="427822" y="509885"/>
                  </a:lnTo>
                  <a:lnTo>
                    <a:pt x="396320" y="535907"/>
                  </a:lnTo>
                  <a:lnTo>
                    <a:pt x="343754" y="564491"/>
                  </a:lnTo>
                  <a:lnTo>
                    <a:pt x="301091" y="577433"/>
                  </a:lnTo>
                  <a:lnTo>
                    <a:pt x="251926" y="580618"/>
                  </a:lnTo>
                  <a:lnTo>
                    <a:pt x="201483" y="573503"/>
                  </a:lnTo>
                  <a:lnTo>
                    <a:pt x="145044" y="550730"/>
                  </a:lnTo>
                  <a:lnTo>
                    <a:pt x="97370" y="516769"/>
                  </a:lnTo>
                  <a:lnTo>
                    <a:pt x="67386" y="488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16020" y="3793580"/>
              <a:ext cx="357970" cy="217782"/>
            </a:xfrm>
            <a:custGeom>
              <a:avLst/>
              <a:gdLst/>
              <a:ahLst/>
              <a:cxnLst/>
              <a:rect l="0" t="0" r="0" b="0"/>
              <a:pathLst>
                <a:path w="357970" h="217782">
                  <a:moveTo>
                    <a:pt x="0" y="112492"/>
                  </a:moveTo>
                  <a:lnTo>
                    <a:pt x="5589" y="174585"/>
                  </a:lnTo>
                  <a:lnTo>
                    <a:pt x="9065" y="212518"/>
                  </a:lnTo>
                  <a:lnTo>
                    <a:pt x="8383" y="217781"/>
                  </a:lnTo>
                  <a:lnTo>
                    <a:pt x="6759" y="217779"/>
                  </a:lnTo>
                  <a:lnTo>
                    <a:pt x="4506" y="214269"/>
                  </a:lnTo>
                  <a:lnTo>
                    <a:pt x="594" y="159243"/>
                  </a:lnTo>
                  <a:lnTo>
                    <a:pt x="5707" y="104959"/>
                  </a:lnTo>
                  <a:lnTo>
                    <a:pt x="19152" y="61611"/>
                  </a:lnTo>
                  <a:lnTo>
                    <a:pt x="30349" y="44645"/>
                  </a:lnTo>
                  <a:lnTo>
                    <a:pt x="37780" y="40354"/>
                  </a:lnTo>
                  <a:lnTo>
                    <a:pt x="55396" y="38707"/>
                  </a:lnTo>
                  <a:lnTo>
                    <a:pt x="74923" y="48113"/>
                  </a:lnTo>
                  <a:lnTo>
                    <a:pt x="92961" y="63992"/>
                  </a:lnTo>
                  <a:lnTo>
                    <a:pt x="114073" y="102782"/>
                  </a:lnTo>
                  <a:lnTo>
                    <a:pt x="133132" y="161950"/>
                  </a:lnTo>
                  <a:lnTo>
                    <a:pt x="141482" y="188757"/>
                  </a:lnTo>
                  <a:lnTo>
                    <a:pt x="139700" y="183822"/>
                  </a:lnTo>
                  <a:lnTo>
                    <a:pt x="151773" y="126827"/>
                  </a:lnTo>
                  <a:lnTo>
                    <a:pt x="171690" y="70880"/>
                  </a:lnTo>
                  <a:lnTo>
                    <a:pt x="197171" y="28363"/>
                  </a:lnTo>
                  <a:lnTo>
                    <a:pt x="213974" y="13491"/>
                  </a:lnTo>
                  <a:lnTo>
                    <a:pt x="234310" y="4150"/>
                  </a:lnTo>
                  <a:lnTo>
                    <a:pt x="258946" y="0"/>
                  </a:lnTo>
                  <a:lnTo>
                    <a:pt x="279254" y="4394"/>
                  </a:lnTo>
                  <a:lnTo>
                    <a:pt x="287945" y="8841"/>
                  </a:lnTo>
                  <a:lnTo>
                    <a:pt x="303841" y="26261"/>
                  </a:lnTo>
                  <a:lnTo>
                    <a:pt x="333109" y="75572"/>
                  </a:lnTo>
                  <a:lnTo>
                    <a:pt x="345780" y="129202"/>
                  </a:lnTo>
                  <a:lnTo>
                    <a:pt x="357969" y="186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70049" y="3763286"/>
              <a:ext cx="209268" cy="223231"/>
            </a:xfrm>
            <a:custGeom>
              <a:avLst/>
              <a:gdLst/>
              <a:ahLst/>
              <a:cxnLst/>
              <a:rect l="0" t="0" r="0" b="0"/>
              <a:pathLst>
                <a:path w="209268" h="223231">
                  <a:moveTo>
                    <a:pt x="125039" y="79615"/>
                  </a:moveTo>
                  <a:lnTo>
                    <a:pt x="105910" y="26910"/>
                  </a:lnTo>
                  <a:lnTo>
                    <a:pt x="94700" y="10957"/>
                  </a:lnTo>
                  <a:lnTo>
                    <a:pt x="75680" y="2307"/>
                  </a:lnTo>
                  <a:lnTo>
                    <a:pt x="64057" y="0"/>
                  </a:lnTo>
                  <a:lnTo>
                    <a:pt x="53969" y="1972"/>
                  </a:lnTo>
                  <a:lnTo>
                    <a:pt x="28592" y="20345"/>
                  </a:lnTo>
                  <a:lnTo>
                    <a:pt x="13543" y="34165"/>
                  </a:lnTo>
                  <a:lnTo>
                    <a:pt x="5295" y="54346"/>
                  </a:lnTo>
                  <a:lnTo>
                    <a:pt x="0" y="105429"/>
                  </a:lnTo>
                  <a:lnTo>
                    <a:pt x="14595" y="160580"/>
                  </a:lnTo>
                  <a:lnTo>
                    <a:pt x="27454" y="200181"/>
                  </a:lnTo>
                  <a:lnTo>
                    <a:pt x="39164" y="219378"/>
                  </a:lnTo>
                  <a:lnTo>
                    <a:pt x="46732" y="223093"/>
                  </a:lnTo>
                  <a:lnTo>
                    <a:pt x="55287" y="223230"/>
                  </a:lnTo>
                  <a:lnTo>
                    <a:pt x="64499" y="220982"/>
                  </a:lnTo>
                  <a:lnTo>
                    <a:pt x="80975" y="209125"/>
                  </a:lnTo>
                  <a:lnTo>
                    <a:pt x="94926" y="190988"/>
                  </a:lnTo>
                  <a:lnTo>
                    <a:pt x="108187" y="154469"/>
                  </a:lnTo>
                  <a:lnTo>
                    <a:pt x="113261" y="100207"/>
                  </a:lnTo>
                  <a:lnTo>
                    <a:pt x="115125" y="80578"/>
                  </a:lnTo>
                  <a:lnTo>
                    <a:pt x="117260" y="80257"/>
                  </a:lnTo>
                  <a:lnTo>
                    <a:pt x="122751" y="89259"/>
                  </a:lnTo>
                  <a:lnTo>
                    <a:pt x="151099" y="143633"/>
                  </a:lnTo>
                  <a:lnTo>
                    <a:pt x="195706" y="201963"/>
                  </a:lnTo>
                  <a:lnTo>
                    <a:pt x="209267" y="216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810901" y="3400704"/>
            <a:ext cx="768581" cy="536955"/>
            <a:chOff x="1810901" y="3400704"/>
            <a:chExt cx="768581" cy="536955"/>
          </a:xfrm>
        </p:grpSpPr>
        <p:sp>
          <p:nvSpPr>
            <p:cNvPr id="72" name="Freeform 71"/>
            <p:cNvSpPr/>
            <p:nvPr/>
          </p:nvSpPr>
          <p:spPr>
            <a:xfrm>
              <a:off x="1810901" y="3411233"/>
              <a:ext cx="63172" cy="526426"/>
            </a:xfrm>
            <a:custGeom>
              <a:avLst/>
              <a:gdLst/>
              <a:ahLst/>
              <a:cxnLst/>
              <a:rect l="0" t="0" r="0" b="0"/>
              <a:pathLst>
                <a:path w="63172" h="526426">
                  <a:moveTo>
                    <a:pt x="0" y="0"/>
                  </a:moveTo>
                  <a:lnTo>
                    <a:pt x="9065" y="58617"/>
                  </a:lnTo>
                  <a:lnTo>
                    <a:pt x="15684" y="104585"/>
                  </a:lnTo>
                  <a:lnTo>
                    <a:pt x="19465" y="160840"/>
                  </a:lnTo>
                  <a:lnTo>
                    <a:pt x="27978" y="221023"/>
                  </a:lnTo>
                  <a:lnTo>
                    <a:pt x="31687" y="273329"/>
                  </a:lnTo>
                  <a:lnTo>
                    <a:pt x="39708" y="333581"/>
                  </a:lnTo>
                  <a:lnTo>
                    <a:pt x="47228" y="395266"/>
                  </a:lnTo>
                  <a:lnTo>
                    <a:pt x="52743" y="455716"/>
                  </a:lnTo>
                  <a:lnTo>
                    <a:pt x="60765" y="500759"/>
                  </a:lnTo>
                  <a:lnTo>
                    <a:pt x="63171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10943" y="3400704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7235" y="27556"/>
                  </a:lnTo>
                  <a:lnTo>
                    <a:pt x="12997" y="86898"/>
                  </a:lnTo>
                  <a:lnTo>
                    <a:pt x="18668" y="137662"/>
                  </a:lnTo>
                  <a:lnTo>
                    <a:pt x="20349" y="192867"/>
                  </a:lnTo>
                  <a:lnTo>
                    <a:pt x="23966" y="244319"/>
                  </a:lnTo>
                  <a:lnTo>
                    <a:pt x="29328" y="291150"/>
                  </a:lnTo>
                  <a:lnTo>
                    <a:pt x="34036" y="349479"/>
                  </a:lnTo>
                  <a:lnTo>
                    <a:pt x="39720" y="408096"/>
                  </a:lnTo>
                  <a:lnTo>
                    <a:pt x="41404" y="459389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16227" y="3642929"/>
              <a:ext cx="189516" cy="253427"/>
            </a:xfrm>
            <a:custGeom>
              <a:avLst/>
              <a:gdLst/>
              <a:ahLst/>
              <a:cxnLst/>
              <a:rect l="0" t="0" r="0" b="0"/>
              <a:pathLst>
                <a:path w="189516" h="253427">
                  <a:moveTo>
                    <a:pt x="0" y="115744"/>
                  </a:moveTo>
                  <a:lnTo>
                    <a:pt x="16768" y="110155"/>
                  </a:lnTo>
                  <a:lnTo>
                    <a:pt x="34359" y="110531"/>
                  </a:lnTo>
                  <a:lnTo>
                    <a:pt x="55045" y="112257"/>
                  </a:lnTo>
                  <a:lnTo>
                    <a:pt x="106453" y="103834"/>
                  </a:lnTo>
                  <a:lnTo>
                    <a:pt x="144626" y="91158"/>
                  </a:lnTo>
                  <a:lnTo>
                    <a:pt x="183377" y="65914"/>
                  </a:lnTo>
                  <a:lnTo>
                    <a:pt x="187762" y="56788"/>
                  </a:lnTo>
                  <a:lnTo>
                    <a:pt x="189515" y="34169"/>
                  </a:lnTo>
                  <a:lnTo>
                    <a:pt x="186005" y="23926"/>
                  </a:lnTo>
                  <a:lnTo>
                    <a:pt x="172746" y="6306"/>
                  </a:lnTo>
                  <a:lnTo>
                    <a:pt x="163128" y="1841"/>
                  </a:lnTo>
                  <a:lnTo>
                    <a:pt x="139962" y="0"/>
                  </a:lnTo>
                  <a:lnTo>
                    <a:pt x="106201" y="5540"/>
                  </a:lnTo>
                  <a:lnTo>
                    <a:pt x="73971" y="25769"/>
                  </a:lnTo>
                  <a:lnTo>
                    <a:pt x="47784" y="48401"/>
                  </a:lnTo>
                  <a:lnTo>
                    <a:pt x="30796" y="81103"/>
                  </a:lnTo>
                  <a:lnTo>
                    <a:pt x="10887" y="136399"/>
                  </a:lnTo>
                  <a:lnTo>
                    <a:pt x="6009" y="157679"/>
                  </a:lnTo>
                  <a:lnTo>
                    <a:pt x="12409" y="199937"/>
                  </a:lnTo>
                  <a:lnTo>
                    <a:pt x="15292" y="210477"/>
                  </a:lnTo>
                  <a:lnTo>
                    <a:pt x="27854" y="228428"/>
                  </a:lnTo>
                  <a:lnTo>
                    <a:pt x="45135" y="243035"/>
                  </a:lnTo>
                  <a:lnTo>
                    <a:pt x="64514" y="253426"/>
                  </a:lnTo>
                  <a:lnTo>
                    <a:pt x="87945" y="252585"/>
                  </a:lnTo>
                  <a:lnTo>
                    <a:pt x="147972" y="234675"/>
                  </a:lnTo>
                  <a:lnTo>
                    <a:pt x="157928" y="231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85281" y="3663917"/>
              <a:ext cx="194201" cy="248965"/>
            </a:xfrm>
            <a:custGeom>
              <a:avLst/>
              <a:gdLst/>
              <a:ahLst/>
              <a:cxnLst/>
              <a:rect l="0" t="0" r="0" b="0"/>
              <a:pathLst>
                <a:path w="194201" h="248965">
                  <a:moveTo>
                    <a:pt x="4688" y="105285"/>
                  </a:moveTo>
                  <a:lnTo>
                    <a:pt x="7807" y="147976"/>
                  </a:lnTo>
                  <a:lnTo>
                    <a:pt x="26019" y="210620"/>
                  </a:lnTo>
                  <a:lnTo>
                    <a:pt x="34055" y="230479"/>
                  </a:lnTo>
                  <a:lnTo>
                    <a:pt x="45426" y="247105"/>
                  </a:lnTo>
                  <a:lnTo>
                    <a:pt x="48224" y="248964"/>
                  </a:lnTo>
                  <a:lnTo>
                    <a:pt x="48920" y="246695"/>
                  </a:lnTo>
                  <a:lnTo>
                    <a:pt x="32271" y="188546"/>
                  </a:lnTo>
                  <a:lnTo>
                    <a:pt x="11663" y="126257"/>
                  </a:lnTo>
                  <a:lnTo>
                    <a:pt x="0" y="76975"/>
                  </a:lnTo>
                  <a:lnTo>
                    <a:pt x="1824" y="54098"/>
                  </a:lnTo>
                  <a:lnTo>
                    <a:pt x="12773" y="35352"/>
                  </a:lnTo>
                  <a:lnTo>
                    <a:pt x="20607" y="27077"/>
                  </a:lnTo>
                  <a:lnTo>
                    <a:pt x="44908" y="17884"/>
                  </a:lnTo>
                  <a:lnTo>
                    <a:pt x="102579" y="6392"/>
                  </a:lnTo>
                  <a:lnTo>
                    <a:pt x="156692" y="1262"/>
                  </a:lnTo>
                  <a:lnTo>
                    <a:pt x="1942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095793" y="3421761"/>
            <a:ext cx="2283019" cy="554678"/>
            <a:chOff x="3095793" y="3421761"/>
            <a:chExt cx="2283019" cy="554678"/>
          </a:xfrm>
        </p:grpSpPr>
        <p:sp>
          <p:nvSpPr>
            <p:cNvPr id="77" name="Freeform 76"/>
            <p:cNvSpPr/>
            <p:nvPr/>
          </p:nvSpPr>
          <p:spPr>
            <a:xfrm>
              <a:off x="3095793" y="3421761"/>
              <a:ext cx="399669" cy="554678"/>
            </a:xfrm>
            <a:custGeom>
              <a:avLst/>
              <a:gdLst/>
              <a:ahLst/>
              <a:cxnLst/>
              <a:rect l="0" t="0" r="0" b="0"/>
              <a:pathLst>
                <a:path w="399669" h="554678">
                  <a:moveTo>
                    <a:pt x="52227" y="21057"/>
                  </a:moveTo>
                  <a:lnTo>
                    <a:pt x="28508" y="65020"/>
                  </a:lnTo>
                  <a:lnTo>
                    <a:pt x="13790" y="121292"/>
                  </a:lnTo>
                  <a:lnTo>
                    <a:pt x="4314" y="166830"/>
                  </a:lnTo>
                  <a:lnTo>
                    <a:pt x="986" y="222566"/>
                  </a:lnTo>
                  <a:lnTo>
                    <a:pt x="0" y="277815"/>
                  </a:lnTo>
                  <a:lnTo>
                    <a:pt x="878" y="336949"/>
                  </a:lnTo>
                  <a:lnTo>
                    <a:pt x="8027" y="390865"/>
                  </a:lnTo>
                  <a:lnTo>
                    <a:pt x="20923" y="448478"/>
                  </a:lnTo>
                  <a:lnTo>
                    <a:pt x="40324" y="494001"/>
                  </a:lnTo>
                  <a:lnTo>
                    <a:pt x="65468" y="526177"/>
                  </a:lnTo>
                  <a:lnTo>
                    <a:pt x="95145" y="546759"/>
                  </a:lnTo>
                  <a:lnTo>
                    <a:pt x="131754" y="554677"/>
                  </a:lnTo>
                  <a:lnTo>
                    <a:pt x="155423" y="550290"/>
                  </a:lnTo>
                  <a:lnTo>
                    <a:pt x="204803" y="522821"/>
                  </a:lnTo>
                  <a:lnTo>
                    <a:pt x="253759" y="478522"/>
                  </a:lnTo>
                  <a:lnTo>
                    <a:pt x="296702" y="419425"/>
                  </a:lnTo>
                  <a:lnTo>
                    <a:pt x="322613" y="362483"/>
                  </a:lnTo>
                  <a:lnTo>
                    <a:pt x="350309" y="305921"/>
                  </a:lnTo>
                  <a:lnTo>
                    <a:pt x="371100" y="252763"/>
                  </a:lnTo>
                  <a:lnTo>
                    <a:pt x="381974" y="204354"/>
                  </a:lnTo>
                  <a:lnTo>
                    <a:pt x="392606" y="145558"/>
                  </a:lnTo>
                  <a:lnTo>
                    <a:pt x="397575" y="89272"/>
                  </a:lnTo>
                  <a:lnTo>
                    <a:pt x="399254" y="29766"/>
                  </a:lnTo>
                  <a:lnTo>
                    <a:pt x="3996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69160" y="3718322"/>
              <a:ext cx="168457" cy="177223"/>
            </a:xfrm>
            <a:custGeom>
              <a:avLst/>
              <a:gdLst/>
              <a:ahLst/>
              <a:cxnLst/>
              <a:rect l="0" t="0" r="0" b="0"/>
              <a:pathLst>
                <a:path w="168457" h="177223">
                  <a:moveTo>
                    <a:pt x="0" y="61408"/>
                  </a:moveTo>
                  <a:lnTo>
                    <a:pt x="3120" y="115553"/>
                  </a:lnTo>
                  <a:lnTo>
                    <a:pt x="9065" y="170499"/>
                  </a:lnTo>
                  <a:lnTo>
                    <a:pt x="8383" y="175080"/>
                  </a:lnTo>
                  <a:lnTo>
                    <a:pt x="6759" y="173454"/>
                  </a:lnTo>
                  <a:lnTo>
                    <a:pt x="4506" y="167691"/>
                  </a:lnTo>
                  <a:lnTo>
                    <a:pt x="8927" y="108752"/>
                  </a:lnTo>
                  <a:lnTo>
                    <a:pt x="15801" y="53993"/>
                  </a:lnTo>
                  <a:lnTo>
                    <a:pt x="30678" y="25806"/>
                  </a:lnTo>
                  <a:lnTo>
                    <a:pt x="55493" y="2636"/>
                  </a:lnTo>
                  <a:lnTo>
                    <a:pt x="65072" y="0"/>
                  </a:lnTo>
                  <a:lnTo>
                    <a:pt x="85073" y="3310"/>
                  </a:lnTo>
                  <a:lnTo>
                    <a:pt x="110475" y="18328"/>
                  </a:lnTo>
                  <a:lnTo>
                    <a:pt x="122410" y="34072"/>
                  </a:lnTo>
                  <a:lnTo>
                    <a:pt x="147054" y="93367"/>
                  </a:lnTo>
                  <a:lnTo>
                    <a:pt x="165307" y="153078"/>
                  </a:lnTo>
                  <a:lnTo>
                    <a:pt x="168456" y="177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45097" y="3727088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7"/>
                  </a:lnTo>
                  <a:lnTo>
                    <a:pt x="1575" y="75445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53430" y="35481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74586" y="3495461"/>
              <a:ext cx="10472" cy="368498"/>
            </a:xfrm>
            <a:custGeom>
              <a:avLst/>
              <a:gdLst/>
              <a:ahLst/>
              <a:cxnLst/>
              <a:rect l="0" t="0" r="0" b="0"/>
              <a:pathLst>
                <a:path w="10472" h="368498">
                  <a:moveTo>
                    <a:pt x="10471" y="0"/>
                  </a:moveTo>
                  <a:lnTo>
                    <a:pt x="7351" y="48931"/>
                  </a:lnTo>
                  <a:lnTo>
                    <a:pt x="2138" y="103015"/>
                  </a:lnTo>
                  <a:lnTo>
                    <a:pt x="918" y="147560"/>
                  </a:lnTo>
                  <a:lnTo>
                    <a:pt x="376" y="194654"/>
                  </a:lnTo>
                  <a:lnTo>
                    <a:pt x="135" y="239761"/>
                  </a:lnTo>
                  <a:lnTo>
                    <a:pt x="0" y="298378"/>
                  </a:lnTo>
                  <a:lnTo>
                    <a:pt x="3079" y="339142"/>
                  </a:lnTo>
                  <a:lnTo>
                    <a:pt x="1047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27129" y="3636794"/>
              <a:ext cx="252685" cy="27124"/>
            </a:xfrm>
            <a:custGeom>
              <a:avLst/>
              <a:gdLst/>
              <a:ahLst/>
              <a:cxnLst/>
              <a:rect l="0" t="0" r="0" b="0"/>
              <a:pathLst>
                <a:path w="252685" h="27124">
                  <a:moveTo>
                    <a:pt x="252684" y="6066"/>
                  </a:moveTo>
                  <a:lnTo>
                    <a:pt x="219062" y="0"/>
                  </a:lnTo>
                  <a:lnTo>
                    <a:pt x="167360" y="4521"/>
                  </a:lnTo>
                  <a:lnTo>
                    <a:pt x="106498" y="11350"/>
                  </a:lnTo>
                  <a:lnTo>
                    <a:pt x="47726" y="22794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42190" y="3621803"/>
              <a:ext cx="188750" cy="252685"/>
            </a:xfrm>
            <a:custGeom>
              <a:avLst/>
              <a:gdLst/>
              <a:ahLst/>
              <a:cxnLst/>
              <a:rect l="0" t="0" r="0" b="0"/>
              <a:pathLst>
                <a:path w="188750" h="252685">
                  <a:moveTo>
                    <a:pt x="116608" y="0"/>
                  </a:moveTo>
                  <a:lnTo>
                    <a:pt x="98627" y="15641"/>
                  </a:lnTo>
                  <a:lnTo>
                    <a:pt x="42254" y="46842"/>
                  </a:lnTo>
                  <a:lnTo>
                    <a:pt x="13468" y="68211"/>
                  </a:lnTo>
                  <a:lnTo>
                    <a:pt x="1358" y="86468"/>
                  </a:lnTo>
                  <a:lnTo>
                    <a:pt x="0" y="95080"/>
                  </a:lnTo>
                  <a:lnTo>
                    <a:pt x="1435" y="103161"/>
                  </a:lnTo>
                  <a:lnTo>
                    <a:pt x="4731" y="110888"/>
                  </a:lnTo>
                  <a:lnTo>
                    <a:pt x="11607" y="116039"/>
                  </a:lnTo>
                  <a:lnTo>
                    <a:pt x="63771" y="130574"/>
                  </a:lnTo>
                  <a:lnTo>
                    <a:pt x="120512" y="137966"/>
                  </a:lnTo>
                  <a:lnTo>
                    <a:pt x="178906" y="166015"/>
                  </a:lnTo>
                  <a:lnTo>
                    <a:pt x="185046" y="173847"/>
                  </a:lnTo>
                  <a:lnTo>
                    <a:pt x="187970" y="182579"/>
                  </a:lnTo>
                  <a:lnTo>
                    <a:pt x="188749" y="191909"/>
                  </a:lnTo>
                  <a:lnTo>
                    <a:pt x="185759" y="200469"/>
                  </a:lnTo>
                  <a:lnTo>
                    <a:pt x="173078" y="216219"/>
                  </a:lnTo>
                  <a:lnTo>
                    <a:pt x="135029" y="232651"/>
                  </a:lnTo>
                  <a:lnTo>
                    <a:pt x="72110" y="241448"/>
                  </a:lnTo>
                  <a:lnTo>
                    <a:pt x="1132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43067" y="3580835"/>
              <a:ext cx="735745" cy="335767"/>
            </a:xfrm>
            <a:custGeom>
              <a:avLst/>
              <a:gdLst/>
              <a:ahLst/>
              <a:cxnLst/>
              <a:rect l="0" t="0" r="0" b="0"/>
              <a:pathLst>
                <a:path w="735745" h="335767">
                  <a:moveTo>
                    <a:pt x="0" y="125196"/>
                  </a:moveTo>
                  <a:lnTo>
                    <a:pt x="37478" y="133529"/>
                  </a:lnTo>
                  <a:lnTo>
                    <a:pt x="96485" y="142671"/>
                  </a:lnTo>
                  <a:lnTo>
                    <a:pt x="156536" y="142426"/>
                  </a:lnTo>
                  <a:lnTo>
                    <a:pt x="213805" y="137048"/>
                  </a:lnTo>
                  <a:lnTo>
                    <a:pt x="270177" y="135986"/>
                  </a:lnTo>
                  <a:lnTo>
                    <a:pt x="323253" y="138896"/>
                  </a:lnTo>
                  <a:lnTo>
                    <a:pt x="373468" y="144799"/>
                  </a:lnTo>
                  <a:lnTo>
                    <a:pt x="435683" y="138730"/>
                  </a:lnTo>
                  <a:lnTo>
                    <a:pt x="494246" y="133198"/>
                  </a:lnTo>
                  <a:lnTo>
                    <a:pt x="550874" y="126777"/>
                  </a:lnTo>
                  <a:lnTo>
                    <a:pt x="608290" y="125508"/>
                  </a:lnTo>
                  <a:lnTo>
                    <a:pt x="668504" y="122138"/>
                  </a:lnTo>
                  <a:lnTo>
                    <a:pt x="720476" y="116143"/>
                  </a:lnTo>
                  <a:lnTo>
                    <a:pt x="728322" y="112141"/>
                  </a:lnTo>
                  <a:lnTo>
                    <a:pt x="732383" y="105964"/>
                  </a:lnTo>
                  <a:lnTo>
                    <a:pt x="733920" y="98336"/>
                  </a:lnTo>
                  <a:lnTo>
                    <a:pt x="731435" y="92082"/>
                  </a:lnTo>
                  <a:lnTo>
                    <a:pt x="672882" y="50893"/>
                  </a:lnTo>
                  <a:lnTo>
                    <a:pt x="618904" y="9329"/>
                  </a:lnTo>
                  <a:lnTo>
                    <a:pt x="604961" y="0"/>
                  </a:lnTo>
                  <a:lnTo>
                    <a:pt x="604519" y="788"/>
                  </a:lnTo>
                  <a:lnTo>
                    <a:pt x="656275" y="60153"/>
                  </a:lnTo>
                  <a:lnTo>
                    <a:pt x="712018" y="120113"/>
                  </a:lnTo>
                  <a:lnTo>
                    <a:pt x="733364" y="147866"/>
                  </a:lnTo>
                  <a:lnTo>
                    <a:pt x="735744" y="157857"/>
                  </a:lnTo>
                  <a:lnTo>
                    <a:pt x="729085" y="188686"/>
                  </a:lnTo>
                  <a:lnTo>
                    <a:pt x="706722" y="241051"/>
                  </a:lnTo>
                  <a:lnTo>
                    <a:pt x="651958" y="304184"/>
                  </a:lnTo>
                  <a:lnTo>
                    <a:pt x="631710" y="335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680233" y="3295419"/>
            <a:ext cx="1752887" cy="965228"/>
            <a:chOff x="5680233" y="3295419"/>
            <a:chExt cx="1752887" cy="965228"/>
          </a:xfrm>
        </p:grpSpPr>
        <p:sp>
          <p:nvSpPr>
            <p:cNvPr id="86" name="Freeform 85"/>
            <p:cNvSpPr/>
            <p:nvPr/>
          </p:nvSpPr>
          <p:spPr>
            <a:xfrm>
              <a:off x="5680233" y="3295419"/>
              <a:ext cx="405239" cy="629373"/>
            </a:xfrm>
            <a:custGeom>
              <a:avLst/>
              <a:gdLst/>
              <a:ahLst/>
              <a:cxnLst/>
              <a:rect l="0" t="0" r="0" b="0"/>
              <a:pathLst>
                <a:path w="405239" h="629373">
                  <a:moveTo>
                    <a:pt x="36741" y="0"/>
                  </a:moveTo>
                  <a:lnTo>
                    <a:pt x="29505" y="27556"/>
                  </a:lnTo>
                  <a:lnTo>
                    <a:pt x="26863" y="90018"/>
                  </a:lnTo>
                  <a:lnTo>
                    <a:pt x="26405" y="142876"/>
                  </a:lnTo>
                  <a:lnTo>
                    <a:pt x="26250" y="202658"/>
                  </a:lnTo>
                  <a:lnTo>
                    <a:pt x="18985" y="259527"/>
                  </a:lnTo>
                  <a:lnTo>
                    <a:pt x="16336" y="315821"/>
                  </a:lnTo>
                  <a:lnTo>
                    <a:pt x="15813" y="377590"/>
                  </a:lnTo>
                  <a:lnTo>
                    <a:pt x="15722" y="423184"/>
                  </a:lnTo>
                  <a:lnTo>
                    <a:pt x="15695" y="483097"/>
                  </a:lnTo>
                  <a:lnTo>
                    <a:pt x="8451" y="545423"/>
                  </a:lnTo>
                  <a:lnTo>
                    <a:pt x="2687" y="605394"/>
                  </a:lnTo>
                  <a:lnTo>
                    <a:pt x="0" y="617675"/>
                  </a:lnTo>
                  <a:lnTo>
                    <a:pt x="1719" y="624693"/>
                  </a:lnTo>
                  <a:lnTo>
                    <a:pt x="6373" y="628202"/>
                  </a:lnTo>
                  <a:lnTo>
                    <a:pt x="12986" y="629372"/>
                  </a:lnTo>
                  <a:lnTo>
                    <a:pt x="39061" y="625428"/>
                  </a:lnTo>
                  <a:lnTo>
                    <a:pt x="95928" y="601955"/>
                  </a:lnTo>
                  <a:lnTo>
                    <a:pt x="143965" y="593258"/>
                  </a:lnTo>
                  <a:lnTo>
                    <a:pt x="207010" y="590319"/>
                  </a:lnTo>
                  <a:lnTo>
                    <a:pt x="264523" y="589739"/>
                  </a:lnTo>
                  <a:lnTo>
                    <a:pt x="320944" y="589624"/>
                  </a:lnTo>
                  <a:lnTo>
                    <a:pt x="380446" y="582364"/>
                  </a:lnTo>
                  <a:lnTo>
                    <a:pt x="405238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96000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14064" y="3594853"/>
              <a:ext cx="345149" cy="300692"/>
            </a:xfrm>
            <a:custGeom>
              <a:avLst/>
              <a:gdLst/>
              <a:ahLst/>
              <a:cxnLst/>
              <a:rect l="0" t="0" r="0" b="0"/>
              <a:pathLst>
                <a:path w="345149" h="300692">
                  <a:moveTo>
                    <a:pt x="197749" y="132235"/>
                  </a:moveTo>
                  <a:lnTo>
                    <a:pt x="203815" y="99783"/>
                  </a:lnTo>
                  <a:lnTo>
                    <a:pt x="197727" y="67637"/>
                  </a:lnTo>
                  <a:lnTo>
                    <a:pt x="180455" y="31336"/>
                  </a:lnTo>
                  <a:lnTo>
                    <a:pt x="163157" y="12912"/>
                  </a:lnTo>
                  <a:lnTo>
                    <a:pt x="140651" y="3163"/>
                  </a:lnTo>
                  <a:lnTo>
                    <a:pt x="115050" y="0"/>
                  </a:lnTo>
                  <a:lnTo>
                    <a:pt x="88074" y="2494"/>
                  </a:lnTo>
                  <a:lnTo>
                    <a:pt x="66727" y="13741"/>
                  </a:lnTo>
                  <a:lnTo>
                    <a:pt x="49440" y="31607"/>
                  </a:lnTo>
                  <a:lnTo>
                    <a:pt x="27724" y="67974"/>
                  </a:lnTo>
                  <a:lnTo>
                    <a:pt x="9313" y="122184"/>
                  </a:lnTo>
                  <a:lnTo>
                    <a:pt x="0" y="177953"/>
                  </a:lnTo>
                  <a:lnTo>
                    <a:pt x="3976" y="220000"/>
                  </a:lnTo>
                  <a:lnTo>
                    <a:pt x="18152" y="256505"/>
                  </a:lnTo>
                  <a:lnTo>
                    <a:pt x="37171" y="283959"/>
                  </a:lnTo>
                  <a:lnTo>
                    <a:pt x="56971" y="293255"/>
                  </a:lnTo>
                  <a:lnTo>
                    <a:pt x="68802" y="295733"/>
                  </a:lnTo>
                  <a:lnTo>
                    <a:pt x="91306" y="292248"/>
                  </a:lnTo>
                  <a:lnTo>
                    <a:pt x="120587" y="277132"/>
                  </a:lnTo>
                  <a:lnTo>
                    <a:pt x="144081" y="254716"/>
                  </a:lnTo>
                  <a:lnTo>
                    <a:pt x="178897" y="198190"/>
                  </a:lnTo>
                  <a:lnTo>
                    <a:pt x="200625" y="143130"/>
                  </a:lnTo>
                  <a:lnTo>
                    <a:pt x="201756" y="121869"/>
                  </a:lnTo>
                  <a:lnTo>
                    <a:pt x="200421" y="111287"/>
                  </a:lnTo>
                  <a:lnTo>
                    <a:pt x="199530" y="110080"/>
                  </a:lnTo>
                  <a:lnTo>
                    <a:pt x="199447" y="136329"/>
                  </a:lnTo>
                  <a:lnTo>
                    <a:pt x="207481" y="178812"/>
                  </a:lnTo>
                  <a:lnTo>
                    <a:pt x="237173" y="236721"/>
                  </a:lnTo>
                  <a:lnTo>
                    <a:pt x="272997" y="271070"/>
                  </a:lnTo>
                  <a:lnTo>
                    <a:pt x="303493" y="290874"/>
                  </a:lnTo>
                  <a:lnTo>
                    <a:pt x="345148" y="300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69741" y="3632331"/>
              <a:ext cx="200042" cy="275714"/>
            </a:xfrm>
            <a:custGeom>
              <a:avLst/>
              <a:gdLst/>
              <a:ahLst/>
              <a:cxnLst/>
              <a:rect l="0" t="0" r="0" b="0"/>
              <a:pathLst>
                <a:path w="200042" h="275714">
                  <a:moveTo>
                    <a:pt x="0" y="105285"/>
                  </a:moveTo>
                  <a:lnTo>
                    <a:pt x="5589" y="163902"/>
                  </a:lnTo>
                  <a:lnTo>
                    <a:pt x="25194" y="216906"/>
                  </a:lnTo>
                  <a:lnTo>
                    <a:pt x="50832" y="273189"/>
                  </a:lnTo>
                  <a:lnTo>
                    <a:pt x="54945" y="275713"/>
                  </a:lnTo>
                  <a:lnTo>
                    <a:pt x="57687" y="272716"/>
                  </a:lnTo>
                  <a:lnTo>
                    <a:pt x="59515" y="266039"/>
                  </a:lnTo>
                  <a:lnTo>
                    <a:pt x="55307" y="249261"/>
                  </a:lnTo>
                  <a:lnTo>
                    <a:pt x="34275" y="191185"/>
                  </a:lnTo>
                  <a:lnTo>
                    <a:pt x="8528" y="128180"/>
                  </a:lnTo>
                  <a:lnTo>
                    <a:pt x="2527" y="89712"/>
                  </a:lnTo>
                  <a:lnTo>
                    <a:pt x="7362" y="65609"/>
                  </a:lnTo>
                  <a:lnTo>
                    <a:pt x="23238" y="35428"/>
                  </a:lnTo>
                  <a:lnTo>
                    <a:pt x="29530" y="27128"/>
                  </a:lnTo>
                  <a:lnTo>
                    <a:pt x="48999" y="14787"/>
                  </a:lnTo>
                  <a:lnTo>
                    <a:pt x="74420" y="6572"/>
                  </a:lnTo>
                  <a:lnTo>
                    <a:pt x="121616" y="1947"/>
                  </a:lnTo>
                  <a:lnTo>
                    <a:pt x="177488" y="385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17140" y="3640455"/>
              <a:ext cx="273176" cy="620192"/>
            </a:xfrm>
            <a:custGeom>
              <a:avLst/>
              <a:gdLst/>
              <a:ahLst/>
              <a:cxnLst/>
              <a:rect l="0" t="0" r="0" b="0"/>
              <a:pathLst>
                <a:path w="273176" h="620192">
                  <a:moveTo>
                    <a:pt x="231627" y="139275"/>
                  </a:moveTo>
                  <a:lnTo>
                    <a:pt x="239960" y="101797"/>
                  </a:lnTo>
                  <a:lnTo>
                    <a:pt x="238385" y="66950"/>
                  </a:lnTo>
                  <a:lnTo>
                    <a:pt x="232291" y="45129"/>
                  </a:lnTo>
                  <a:lnTo>
                    <a:pt x="221784" y="23733"/>
                  </a:lnTo>
                  <a:lnTo>
                    <a:pt x="206195" y="8764"/>
                  </a:lnTo>
                  <a:lnTo>
                    <a:pt x="197125" y="3135"/>
                  </a:lnTo>
                  <a:lnTo>
                    <a:pt x="177688" y="0"/>
                  </a:lnTo>
                  <a:lnTo>
                    <a:pt x="157351" y="3676"/>
                  </a:lnTo>
                  <a:lnTo>
                    <a:pt x="136614" y="13108"/>
                  </a:lnTo>
                  <a:lnTo>
                    <a:pt x="110798" y="37161"/>
                  </a:lnTo>
                  <a:lnTo>
                    <a:pt x="93920" y="66515"/>
                  </a:lnTo>
                  <a:lnTo>
                    <a:pt x="78906" y="116281"/>
                  </a:lnTo>
                  <a:lnTo>
                    <a:pt x="76412" y="157288"/>
                  </a:lnTo>
                  <a:lnTo>
                    <a:pt x="79975" y="185106"/>
                  </a:lnTo>
                  <a:lnTo>
                    <a:pt x="91696" y="206827"/>
                  </a:lnTo>
                  <a:lnTo>
                    <a:pt x="99735" y="215896"/>
                  </a:lnTo>
                  <a:lnTo>
                    <a:pt x="124265" y="225971"/>
                  </a:lnTo>
                  <a:lnTo>
                    <a:pt x="138995" y="228658"/>
                  </a:lnTo>
                  <a:lnTo>
                    <a:pt x="161601" y="225404"/>
                  </a:lnTo>
                  <a:lnTo>
                    <a:pt x="187482" y="210418"/>
                  </a:lnTo>
                  <a:lnTo>
                    <a:pt x="231448" y="167517"/>
                  </a:lnTo>
                  <a:lnTo>
                    <a:pt x="238527" y="158103"/>
                  </a:lnTo>
                  <a:lnTo>
                    <a:pt x="243245" y="156506"/>
                  </a:lnTo>
                  <a:lnTo>
                    <a:pt x="246392" y="160121"/>
                  </a:lnTo>
                  <a:lnTo>
                    <a:pt x="250819" y="187566"/>
                  </a:lnTo>
                  <a:lnTo>
                    <a:pt x="252315" y="249940"/>
                  </a:lnTo>
                  <a:lnTo>
                    <a:pt x="258164" y="309325"/>
                  </a:lnTo>
                  <a:lnTo>
                    <a:pt x="267306" y="371374"/>
                  </a:lnTo>
                  <a:lnTo>
                    <a:pt x="271833" y="434213"/>
                  </a:lnTo>
                  <a:lnTo>
                    <a:pt x="273175" y="486107"/>
                  </a:lnTo>
                  <a:lnTo>
                    <a:pt x="262213" y="548420"/>
                  </a:lnTo>
                  <a:lnTo>
                    <a:pt x="243388" y="591711"/>
                  </a:lnTo>
                  <a:lnTo>
                    <a:pt x="224375" y="606690"/>
                  </a:lnTo>
                  <a:lnTo>
                    <a:pt x="199158" y="616077"/>
                  </a:lnTo>
                  <a:lnTo>
                    <a:pt x="154416" y="620191"/>
                  </a:lnTo>
                  <a:lnTo>
                    <a:pt x="97312" y="611694"/>
                  </a:lnTo>
                  <a:lnTo>
                    <a:pt x="45991" y="602125"/>
                  </a:lnTo>
                  <a:lnTo>
                    <a:pt x="0" y="592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70879" y="3594521"/>
              <a:ext cx="205868" cy="275739"/>
            </a:xfrm>
            <a:custGeom>
              <a:avLst/>
              <a:gdLst/>
              <a:ahLst/>
              <a:cxnLst/>
              <a:rect l="0" t="0" r="0" b="0"/>
              <a:pathLst>
                <a:path w="205868" h="275739">
                  <a:moveTo>
                    <a:pt x="14758" y="111510"/>
                  </a:moveTo>
                  <a:lnTo>
                    <a:pt x="68903" y="111510"/>
                  </a:lnTo>
                  <a:lnTo>
                    <a:pt x="123849" y="111510"/>
                  </a:lnTo>
                  <a:lnTo>
                    <a:pt x="160165" y="105920"/>
                  </a:lnTo>
                  <a:lnTo>
                    <a:pt x="187563" y="91266"/>
                  </a:lnTo>
                  <a:lnTo>
                    <a:pt x="199966" y="75606"/>
                  </a:lnTo>
                  <a:lnTo>
                    <a:pt x="204910" y="66517"/>
                  </a:lnTo>
                  <a:lnTo>
                    <a:pt x="205867" y="56948"/>
                  </a:lnTo>
                  <a:lnTo>
                    <a:pt x="200691" y="36958"/>
                  </a:lnTo>
                  <a:lnTo>
                    <a:pt x="184623" y="11561"/>
                  </a:lnTo>
                  <a:lnTo>
                    <a:pt x="162394" y="2747"/>
                  </a:lnTo>
                  <a:lnTo>
                    <a:pt x="135356" y="0"/>
                  </a:lnTo>
                  <a:lnTo>
                    <a:pt x="78559" y="10763"/>
                  </a:lnTo>
                  <a:lnTo>
                    <a:pt x="52120" y="26157"/>
                  </a:lnTo>
                  <a:lnTo>
                    <a:pt x="29468" y="51125"/>
                  </a:lnTo>
                  <a:lnTo>
                    <a:pt x="9258" y="92173"/>
                  </a:lnTo>
                  <a:lnTo>
                    <a:pt x="0" y="130607"/>
                  </a:lnTo>
                  <a:lnTo>
                    <a:pt x="6167" y="182396"/>
                  </a:lnTo>
                  <a:lnTo>
                    <a:pt x="9031" y="193862"/>
                  </a:lnTo>
                  <a:lnTo>
                    <a:pt x="21571" y="212841"/>
                  </a:lnTo>
                  <a:lnTo>
                    <a:pt x="78527" y="258562"/>
                  </a:lnTo>
                  <a:lnTo>
                    <a:pt x="88856" y="265696"/>
                  </a:lnTo>
                  <a:lnTo>
                    <a:pt x="131340" y="275738"/>
                  </a:lnTo>
                  <a:lnTo>
                    <a:pt x="183214" y="2694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165539" y="3548103"/>
              <a:ext cx="267581" cy="352694"/>
            </a:xfrm>
            <a:custGeom>
              <a:avLst/>
              <a:gdLst/>
              <a:ahLst/>
              <a:cxnLst/>
              <a:rect l="0" t="0" r="0" b="0"/>
              <a:pathLst>
                <a:path w="267581" h="352694">
                  <a:moveTo>
                    <a:pt x="14896" y="147399"/>
                  </a:moveTo>
                  <a:lnTo>
                    <a:pt x="20485" y="209492"/>
                  </a:lnTo>
                  <a:lnTo>
                    <a:pt x="32854" y="260877"/>
                  </a:lnTo>
                  <a:lnTo>
                    <a:pt x="49682" y="312967"/>
                  </a:lnTo>
                  <a:lnTo>
                    <a:pt x="75190" y="351810"/>
                  </a:lnTo>
                  <a:lnTo>
                    <a:pt x="78488" y="352693"/>
                  </a:lnTo>
                  <a:lnTo>
                    <a:pt x="79517" y="348602"/>
                  </a:lnTo>
                  <a:lnTo>
                    <a:pt x="72764" y="314005"/>
                  </a:lnTo>
                  <a:lnTo>
                    <a:pt x="48441" y="251517"/>
                  </a:lnTo>
                  <a:lnTo>
                    <a:pt x="27242" y="196302"/>
                  </a:lnTo>
                  <a:lnTo>
                    <a:pt x="5069" y="137765"/>
                  </a:lnTo>
                  <a:lnTo>
                    <a:pt x="0" y="116211"/>
                  </a:lnTo>
                  <a:lnTo>
                    <a:pt x="1646" y="94933"/>
                  </a:lnTo>
                  <a:lnTo>
                    <a:pt x="12517" y="73779"/>
                  </a:lnTo>
                  <a:lnTo>
                    <a:pt x="20329" y="63224"/>
                  </a:lnTo>
                  <a:lnTo>
                    <a:pt x="41487" y="48377"/>
                  </a:lnTo>
                  <a:lnTo>
                    <a:pt x="99636" y="19326"/>
                  </a:lnTo>
                  <a:lnTo>
                    <a:pt x="155680" y="12267"/>
                  </a:lnTo>
                  <a:lnTo>
                    <a:pt x="208688" y="7924"/>
                  </a:lnTo>
                  <a:lnTo>
                    <a:pt x="2675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104954" y="4304407"/>
            <a:ext cx="1411772" cy="549231"/>
            <a:chOff x="3104954" y="4304407"/>
            <a:chExt cx="1411772" cy="549231"/>
          </a:xfrm>
        </p:grpSpPr>
        <p:sp>
          <p:nvSpPr>
            <p:cNvPr id="94" name="Freeform 93"/>
            <p:cNvSpPr/>
            <p:nvPr/>
          </p:nvSpPr>
          <p:spPr>
            <a:xfrm>
              <a:off x="3104954" y="4433268"/>
              <a:ext cx="460165" cy="409842"/>
            </a:xfrm>
            <a:custGeom>
              <a:avLst/>
              <a:gdLst/>
              <a:ahLst/>
              <a:cxnLst/>
              <a:rect l="0" t="0" r="0" b="0"/>
              <a:pathLst>
                <a:path w="460165" h="409842">
                  <a:moveTo>
                    <a:pt x="116766" y="399312"/>
                  </a:moveTo>
                  <a:lnTo>
                    <a:pt x="102112" y="344171"/>
                  </a:lnTo>
                  <a:lnTo>
                    <a:pt x="88219" y="281436"/>
                  </a:lnTo>
                  <a:lnTo>
                    <a:pt x="80191" y="226939"/>
                  </a:lnTo>
                  <a:lnTo>
                    <a:pt x="60105" y="172284"/>
                  </a:lnTo>
                  <a:lnTo>
                    <a:pt x="39952" y="110059"/>
                  </a:lnTo>
                  <a:lnTo>
                    <a:pt x="17192" y="64665"/>
                  </a:lnTo>
                  <a:lnTo>
                    <a:pt x="3880" y="47419"/>
                  </a:lnTo>
                  <a:lnTo>
                    <a:pt x="565" y="38375"/>
                  </a:lnTo>
                  <a:lnTo>
                    <a:pt x="0" y="18967"/>
                  </a:lnTo>
                  <a:lnTo>
                    <a:pt x="4997" y="12388"/>
                  </a:lnTo>
                  <a:lnTo>
                    <a:pt x="23027" y="5077"/>
                  </a:lnTo>
                  <a:lnTo>
                    <a:pt x="86239" y="0"/>
                  </a:lnTo>
                  <a:lnTo>
                    <a:pt x="141541" y="4970"/>
                  </a:lnTo>
                  <a:lnTo>
                    <a:pt x="197526" y="17217"/>
                  </a:lnTo>
                  <a:lnTo>
                    <a:pt x="253644" y="34021"/>
                  </a:lnTo>
                  <a:lnTo>
                    <a:pt x="309790" y="53935"/>
                  </a:lnTo>
                  <a:lnTo>
                    <a:pt x="356365" y="77539"/>
                  </a:lnTo>
                  <a:lnTo>
                    <a:pt x="419542" y="128755"/>
                  </a:lnTo>
                  <a:lnTo>
                    <a:pt x="449665" y="162725"/>
                  </a:lnTo>
                  <a:lnTo>
                    <a:pt x="457744" y="183808"/>
                  </a:lnTo>
                  <a:lnTo>
                    <a:pt x="460164" y="207606"/>
                  </a:lnTo>
                  <a:lnTo>
                    <a:pt x="457340" y="229881"/>
                  </a:lnTo>
                  <a:lnTo>
                    <a:pt x="443585" y="262153"/>
                  </a:lnTo>
                  <a:lnTo>
                    <a:pt x="409570" y="303328"/>
                  </a:lnTo>
                  <a:lnTo>
                    <a:pt x="347048" y="349763"/>
                  </a:lnTo>
                  <a:lnTo>
                    <a:pt x="286662" y="379630"/>
                  </a:lnTo>
                  <a:lnTo>
                    <a:pt x="226581" y="395381"/>
                  </a:lnTo>
                  <a:lnTo>
                    <a:pt x="164627" y="406638"/>
                  </a:lnTo>
                  <a:lnTo>
                    <a:pt x="127294" y="409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11274" y="470623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6789" y="55045"/>
                  </a:lnTo>
                  <a:lnTo>
                    <a:pt x="20214" y="10021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32331" y="455883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06031" y="4590425"/>
              <a:ext cx="168457" cy="188218"/>
            </a:xfrm>
            <a:custGeom>
              <a:avLst/>
              <a:gdLst/>
              <a:ahLst/>
              <a:cxnLst/>
              <a:rect l="0" t="0" r="0" b="0"/>
              <a:pathLst>
                <a:path w="168457" h="188218">
                  <a:moveTo>
                    <a:pt x="0" y="10528"/>
                  </a:moveTo>
                  <a:lnTo>
                    <a:pt x="27511" y="64403"/>
                  </a:lnTo>
                  <a:lnTo>
                    <a:pt x="49083" y="126450"/>
                  </a:lnTo>
                  <a:lnTo>
                    <a:pt x="66674" y="178998"/>
                  </a:lnTo>
                  <a:lnTo>
                    <a:pt x="72525" y="184843"/>
                  </a:lnTo>
                  <a:lnTo>
                    <a:pt x="79935" y="187569"/>
                  </a:lnTo>
                  <a:lnTo>
                    <a:pt x="88385" y="188217"/>
                  </a:lnTo>
                  <a:lnTo>
                    <a:pt x="95188" y="185139"/>
                  </a:lnTo>
                  <a:lnTo>
                    <a:pt x="105866" y="172361"/>
                  </a:lnTo>
                  <a:lnTo>
                    <a:pt x="129594" y="115231"/>
                  </a:lnTo>
                  <a:lnTo>
                    <a:pt x="150886" y="5259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58715" y="4695709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979772" y="4506197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44784" y="4304407"/>
              <a:ext cx="213571" cy="546567"/>
            </a:xfrm>
            <a:custGeom>
              <a:avLst/>
              <a:gdLst/>
              <a:ahLst/>
              <a:cxnLst/>
              <a:rect l="0" t="0" r="0" b="0"/>
              <a:pathLst>
                <a:path w="213571" h="546567">
                  <a:moveTo>
                    <a:pt x="113972" y="370246"/>
                  </a:moveTo>
                  <a:lnTo>
                    <a:pt x="113972" y="347889"/>
                  </a:lnTo>
                  <a:lnTo>
                    <a:pt x="107733" y="330674"/>
                  </a:lnTo>
                  <a:lnTo>
                    <a:pt x="102794" y="322807"/>
                  </a:lnTo>
                  <a:lnTo>
                    <a:pt x="94822" y="318733"/>
                  </a:lnTo>
                  <a:lnTo>
                    <a:pt x="73485" y="317325"/>
                  </a:lnTo>
                  <a:lnTo>
                    <a:pt x="54644" y="323719"/>
                  </a:lnTo>
                  <a:lnTo>
                    <a:pt x="23484" y="346887"/>
                  </a:lnTo>
                  <a:lnTo>
                    <a:pt x="7482" y="372683"/>
                  </a:lnTo>
                  <a:lnTo>
                    <a:pt x="0" y="421247"/>
                  </a:lnTo>
                  <a:lnTo>
                    <a:pt x="1642" y="472780"/>
                  </a:lnTo>
                  <a:lnTo>
                    <a:pt x="12839" y="506301"/>
                  </a:lnTo>
                  <a:lnTo>
                    <a:pt x="37583" y="543480"/>
                  </a:lnTo>
                  <a:lnTo>
                    <a:pt x="44329" y="546566"/>
                  </a:lnTo>
                  <a:lnTo>
                    <a:pt x="51165" y="546284"/>
                  </a:lnTo>
                  <a:lnTo>
                    <a:pt x="65001" y="539732"/>
                  </a:lnTo>
                  <a:lnTo>
                    <a:pt x="85944" y="521720"/>
                  </a:lnTo>
                  <a:lnTo>
                    <a:pt x="110862" y="484784"/>
                  </a:lnTo>
                  <a:lnTo>
                    <a:pt x="132280" y="424843"/>
                  </a:lnTo>
                  <a:lnTo>
                    <a:pt x="153810" y="369938"/>
                  </a:lnTo>
                  <a:lnTo>
                    <a:pt x="169675" y="314033"/>
                  </a:lnTo>
                  <a:lnTo>
                    <a:pt x="191309" y="257930"/>
                  </a:lnTo>
                  <a:lnTo>
                    <a:pt x="204941" y="201787"/>
                  </a:lnTo>
                  <a:lnTo>
                    <a:pt x="213570" y="140048"/>
                  </a:lnTo>
                  <a:lnTo>
                    <a:pt x="211983" y="88869"/>
                  </a:lnTo>
                  <a:lnTo>
                    <a:pt x="200966" y="28749"/>
                  </a:lnTo>
                  <a:lnTo>
                    <a:pt x="194360" y="4390"/>
                  </a:lnTo>
                  <a:lnTo>
                    <a:pt x="189791" y="0"/>
                  </a:lnTo>
                  <a:lnTo>
                    <a:pt x="184405" y="583"/>
                  </a:lnTo>
                  <a:lnTo>
                    <a:pt x="178475" y="4481"/>
                  </a:lnTo>
                  <a:lnTo>
                    <a:pt x="168766" y="24410"/>
                  </a:lnTo>
                  <a:lnTo>
                    <a:pt x="159843" y="68514"/>
                  </a:lnTo>
                  <a:lnTo>
                    <a:pt x="157199" y="118627"/>
                  </a:lnTo>
                  <a:lnTo>
                    <a:pt x="153296" y="167400"/>
                  </a:lnTo>
                  <a:lnTo>
                    <a:pt x="147851" y="214607"/>
                  </a:lnTo>
                  <a:lnTo>
                    <a:pt x="146237" y="265639"/>
                  </a:lnTo>
                  <a:lnTo>
                    <a:pt x="145759" y="314685"/>
                  </a:lnTo>
                  <a:lnTo>
                    <a:pt x="145598" y="373179"/>
                  </a:lnTo>
                  <a:lnTo>
                    <a:pt x="157016" y="432417"/>
                  </a:lnTo>
                  <a:lnTo>
                    <a:pt x="182438" y="487141"/>
                  </a:lnTo>
                  <a:lnTo>
                    <a:pt x="187671" y="496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88018" y="4574339"/>
              <a:ext cx="228708" cy="240059"/>
            </a:xfrm>
            <a:custGeom>
              <a:avLst/>
              <a:gdLst/>
              <a:ahLst/>
              <a:cxnLst/>
              <a:rect l="0" t="0" r="0" b="0"/>
              <a:pathLst>
                <a:path w="228708" h="240059">
                  <a:moveTo>
                    <a:pt x="7608" y="110842"/>
                  </a:moveTo>
                  <a:lnTo>
                    <a:pt x="50300" y="107722"/>
                  </a:lnTo>
                  <a:lnTo>
                    <a:pt x="112945" y="89511"/>
                  </a:lnTo>
                  <a:lnTo>
                    <a:pt x="132804" y="81474"/>
                  </a:lnTo>
                  <a:lnTo>
                    <a:pt x="149428" y="70104"/>
                  </a:lnTo>
                  <a:lnTo>
                    <a:pt x="154798" y="61456"/>
                  </a:lnTo>
                  <a:lnTo>
                    <a:pt x="160763" y="39370"/>
                  </a:lnTo>
                  <a:lnTo>
                    <a:pt x="160015" y="29269"/>
                  </a:lnTo>
                  <a:lnTo>
                    <a:pt x="152944" y="11806"/>
                  </a:lnTo>
                  <a:lnTo>
                    <a:pt x="145443" y="6213"/>
                  </a:lnTo>
                  <a:lnTo>
                    <a:pt x="124630" y="0"/>
                  </a:lnTo>
                  <a:lnTo>
                    <a:pt x="86605" y="2090"/>
                  </a:lnTo>
                  <a:lnTo>
                    <a:pt x="51292" y="15708"/>
                  </a:lnTo>
                  <a:lnTo>
                    <a:pt x="24191" y="40151"/>
                  </a:lnTo>
                  <a:lnTo>
                    <a:pt x="6933" y="69619"/>
                  </a:lnTo>
                  <a:lnTo>
                    <a:pt x="0" y="106167"/>
                  </a:lnTo>
                  <a:lnTo>
                    <a:pt x="3534" y="141042"/>
                  </a:lnTo>
                  <a:lnTo>
                    <a:pt x="12037" y="159749"/>
                  </a:lnTo>
                  <a:lnTo>
                    <a:pt x="36559" y="190823"/>
                  </a:lnTo>
                  <a:lnTo>
                    <a:pt x="72339" y="218321"/>
                  </a:lnTo>
                  <a:lnTo>
                    <a:pt x="123627" y="240058"/>
                  </a:lnTo>
                  <a:lnTo>
                    <a:pt x="180048" y="238965"/>
                  </a:lnTo>
                  <a:lnTo>
                    <a:pt x="228707" y="237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7885863" y="3148020"/>
            <a:ext cx="1414050" cy="760310"/>
            <a:chOff x="7885863" y="3148020"/>
            <a:chExt cx="1414050" cy="760310"/>
          </a:xfrm>
        </p:grpSpPr>
        <p:sp>
          <p:nvSpPr>
            <p:cNvPr id="103" name="Freeform 102"/>
            <p:cNvSpPr/>
            <p:nvPr/>
          </p:nvSpPr>
          <p:spPr>
            <a:xfrm>
              <a:off x="7885863" y="3148020"/>
              <a:ext cx="410461" cy="729030"/>
            </a:xfrm>
            <a:custGeom>
              <a:avLst/>
              <a:gdLst/>
              <a:ahLst/>
              <a:cxnLst/>
              <a:rect l="0" t="0" r="0" b="0"/>
              <a:pathLst>
                <a:path w="410461" h="729030">
                  <a:moveTo>
                    <a:pt x="21038" y="63171"/>
                  </a:moveTo>
                  <a:lnTo>
                    <a:pt x="12705" y="115221"/>
                  </a:lnTo>
                  <a:lnTo>
                    <a:pt x="8041" y="168281"/>
                  </a:lnTo>
                  <a:lnTo>
                    <a:pt x="2370" y="217927"/>
                  </a:lnTo>
                  <a:lnTo>
                    <a:pt x="689" y="268512"/>
                  </a:lnTo>
                  <a:lnTo>
                    <a:pt x="191" y="321715"/>
                  </a:lnTo>
                  <a:lnTo>
                    <a:pt x="44" y="373354"/>
                  </a:lnTo>
                  <a:lnTo>
                    <a:pt x="0" y="433107"/>
                  </a:lnTo>
                  <a:lnTo>
                    <a:pt x="3106" y="495266"/>
                  </a:lnTo>
                  <a:lnTo>
                    <a:pt x="11436" y="555017"/>
                  </a:lnTo>
                  <a:lnTo>
                    <a:pt x="20280" y="590606"/>
                  </a:lnTo>
                  <a:lnTo>
                    <a:pt x="54554" y="651580"/>
                  </a:lnTo>
                  <a:lnTo>
                    <a:pt x="84781" y="688290"/>
                  </a:lnTo>
                  <a:lnTo>
                    <a:pt x="115964" y="710866"/>
                  </a:lnTo>
                  <a:lnTo>
                    <a:pt x="163531" y="728974"/>
                  </a:lnTo>
                  <a:lnTo>
                    <a:pt x="204158" y="729029"/>
                  </a:lnTo>
                  <a:lnTo>
                    <a:pt x="225648" y="721367"/>
                  </a:lnTo>
                  <a:lnTo>
                    <a:pt x="281533" y="675572"/>
                  </a:lnTo>
                  <a:lnTo>
                    <a:pt x="295911" y="659393"/>
                  </a:lnTo>
                  <a:lnTo>
                    <a:pt x="329574" y="599782"/>
                  </a:lnTo>
                  <a:lnTo>
                    <a:pt x="354106" y="536924"/>
                  </a:lnTo>
                  <a:lnTo>
                    <a:pt x="371945" y="478718"/>
                  </a:lnTo>
                  <a:lnTo>
                    <a:pt x="386018" y="425408"/>
                  </a:lnTo>
                  <a:lnTo>
                    <a:pt x="397983" y="363471"/>
                  </a:lnTo>
                  <a:lnTo>
                    <a:pt x="400823" y="308537"/>
                  </a:lnTo>
                  <a:lnTo>
                    <a:pt x="408316" y="252625"/>
                  </a:lnTo>
                  <a:lnTo>
                    <a:pt x="410143" y="196521"/>
                  </a:lnTo>
                  <a:lnTo>
                    <a:pt x="410460" y="137647"/>
                  </a:lnTo>
                  <a:lnTo>
                    <a:pt x="407413" y="95102"/>
                  </a:lnTo>
                  <a:lnTo>
                    <a:pt x="399122" y="41047"/>
                  </a:lnTo>
                  <a:lnTo>
                    <a:pt x="3895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370155" y="3647688"/>
              <a:ext cx="157929" cy="226800"/>
            </a:xfrm>
            <a:custGeom>
              <a:avLst/>
              <a:gdLst/>
              <a:ahLst/>
              <a:cxnLst/>
              <a:rect l="0" t="0" r="0" b="0"/>
              <a:pathLst>
                <a:path w="157929" h="226800">
                  <a:moveTo>
                    <a:pt x="0" y="26757"/>
                  </a:moveTo>
                  <a:lnTo>
                    <a:pt x="0" y="85374"/>
                  </a:lnTo>
                  <a:lnTo>
                    <a:pt x="7236" y="146784"/>
                  </a:lnTo>
                  <a:lnTo>
                    <a:pt x="9879" y="205188"/>
                  </a:lnTo>
                  <a:lnTo>
                    <a:pt x="9070" y="225382"/>
                  </a:lnTo>
                  <a:lnTo>
                    <a:pt x="7217" y="225855"/>
                  </a:lnTo>
                  <a:lnTo>
                    <a:pt x="4812" y="222660"/>
                  </a:lnTo>
                  <a:lnTo>
                    <a:pt x="634" y="162967"/>
                  </a:lnTo>
                  <a:lnTo>
                    <a:pt x="5715" y="107345"/>
                  </a:lnTo>
                  <a:lnTo>
                    <a:pt x="21348" y="48721"/>
                  </a:lnTo>
                  <a:lnTo>
                    <a:pt x="29375" y="28330"/>
                  </a:lnTo>
                  <a:lnTo>
                    <a:pt x="40742" y="11468"/>
                  </a:lnTo>
                  <a:lnTo>
                    <a:pt x="49388" y="6036"/>
                  </a:lnTo>
                  <a:lnTo>
                    <a:pt x="71473" y="0"/>
                  </a:lnTo>
                  <a:lnTo>
                    <a:pt x="81574" y="730"/>
                  </a:lnTo>
                  <a:lnTo>
                    <a:pt x="99036" y="7781"/>
                  </a:lnTo>
                  <a:lnTo>
                    <a:pt x="122021" y="30493"/>
                  </a:lnTo>
                  <a:lnTo>
                    <a:pt x="130271" y="55714"/>
                  </a:lnTo>
                  <a:lnTo>
                    <a:pt x="141157" y="113976"/>
                  </a:lnTo>
                  <a:lnTo>
                    <a:pt x="153402" y="170544"/>
                  </a:lnTo>
                  <a:lnTo>
                    <a:pt x="157928" y="226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633368" y="3684974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8333" y="37478"/>
                  </a:lnTo>
                  <a:lnTo>
                    <a:pt x="10094" y="88901"/>
                  </a:lnTo>
                  <a:lnTo>
                    <a:pt x="10442" y="146675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33368" y="3474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875523" y="3411233"/>
              <a:ext cx="1" cy="431669"/>
            </a:xfrm>
            <a:custGeom>
              <a:avLst/>
              <a:gdLst/>
              <a:ahLst/>
              <a:cxnLst/>
              <a:rect l="0" t="0" r="0" b="0"/>
              <a:pathLst>
                <a:path w="1" h="431669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0" y="234038"/>
                  </a:lnTo>
                  <a:lnTo>
                    <a:pt x="0" y="293692"/>
                  </a:lnTo>
                  <a:lnTo>
                    <a:pt x="0" y="352052"/>
                  </a:lnTo>
                  <a:lnTo>
                    <a:pt x="0" y="41108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17596" y="3558632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36181" y="14654"/>
                  </a:lnTo>
                  <a:lnTo>
                    <a:pt x="179667" y="20962"/>
                  </a:lnTo>
                  <a:lnTo>
                    <a:pt x="124594" y="27918"/>
                  </a:lnTo>
                  <a:lnTo>
                    <a:pt x="71881" y="30498"/>
                  </a:lnTo>
                  <a:lnTo>
                    <a:pt x="20914" y="3137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033450" y="3605685"/>
              <a:ext cx="266463" cy="302645"/>
            </a:xfrm>
            <a:custGeom>
              <a:avLst/>
              <a:gdLst/>
              <a:ahLst/>
              <a:cxnLst/>
              <a:rect l="0" t="0" r="0" b="0"/>
              <a:pathLst>
                <a:path w="266463" h="302645">
                  <a:moveTo>
                    <a:pt x="189514" y="5589"/>
                  </a:moveTo>
                  <a:lnTo>
                    <a:pt x="172746" y="0"/>
                  </a:lnTo>
                  <a:lnTo>
                    <a:pt x="155155" y="375"/>
                  </a:lnTo>
                  <a:lnTo>
                    <a:pt x="115266" y="10149"/>
                  </a:lnTo>
                  <a:lnTo>
                    <a:pt x="52805" y="44449"/>
                  </a:lnTo>
                  <a:lnTo>
                    <a:pt x="36727" y="56396"/>
                  </a:lnTo>
                  <a:lnTo>
                    <a:pt x="32674" y="64027"/>
                  </a:lnTo>
                  <a:lnTo>
                    <a:pt x="31289" y="81864"/>
                  </a:lnTo>
                  <a:lnTo>
                    <a:pt x="34898" y="89195"/>
                  </a:lnTo>
                  <a:lnTo>
                    <a:pt x="48266" y="100459"/>
                  </a:lnTo>
                  <a:lnTo>
                    <a:pt x="103900" y="112622"/>
                  </a:lnTo>
                  <a:lnTo>
                    <a:pt x="158305" y="125257"/>
                  </a:lnTo>
                  <a:lnTo>
                    <a:pt x="207396" y="140188"/>
                  </a:lnTo>
                  <a:lnTo>
                    <a:pt x="248295" y="171161"/>
                  </a:lnTo>
                  <a:lnTo>
                    <a:pt x="264382" y="202956"/>
                  </a:lnTo>
                  <a:lnTo>
                    <a:pt x="266462" y="225499"/>
                  </a:lnTo>
                  <a:lnTo>
                    <a:pt x="262317" y="247217"/>
                  </a:lnTo>
                  <a:lnTo>
                    <a:pt x="252676" y="268567"/>
                  </a:lnTo>
                  <a:lnTo>
                    <a:pt x="237473" y="283515"/>
                  </a:lnTo>
                  <a:lnTo>
                    <a:pt x="199117" y="302644"/>
                  </a:lnTo>
                  <a:lnTo>
                    <a:pt x="140934" y="302046"/>
                  </a:lnTo>
                  <a:lnTo>
                    <a:pt x="91541" y="299709"/>
                  </a:lnTo>
                  <a:lnTo>
                    <a:pt x="35456" y="289031"/>
                  </a:lnTo>
                  <a:lnTo>
                    <a:pt x="0" y="279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348298" y="421139"/>
            <a:ext cx="3939180" cy="652768"/>
            <a:chOff x="1348298" y="421139"/>
            <a:chExt cx="3939180" cy="652768"/>
          </a:xfrm>
        </p:grpSpPr>
        <p:sp>
          <p:nvSpPr>
            <p:cNvPr id="2" name="Freeform 1"/>
            <p:cNvSpPr/>
            <p:nvPr/>
          </p:nvSpPr>
          <p:spPr>
            <a:xfrm>
              <a:off x="1348298" y="431668"/>
              <a:ext cx="30936" cy="642239"/>
            </a:xfrm>
            <a:custGeom>
              <a:avLst/>
              <a:gdLst/>
              <a:ahLst/>
              <a:cxnLst/>
              <a:rect l="0" t="0" r="0" b="0"/>
              <a:pathLst>
                <a:path w="30936" h="642239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1" y="142875"/>
                  </a:lnTo>
                  <a:lnTo>
                    <a:pt x="8452" y="202657"/>
                  </a:lnTo>
                  <a:lnTo>
                    <a:pt x="10766" y="259526"/>
                  </a:lnTo>
                  <a:lnTo>
                    <a:pt x="18155" y="318940"/>
                  </a:lnTo>
                  <a:lnTo>
                    <a:pt x="19962" y="381065"/>
                  </a:lnTo>
                  <a:lnTo>
                    <a:pt x="20318" y="438397"/>
                  </a:lnTo>
                  <a:lnTo>
                    <a:pt x="20389" y="494782"/>
                  </a:lnTo>
                  <a:lnTo>
                    <a:pt x="20401" y="543175"/>
                  </a:lnTo>
                  <a:lnTo>
                    <a:pt x="25994" y="605643"/>
                  </a:lnTo>
                  <a:lnTo>
                    <a:pt x="30935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54479" y="421139"/>
              <a:ext cx="36161" cy="589597"/>
            </a:xfrm>
            <a:custGeom>
              <a:avLst/>
              <a:gdLst/>
              <a:ahLst/>
              <a:cxnLst/>
              <a:rect l="0" t="0" r="0" b="0"/>
              <a:pathLst>
                <a:path w="36161" h="589597">
                  <a:moveTo>
                    <a:pt x="9065" y="0"/>
                  </a:moveTo>
                  <a:lnTo>
                    <a:pt x="0" y="58617"/>
                  </a:lnTo>
                  <a:lnTo>
                    <a:pt x="7062" y="118334"/>
                  </a:lnTo>
                  <a:lnTo>
                    <a:pt x="8669" y="172464"/>
                  </a:lnTo>
                  <a:lnTo>
                    <a:pt x="16222" y="228216"/>
                  </a:lnTo>
                  <a:lnTo>
                    <a:pt x="22047" y="284289"/>
                  </a:lnTo>
                  <a:lnTo>
                    <a:pt x="28527" y="340426"/>
                  </a:lnTo>
                  <a:lnTo>
                    <a:pt x="29806" y="400084"/>
                  </a:lnTo>
                  <a:lnTo>
                    <a:pt x="31198" y="461565"/>
                  </a:lnTo>
                  <a:lnTo>
                    <a:pt x="36160" y="515526"/>
                  </a:lnTo>
                  <a:lnTo>
                    <a:pt x="31661" y="563267"/>
                  </a:lnTo>
                  <a:lnTo>
                    <a:pt x="30122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69231" y="473782"/>
              <a:ext cx="283785" cy="334374"/>
            </a:xfrm>
            <a:custGeom>
              <a:avLst/>
              <a:gdLst/>
              <a:ahLst/>
              <a:cxnLst/>
              <a:rect l="0" t="0" r="0" b="0"/>
              <a:pathLst>
                <a:path w="283785" h="334374">
                  <a:moveTo>
                    <a:pt x="283784" y="263212"/>
                  </a:moveTo>
                  <a:lnTo>
                    <a:pt x="246306" y="271546"/>
                  </a:lnTo>
                  <a:lnTo>
                    <a:pt x="221504" y="275105"/>
                  </a:lnTo>
                  <a:lnTo>
                    <a:pt x="167453" y="293334"/>
                  </a:lnTo>
                  <a:lnTo>
                    <a:pt x="111716" y="314136"/>
                  </a:lnTo>
                  <a:lnTo>
                    <a:pt x="62882" y="331200"/>
                  </a:lnTo>
                  <a:lnTo>
                    <a:pt x="36647" y="334373"/>
                  </a:lnTo>
                  <a:lnTo>
                    <a:pt x="15628" y="329544"/>
                  </a:lnTo>
                  <a:lnTo>
                    <a:pt x="6747" y="324981"/>
                  </a:lnTo>
                  <a:lnTo>
                    <a:pt x="1997" y="318430"/>
                  </a:lnTo>
                  <a:lnTo>
                    <a:pt x="0" y="310552"/>
                  </a:lnTo>
                  <a:lnTo>
                    <a:pt x="748" y="255278"/>
                  </a:lnTo>
                  <a:lnTo>
                    <a:pt x="14177" y="194794"/>
                  </a:lnTo>
                  <a:lnTo>
                    <a:pt x="28884" y="132801"/>
                  </a:lnTo>
                  <a:lnTo>
                    <a:pt x="49986" y="74282"/>
                  </a:lnTo>
                  <a:lnTo>
                    <a:pt x="68249" y="15501"/>
                  </a:lnTo>
                  <a:lnTo>
                    <a:pt x="732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37326" y="842279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9879" y="11179"/>
                  </a:lnTo>
                  <a:lnTo>
                    <a:pt x="7756" y="17981"/>
                  </a:lnTo>
                  <a:lnTo>
                    <a:pt x="2895" y="75524"/>
                  </a:lnTo>
                  <a:lnTo>
                    <a:pt x="3691" y="124276"/>
                  </a:lnTo>
                  <a:lnTo>
                    <a:pt x="6320" y="14531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37326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32397" y="819197"/>
              <a:ext cx="147085" cy="202068"/>
            </a:xfrm>
            <a:custGeom>
              <a:avLst/>
              <a:gdLst/>
              <a:ahLst/>
              <a:cxnLst/>
              <a:rect l="0" t="0" r="0" b="0"/>
              <a:pathLst>
                <a:path w="147085" h="202068">
                  <a:moveTo>
                    <a:pt x="20742" y="65196"/>
                  </a:moveTo>
                  <a:lnTo>
                    <a:pt x="12409" y="102674"/>
                  </a:lnTo>
                  <a:lnTo>
                    <a:pt x="5058" y="148509"/>
                  </a:lnTo>
                  <a:lnTo>
                    <a:pt x="3267" y="151153"/>
                  </a:lnTo>
                  <a:lnTo>
                    <a:pt x="2073" y="148237"/>
                  </a:lnTo>
                  <a:lnTo>
                    <a:pt x="0" y="96192"/>
                  </a:lnTo>
                  <a:lnTo>
                    <a:pt x="2118" y="51244"/>
                  </a:lnTo>
                  <a:lnTo>
                    <a:pt x="10905" y="26240"/>
                  </a:lnTo>
                  <a:lnTo>
                    <a:pt x="25729" y="9668"/>
                  </a:lnTo>
                  <a:lnTo>
                    <a:pt x="34595" y="3611"/>
                  </a:lnTo>
                  <a:lnTo>
                    <a:pt x="56925" y="0"/>
                  </a:lnTo>
                  <a:lnTo>
                    <a:pt x="69431" y="675"/>
                  </a:lnTo>
                  <a:lnTo>
                    <a:pt x="89565" y="10784"/>
                  </a:lnTo>
                  <a:lnTo>
                    <a:pt x="105143" y="26975"/>
                  </a:lnTo>
                  <a:lnTo>
                    <a:pt x="134225" y="81827"/>
                  </a:lnTo>
                  <a:lnTo>
                    <a:pt x="144544" y="135898"/>
                  </a:lnTo>
                  <a:lnTo>
                    <a:pt x="146582" y="182281"/>
                  </a:lnTo>
                  <a:lnTo>
                    <a:pt x="147084" y="202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16352" y="1000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53264" y="694880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8" y="0"/>
                  </a:lnTo>
                  <a:lnTo>
                    <a:pt x="5753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84849" y="80016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84932" y="885857"/>
              <a:ext cx="1084436" cy="40651"/>
            </a:xfrm>
            <a:custGeom>
              <a:avLst/>
              <a:gdLst/>
              <a:ahLst/>
              <a:cxnLst/>
              <a:rect l="0" t="0" r="0" b="0"/>
              <a:pathLst>
                <a:path w="1084436" h="40651">
                  <a:moveTo>
                    <a:pt x="0" y="40650"/>
                  </a:moveTo>
                  <a:lnTo>
                    <a:pt x="53028" y="25996"/>
                  </a:lnTo>
                  <a:lnTo>
                    <a:pt x="110474" y="20858"/>
                  </a:lnTo>
                  <a:lnTo>
                    <a:pt x="168095" y="19843"/>
                  </a:lnTo>
                  <a:lnTo>
                    <a:pt x="230126" y="19643"/>
                  </a:lnTo>
                  <a:lnTo>
                    <a:pt x="281355" y="14019"/>
                  </a:lnTo>
                  <a:lnTo>
                    <a:pt x="333579" y="10533"/>
                  </a:lnTo>
                  <a:lnTo>
                    <a:pt x="386097" y="9500"/>
                  </a:lnTo>
                  <a:lnTo>
                    <a:pt x="444292" y="9194"/>
                  </a:lnTo>
                  <a:lnTo>
                    <a:pt x="505989" y="9103"/>
                  </a:lnTo>
                  <a:lnTo>
                    <a:pt x="563134" y="9076"/>
                  </a:lnTo>
                  <a:lnTo>
                    <a:pt x="617111" y="9068"/>
                  </a:lnTo>
                  <a:lnTo>
                    <a:pt x="675738" y="3477"/>
                  </a:lnTo>
                  <a:lnTo>
                    <a:pt x="731973" y="0"/>
                  </a:lnTo>
                  <a:lnTo>
                    <a:pt x="788905" y="6061"/>
                  </a:lnTo>
                  <a:lnTo>
                    <a:pt x="838294" y="8175"/>
                  </a:lnTo>
                  <a:lnTo>
                    <a:pt x="894522" y="8801"/>
                  </a:lnTo>
                  <a:lnTo>
                    <a:pt x="953508" y="12132"/>
                  </a:lnTo>
                  <a:lnTo>
                    <a:pt x="978283" y="15107"/>
                  </a:lnTo>
                  <a:lnTo>
                    <a:pt x="1032315" y="10605"/>
                  </a:lnTo>
                  <a:lnTo>
                    <a:pt x="1084435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29371" y="435083"/>
              <a:ext cx="166381" cy="491425"/>
            </a:xfrm>
            <a:custGeom>
              <a:avLst/>
              <a:gdLst/>
              <a:ahLst/>
              <a:cxnLst/>
              <a:rect l="0" t="0" r="0" b="0"/>
              <a:pathLst>
                <a:path w="166381" h="491425">
                  <a:moveTo>
                    <a:pt x="71623" y="491424"/>
                  </a:moveTo>
                  <a:lnTo>
                    <a:pt x="62558" y="432807"/>
                  </a:lnTo>
                  <a:lnTo>
                    <a:pt x="52955" y="373091"/>
                  </a:lnTo>
                  <a:lnTo>
                    <a:pt x="42476" y="311155"/>
                  </a:lnTo>
                  <a:lnTo>
                    <a:pt x="32701" y="264356"/>
                  </a:lnTo>
                  <a:lnTo>
                    <a:pt x="22396" y="214615"/>
                  </a:lnTo>
                  <a:lnTo>
                    <a:pt x="8434" y="155293"/>
                  </a:lnTo>
                  <a:lnTo>
                    <a:pt x="0" y="98515"/>
                  </a:lnTo>
                  <a:lnTo>
                    <a:pt x="5086" y="73472"/>
                  </a:lnTo>
                  <a:lnTo>
                    <a:pt x="16315" y="50644"/>
                  </a:lnTo>
                  <a:lnTo>
                    <a:pt x="33004" y="28800"/>
                  </a:lnTo>
                  <a:lnTo>
                    <a:pt x="55239" y="13632"/>
                  </a:lnTo>
                  <a:lnTo>
                    <a:pt x="81889" y="4162"/>
                  </a:lnTo>
                  <a:lnTo>
                    <a:pt x="126268" y="0"/>
                  </a:lnTo>
                  <a:lnTo>
                    <a:pt x="166380" y="7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85181" y="69488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83014" y="7236"/>
                  </a:lnTo>
                  <a:lnTo>
                    <a:pt x="126791" y="9878"/>
                  </a:lnTo>
                  <a:lnTo>
                    <a:pt x="70279" y="10400"/>
                  </a:lnTo>
                  <a:lnTo>
                    <a:pt x="12490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85375" y="494839"/>
              <a:ext cx="20947" cy="431669"/>
            </a:xfrm>
            <a:custGeom>
              <a:avLst/>
              <a:gdLst/>
              <a:ahLst/>
              <a:cxnLst/>
              <a:rect l="0" t="0" r="0" b="0"/>
              <a:pathLst>
                <a:path w="20947" h="431669">
                  <a:moveTo>
                    <a:pt x="20946" y="0"/>
                  </a:moveTo>
                  <a:lnTo>
                    <a:pt x="4158" y="57384"/>
                  </a:lnTo>
                  <a:lnTo>
                    <a:pt x="1154" y="109809"/>
                  </a:lnTo>
                  <a:lnTo>
                    <a:pt x="264" y="169796"/>
                  </a:lnTo>
                  <a:lnTo>
                    <a:pt x="0" y="232024"/>
                  </a:lnTo>
                  <a:lnTo>
                    <a:pt x="1092" y="291406"/>
                  </a:lnTo>
                  <a:lnTo>
                    <a:pt x="8229" y="347810"/>
                  </a:lnTo>
                  <a:lnTo>
                    <a:pt x="17365" y="406934"/>
                  </a:lnTo>
                  <a:lnTo>
                    <a:pt x="20946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90507" y="673823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0"/>
                  </a:moveTo>
                  <a:lnTo>
                    <a:pt x="130897" y="0"/>
                  </a:lnTo>
                  <a:lnTo>
                    <a:pt x="69487" y="1170"/>
                  </a:lnTo>
                  <a:lnTo>
                    <a:pt x="2044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74777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817944" y="1189720"/>
            <a:ext cx="6962616" cy="680852"/>
            <a:chOff x="817944" y="1189720"/>
            <a:chExt cx="6962616" cy="680852"/>
          </a:xfrm>
        </p:grpSpPr>
        <p:sp>
          <p:nvSpPr>
            <p:cNvPr id="18" name="Freeform 17"/>
            <p:cNvSpPr/>
            <p:nvPr/>
          </p:nvSpPr>
          <p:spPr>
            <a:xfrm>
              <a:off x="817944" y="1403261"/>
              <a:ext cx="311945" cy="426382"/>
            </a:xfrm>
            <a:custGeom>
              <a:avLst/>
              <a:gdLst/>
              <a:ahLst/>
              <a:cxnLst/>
              <a:rect l="0" t="0" r="0" b="0"/>
              <a:pathLst>
                <a:path w="311945" h="426382">
                  <a:moveTo>
                    <a:pt x="266491" y="81257"/>
                  </a:moveTo>
                  <a:lnTo>
                    <a:pt x="260902" y="64489"/>
                  </a:lnTo>
                  <a:lnTo>
                    <a:pt x="248799" y="50018"/>
                  </a:lnTo>
                  <a:lnTo>
                    <a:pt x="206844" y="21664"/>
                  </a:lnTo>
                  <a:lnTo>
                    <a:pt x="160732" y="3108"/>
                  </a:lnTo>
                  <a:lnTo>
                    <a:pt x="122591" y="0"/>
                  </a:lnTo>
                  <a:lnTo>
                    <a:pt x="88543" y="7138"/>
                  </a:lnTo>
                  <a:lnTo>
                    <a:pt x="48717" y="29918"/>
                  </a:lnTo>
                  <a:lnTo>
                    <a:pt x="32832" y="45571"/>
                  </a:lnTo>
                  <a:lnTo>
                    <a:pt x="2043" y="101543"/>
                  </a:lnTo>
                  <a:lnTo>
                    <a:pt x="0" y="123028"/>
                  </a:lnTo>
                  <a:lnTo>
                    <a:pt x="4161" y="144275"/>
                  </a:lnTo>
                  <a:lnTo>
                    <a:pt x="13809" y="165417"/>
                  </a:lnTo>
                  <a:lnTo>
                    <a:pt x="29016" y="180272"/>
                  </a:lnTo>
                  <a:lnTo>
                    <a:pt x="48642" y="189605"/>
                  </a:lnTo>
                  <a:lnTo>
                    <a:pt x="99370" y="195595"/>
                  </a:lnTo>
                  <a:lnTo>
                    <a:pt x="154451" y="196779"/>
                  </a:lnTo>
                  <a:lnTo>
                    <a:pt x="212959" y="208485"/>
                  </a:lnTo>
                  <a:lnTo>
                    <a:pt x="233340" y="216181"/>
                  </a:lnTo>
                  <a:lnTo>
                    <a:pt x="272842" y="246871"/>
                  </a:lnTo>
                  <a:lnTo>
                    <a:pt x="300284" y="282817"/>
                  </a:lnTo>
                  <a:lnTo>
                    <a:pt x="309976" y="303030"/>
                  </a:lnTo>
                  <a:lnTo>
                    <a:pt x="311944" y="323712"/>
                  </a:lnTo>
                  <a:lnTo>
                    <a:pt x="303675" y="365585"/>
                  </a:lnTo>
                  <a:lnTo>
                    <a:pt x="288557" y="391540"/>
                  </a:lnTo>
                  <a:lnTo>
                    <a:pt x="272788" y="403604"/>
                  </a:lnTo>
                  <a:lnTo>
                    <a:pt x="228480" y="420881"/>
                  </a:lnTo>
                  <a:lnTo>
                    <a:pt x="188418" y="426381"/>
                  </a:lnTo>
                  <a:lnTo>
                    <a:pt x="134129" y="419834"/>
                  </a:lnTo>
                  <a:lnTo>
                    <a:pt x="76978" y="407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79191" y="1678124"/>
              <a:ext cx="294799" cy="143599"/>
            </a:xfrm>
            <a:custGeom>
              <a:avLst/>
              <a:gdLst/>
              <a:ahLst/>
              <a:cxnLst/>
              <a:rect l="0" t="0" r="0" b="0"/>
              <a:pathLst>
                <a:path w="294799" h="143599">
                  <a:moveTo>
                    <a:pt x="0" y="48549"/>
                  </a:moveTo>
                  <a:lnTo>
                    <a:pt x="14654" y="101577"/>
                  </a:lnTo>
                  <a:lnTo>
                    <a:pt x="25858" y="143598"/>
                  </a:lnTo>
                  <a:lnTo>
                    <a:pt x="25428" y="143501"/>
                  </a:lnTo>
                  <a:lnTo>
                    <a:pt x="14397" y="107803"/>
                  </a:lnTo>
                  <a:lnTo>
                    <a:pt x="12248" y="83853"/>
                  </a:lnTo>
                  <a:lnTo>
                    <a:pt x="17532" y="60730"/>
                  </a:lnTo>
                  <a:lnTo>
                    <a:pt x="22217" y="49651"/>
                  </a:lnTo>
                  <a:lnTo>
                    <a:pt x="36780" y="34221"/>
                  </a:lnTo>
                  <a:lnTo>
                    <a:pt x="45577" y="28469"/>
                  </a:lnTo>
                  <a:lnTo>
                    <a:pt x="67830" y="25197"/>
                  </a:lnTo>
                  <a:lnTo>
                    <a:pt x="90978" y="28812"/>
                  </a:lnTo>
                  <a:lnTo>
                    <a:pt x="117164" y="44001"/>
                  </a:lnTo>
                  <a:lnTo>
                    <a:pt x="135061" y="58640"/>
                  </a:lnTo>
                  <a:lnTo>
                    <a:pt x="134494" y="57616"/>
                  </a:lnTo>
                  <a:lnTo>
                    <a:pt x="131777" y="54594"/>
                  </a:lnTo>
                  <a:lnTo>
                    <a:pt x="132305" y="49069"/>
                  </a:lnTo>
                  <a:lnTo>
                    <a:pt x="144227" y="25697"/>
                  </a:lnTo>
                  <a:lnTo>
                    <a:pt x="156128" y="10707"/>
                  </a:lnTo>
                  <a:lnTo>
                    <a:pt x="175455" y="2484"/>
                  </a:lnTo>
                  <a:lnTo>
                    <a:pt x="198473" y="0"/>
                  </a:lnTo>
                  <a:lnTo>
                    <a:pt x="220402" y="2795"/>
                  </a:lnTo>
                  <a:lnTo>
                    <a:pt x="238726" y="11057"/>
                  </a:lnTo>
                  <a:lnTo>
                    <a:pt x="254670" y="23697"/>
                  </a:lnTo>
                  <a:lnTo>
                    <a:pt x="269554" y="41013"/>
                  </a:lnTo>
                  <a:lnTo>
                    <a:pt x="277730" y="63527"/>
                  </a:lnTo>
                  <a:lnTo>
                    <a:pt x="285451" y="93151"/>
                  </a:lnTo>
                  <a:lnTo>
                    <a:pt x="294798" y="111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39647" y="1663224"/>
              <a:ext cx="208084" cy="137629"/>
            </a:xfrm>
            <a:custGeom>
              <a:avLst/>
              <a:gdLst/>
              <a:ahLst/>
              <a:cxnLst/>
              <a:rect l="0" t="0" r="0" b="0"/>
              <a:pathLst>
                <a:path w="208084" h="137629">
                  <a:moveTo>
                    <a:pt x="81741" y="52921"/>
                  </a:moveTo>
                  <a:lnTo>
                    <a:pt x="81741" y="30564"/>
                  </a:lnTo>
                  <a:lnTo>
                    <a:pt x="75502" y="13348"/>
                  </a:lnTo>
                  <a:lnTo>
                    <a:pt x="70563" y="5482"/>
                  </a:lnTo>
                  <a:lnTo>
                    <a:pt x="62591" y="1408"/>
                  </a:lnTo>
                  <a:lnTo>
                    <a:pt x="41254" y="0"/>
                  </a:lnTo>
                  <a:lnTo>
                    <a:pt x="32523" y="3602"/>
                  </a:lnTo>
                  <a:lnTo>
                    <a:pt x="19702" y="16963"/>
                  </a:lnTo>
                  <a:lnTo>
                    <a:pt x="5907" y="44216"/>
                  </a:lnTo>
                  <a:lnTo>
                    <a:pt x="0" y="80107"/>
                  </a:lnTo>
                  <a:lnTo>
                    <a:pt x="3839" y="114788"/>
                  </a:lnTo>
                  <a:lnTo>
                    <a:pt x="8750" y="123412"/>
                  </a:lnTo>
                  <a:lnTo>
                    <a:pt x="23564" y="136113"/>
                  </a:lnTo>
                  <a:lnTo>
                    <a:pt x="32428" y="137628"/>
                  </a:lnTo>
                  <a:lnTo>
                    <a:pt x="51635" y="133072"/>
                  </a:lnTo>
                  <a:lnTo>
                    <a:pt x="65631" y="120129"/>
                  </a:lnTo>
                  <a:lnTo>
                    <a:pt x="89737" y="83224"/>
                  </a:lnTo>
                  <a:lnTo>
                    <a:pt x="97600" y="78972"/>
                  </a:lnTo>
                  <a:lnTo>
                    <a:pt x="106352" y="78477"/>
                  </a:lnTo>
                  <a:lnTo>
                    <a:pt x="124265" y="84166"/>
                  </a:lnTo>
                  <a:lnTo>
                    <a:pt x="149843" y="98183"/>
                  </a:lnTo>
                  <a:lnTo>
                    <a:pt x="182508" y="102207"/>
                  </a:lnTo>
                  <a:lnTo>
                    <a:pt x="208083" y="95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13096" y="1452932"/>
              <a:ext cx="39920" cy="326385"/>
            </a:xfrm>
            <a:custGeom>
              <a:avLst/>
              <a:gdLst/>
              <a:ahLst/>
              <a:cxnLst/>
              <a:rect l="0" t="0" r="0" b="0"/>
              <a:pathLst>
                <a:path w="39920" h="32638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3397"/>
                  </a:lnTo>
                  <a:lnTo>
                    <a:pt x="17281" y="194645"/>
                  </a:lnTo>
                  <a:lnTo>
                    <a:pt x="26955" y="248325"/>
                  </a:lnTo>
                  <a:lnTo>
                    <a:pt x="37012" y="293937"/>
                  </a:lnTo>
                  <a:lnTo>
                    <a:pt x="3991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32000" y="1452932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56281"/>
                  </a:lnTo>
                  <a:lnTo>
                    <a:pt x="7235" y="216570"/>
                  </a:lnTo>
                  <a:lnTo>
                    <a:pt x="9878" y="264181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49142" y="1551618"/>
              <a:ext cx="153990" cy="185585"/>
            </a:xfrm>
            <a:custGeom>
              <a:avLst/>
              <a:gdLst/>
              <a:ahLst/>
              <a:cxnLst/>
              <a:rect l="0" t="0" r="0" b="0"/>
              <a:pathLst>
                <a:path w="153990" h="185585">
                  <a:moveTo>
                    <a:pt x="9200" y="101356"/>
                  </a:moveTo>
                  <a:lnTo>
                    <a:pt x="46678" y="93022"/>
                  </a:lnTo>
                  <a:lnTo>
                    <a:pt x="92512" y="85672"/>
                  </a:lnTo>
                  <a:lnTo>
                    <a:pt x="134191" y="64549"/>
                  </a:lnTo>
                  <a:lnTo>
                    <a:pt x="150929" y="51462"/>
                  </a:lnTo>
                  <a:lnTo>
                    <a:pt x="153989" y="44697"/>
                  </a:lnTo>
                  <a:lnTo>
                    <a:pt x="153689" y="37847"/>
                  </a:lnTo>
                  <a:lnTo>
                    <a:pt x="147116" y="23996"/>
                  </a:lnTo>
                  <a:lnTo>
                    <a:pt x="136397" y="10042"/>
                  </a:lnTo>
                  <a:lnTo>
                    <a:pt x="117594" y="2280"/>
                  </a:lnTo>
                  <a:lnTo>
                    <a:pt x="93640" y="0"/>
                  </a:lnTo>
                  <a:lnTo>
                    <a:pt x="67396" y="2886"/>
                  </a:lnTo>
                  <a:lnTo>
                    <a:pt x="46373" y="14308"/>
                  </a:lnTo>
                  <a:lnTo>
                    <a:pt x="13813" y="44647"/>
                  </a:lnTo>
                  <a:lnTo>
                    <a:pt x="5401" y="65233"/>
                  </a:lnTo>
                  <a:lnTo>
                    <a:pt x="0" y="122166"/>
                  </a:lnTo>
                  <a:lnTo>
                    <a:pt x="3067" y="135117"/>
                  </a:lnTo>
                  <a:lnTo>
                    <a:pt x="15833" y="155745"/>
                  </a:lnTo>
                  <a:lnTo>
                    <a:pt x="33205" y="169592"/>
                  </a:lnTo>
                  <a:lnTo>
                    <a:pt x="52624" y="178476"/>
                  </a:lnTo>
                  <a:lnTo>
                    <a:pt x="93428" y="185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58383" y="1537160"/>
              <a:ext cx="105286" cy="193132"/>
            </a:xfrm>
            <a:custGeom>
              <a:avLst/>
              <a:gdLst/>
              <a:ahLst/>
              <a:cxnLst/>
              <a:rect l="0" t="0" r="0" b="0"/>
              <a:pathLst>
                <a:path w="105286" h="193132">
                  <a:moveTo>
                    <a:pt x="0" y="84228"/>
                  </a:moveTo>
                  <a:lnTo>
                    <a:pt x="27511" y="138103"/>
                  </a:lnTo>
                  <a:lnTo>
                    <a:pt x="51138" y="189675"/>
                  </a:lnTo>
                  <a:lnTo>
                    <a:pt x="53979" y="193131"/>
                  </a:lnTo>
                  <a:lnTo>
                    <a:pt x="54704" y="191925"/>
                  </a:lnTo>
                  <a:lnTo>
                    <a:pt x="54017" y="187612"/>
                  </a:lnTo>
                  <a:lnTo>
                    <a:pt x="38443" y="161538"/>
                  </a:lnTo>
                  <a:lnTo>
                    <a:pt x="32488" y="100403"/>
                  </a:lnTo>
                  <a:lnTo>
                    <a:pt x="37442" y="64844"/>
                  </a:lnTo>
                  <a:lnTo>
                    <a:pt x="51908" y="37671"/>
                  </a:lnTo>
                  <a:lnTo>
                    <a:pt x="71012" y="14801"/>
                  </a:lnTo>
                  <a:lnTo>
                    <a:pt x="84594" y="657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58466" y="1285652"/>
              <a:ext cx="1581020" cy="262038"/>
            </a:xfrm>
            <a:custGeom>
              <a:avLst/>
              <a:gdLst/>
              <a:ahLst/>
              <a:cxnLst/>
              <a:rect l="0" t="0" r="0" b="0"/>
              <a:pathLst>
                <a:path w="1581020" h="262038">
                  <a:moveTo>
                    <a:pt x="0" y="230451"/>
                  </a:moveTo>
                  <a:lnTo>
                    <a:pt x="48931" y="222118"/>
                  </a:lnTo>
                  <a:lnTo>
                    <a:pt x="102472" y="214767"/>
                  </a:lnTo>
                  <a:lnTo>
                    <a:pt x="156419" y="209286"/>
                  </a:lnTo>
                  <a:lnTo>
                    <a:pt x="205184" y="202473"/>
                  </a:lnTo>
                  <a:lnTo>
                    <a:pt x="256677" y="198765"/>
                  </a:lnTo>
                  <a:lnTo>
                    <a:pt x="308979" y="191947"/>
                  </a:lnTo>
                  <a:lnTo>
                    <a:pt x="361521" y="188237"/>
                  </a:lnTo>
                  <a:lnTo>
                    <a:pt x="415303" y="180249"/>
                  </a:lnTo>
                  <a:lnTo>
                    <a:pt x="475172" y="170473"/>
                  </a:lnTo>
                  <a:lnTo>
                    <a:pt x="537365" y="161337"/>
                  </a:lnTo>
                  <a:lnTo>
                    <a:pt x="600246" y="158110"/>
                  </a:lnTo>
                  <a:lnTo>
                    <a:pt x="659822" y="155984"/>
                  </a:lnTo>
                  <a:lnTo>
                    <a:pt x="722531" y="148498"/>
                  </a:lnTo>
                  <a:lnTo>
                    <a:pt x="774823" y="146897"/>
                  </a:lnTo>
                  <a:lnTo>
                    <a:pt x="826192" y="143303"/>
                  </a:lnTo>
                  <a:lnTo>
                    <a:pt x="888986" y="137949"/>
                  </a:lnTo>
                  <a:lnTo>
                    <a:pt x="934398" y="136697"/>
                  </a:lnTo>
                  <a:lnTo>
                    <a:pt x="977978" y="136140"/>
                  </a:lnTo>
                  <a:lnTo>
                    <a:pt x="1020743" y="135893"/>
                  </a:lnTo>
                  <a:lnTo>
                    <a:pt x="1063147" y="135783"/>
                  </a:lnTo>
                  <a:lnTo>
                    <a:pt x="1126480" y="136891"/>
                  </a:lnTo>
                  <a:lnTo>
                    <a:pt x="1188530" y="142938"/>
                  </a:lnTo>
                  <a:lnTo>
                    <a:pt x="1245650" y="145250"/>
                  </a:lnTo>
                  <a:lnTo>
                    <a:pt x="1305338" y="145935"/>
                  </a:lnTo>
                  <a:lnTo>
                    <a:pt x="1360588" y="146138"/>
                  </a:lnTo>
                  <a:lnTo>
                    <a:pt x="1412833" y="147368"/>
                  </a:lnTo>
                  <a:lnTo>
                    <a:pt x="1473001" y="154551"/>
                  </a:lnTo>
                  <a:lnTo>
                    <a:pt x="1529947" y="156317"/>
                  </a:lnTo>
                  <a:lnTo>
                    <a:pt x="1566608" y="151034"/>
                  </a:lnTo>
                  <a:lnTo>
                    <a:pt x="1572000" y="147091"/>
                  </a:lnTo>
                  <a:lnTo>
                    <a:pt x="1573255" y="142122"/>
                  </a:lnTo>
                  <a:lnTo>
                    <a:pt x="1571752" y="136470"/>
                  </a:lnTo>
                  <a:lnTo>
                    <a:pt x="1552869" y="111748"/>
                  </a:lnTo>
                  <a:lnTo>
                    <a:pt x="1492610" y="58727"/>
                  </a:lnTo>
                  <a:lnTo>
                    <a:pt x="1433073" y="0"/>
                  </a:lnTo>
                  <a:lnTo>
                    <a:pt x="1488710" y="53340"/>
                  </a:lnTo>
                  <a:lnTo>
                    <a:pt x="1546887" y="107567"/>
                  </a:lnTo>
                  <a:lnTo>
                    <a:pt x="1569808" y="136719"/>
                  </a:lnTo>
                  <a:lnTo>
                    <a:pt x="1580137" y="157207"/>
                  </a:lnTo>
                  <a:lnTo>
                    <a:pt x="1581019" y="166414"/>
                  </a:lnTo>
                  <a:lnTo>
                    <a:pt x="1575760" y="182883"/>
                  </a:lnTo>
                  <a:lnTo>
                    <a:pt x="1559385" y="198001"/>
                  </a:lnTo>
                  <a:lnTo>
                    <a:pt x="1535340" y="211350"/>
                  </a:lnTo>
                  <a:lnTo>
                    <a:pt x="1478483" y="229451"/>
                  </a:lnTo>
                  <a:lnTo>
                    <a:pt x="1417452" y="251420"/>
                  </a:lnTo>
                  <a:lnTo>
                    <a:pt x="1400290" y="262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72661" y="1189720"/>
              <a:ext cx="238863" cy="481888"/>
            </a:xfrm>
            <a:custGeom>
              <a:avLst/>
              <a:gdLst/>
              <a:ahLst/>
              <a:cxnLst/>
              <a:rect l="0" t="0" r="0" b="0"/>
              <a:pathLst>
                <a:path w="238863" h="481888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9114"/>
                  </a:lnTo>
                  <a:lnTo>
                    <a:pt x="6642" y="211078"/>
                  </a:lnTo>
                  <a:lnTo>
                    <a:pt x="10179" y="264533"/>
                  </a:lnTo>
                  <a:lnTo>
                    <a:pt x="13223" y="294215"/>
                  </a:lnTo>
                  <a:lnTo>
                    <a:pt x="9529" y="348047"/>
                  </a:lnTo>
                  <a:lnTo>
                    <a:pt x="7915" y="395843"/>
                  </a:lnTo>
                  <a:lnTo>
                    <a:pt x="4250" y="457563"/>
                  </a:lnTo>
                  <a:lnTo>
                    <a:pt x="1736" y="469989"/>
                  </a:lnTo>
                  <a:lnTo>
                    <a:pt x="3569" y="477102"/>
                  </a:lnTo>
                  <a:lnTo>
                    <a:pt x="8301" y="480675"/>
                  </a:lnTo>
                  <a:lnTo>
                    <a:pt x="14965" y="481887"/>
                  </a:lnTo>
                  <a:lnTo>
                    <a:pt x="67135" y="472539"/>
                  </a:lnTo>
                  <a:lnTo>
                    <a:pt x="114671" y="466005"/>
                  </a:lnTo>
                  <a:lnTo>
                    <a:pt x="165800" y="464069"/>
                  </a:lnTo>
                  <a:lnTo>
                    <a:pt x="208636" y="463495"/>
                  </a:lnTo>
                  <a:lnTo>
                    <a:pt x="23886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60221" y="1470847"/>
              <a:ext cx="246101" cy="185843"/>
            </a:xfrm>
            <a:custGeom>
              <a:avLst/>
              <a:gdLst/>
              <a:ahLst/>
              <a:cxnLst/>
              <a:rect l="0" t="0" r="0" b="0"/>
              <a:pathLst>
                <a:path w="246101" h="185843">
                  <a:moveTo>
                    <a:pt x="130286" y="66313"/>
                  </a:moveTo>
                  <a:lnTo>
                    <a:pt x="120711" y="35031"/>
                  </a:lnTo>
                  <a:lnTo>
                    <a:pt x="110043" y="18875"/>
                  </a:lnTo>
                  <a:lnTo>
                    <a:pt x="94383" y="7015"/>
                  </a:lnTo>
                  <a:lnTo>
                    <a:pt x="85294" y="2215"/>
                  </a:lnTo>
                  <a:lnTo>
                    <a:pt x="65836" y="0"/>
                  </a:lnTo>
                  <a:lnTo>
                    <a:pt x="55734" y="1048"/>
                  </a:lnTo>
                  <a:lnTo>
                    <a:pt x="38271" y="11570"/>
                  </a:lnTo>
                  <a:lnTo>
                    <a:pt x="23880" y="27945"/>
                  </a:lnTo>
                  <a:lnTo>
                    <a:pt x="1212" y="77335"/>
                  </a:lnTo>
                  <a:lnTo>
                    <a:pt x="0" y="101238"/>
                  </a:lnTo>
                  <a:lnTo>
                    <a:pt x="8755" y="149121"/>
                  </a:lnTo>
                  <a:lnTo>
                    <a:pt x="23957" y="176117"/>
                  </a:lnTo>
                  <a:lnTo>
                    <a:pt x="31324" y="180460"/>
                  </a:lnTo>
                  <a:lnTo>
                    <a:pt x="48868" y="182166"/>
                  </a:lnTo>
                  <a:lnTo>
                    <a:pt x="65245" y="175905"/>
                  </a:lnTo>
                  <a:lnTo>
                    <a:pt x="72887" y="170960"/>
                  </a:lnTo>
                  <a:lnTo>
                    <a:pt x="84498" y="156107"/>
                  </a:lnTo>
                  <a:lnTo>
                    <a:pt x="101485" y="117975"/>
                  </a:lnTo>
                  <a:lnTo>
                    <a:pt x="107700" y="77601"/>
                  </a:lnTo>
                  <a:lnTo>
                    <a:pt x="120206" y="116658"/>
                  </a:lnTo>
                  <a:lnTo>
                    <a:pt x="138478" y="149861"/>
                  </a:lnTo>
                  <a:lnTo>
                    <a:pt x="154984" y="165057"/>
                  </a:lnTo>
                  <a:lnTo>
                    <a:pt x="194177" y="184344"/>
                  </a:lnTo>
                  <a:lnTo>
                    <a:pt x="214834" y="185842"/>
                  </a:lnTo>
                  <a:lnTo>
                    <a:pt x="246100" y="182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30450" y="1463461"/>
              <a:ext cx="102214" cy="203285"/>
            </a:xfrm>
            <a:custGeom>
              <a:avLst/>
              <a:gdLst/>
              <a:ahLst/>
              <a:cxnLst/>
              <a:rect l="0" t="0" r="0" b="0"/>
              <a:pathLst>
                <a:path w="102214" h="203285">
                  <a:moveTo>
                    <a:pt x="7456" y="73699"/>
                  </a:moveTo>
                  <a:lnTo>
                    <a:pt x="13046" y="132316"/>
                  </a:lnTo>
                  <a:lnTo>
                    <a:pt x="28787" y="188913"/>
                  </a:lnTo>
                  <a:lnTo>
                    <a:pt x="33315" y="203284"/>
                  </a:lnTo>
                  <a:lnTo>
                    <a:pt x="14115" y="140704"/>
                  </a:lnTo>
                  <a:lnTo>
                    <a:pt x="0" y="81613"/>
                  </a:lnTo>
                  <a:lnTo>
                    <a:pt x="633" y="56159"/>
                  </a:lnTo>
                  <a:lnTo>
                    <a:pt x="8713" y="33148"/>
                  </a:lnTo>
                  <a:lnTo>
                    <a:pt x="23223" y="17462"/>
                  </a:lnTo>
                  <a:lnTo>
                    <a:pt x="32005" y="11641"/>
                  </a:lnTo>
                  <a:lnTo>
                    <a:pt x="66723" y="3449"/>
                  </a:lnTo>
                  <a:lnTo>
                    <a:pt x="102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67159" y="1488940"/>
              <a:ext cx="240730" cy="381632"/>
            </a:xfrm>
            <a:custGeom>
              <a:avLst/>
              <a:gdLst/>
              <a:ahLst/>
              <a:cxnLst/>
              <a:rect l="0" t="0" r="0" b="0"/>
              <a:pathLst>
                <a:path w="240730" h="381632">
                  <a:moveTo>
                    <a:pt x="155017" y="111391"/>
                  </a:moveTo>
                  <a:lnTo>
                    <a:pt x="160606" y="94624"/>
                  </a:lnTo>
                  <a:lnTo>
                    <a:pt x="158493" y="61839"/>
                  </a:lnTo>
                  <a:lnTo>
                    <a:pt x="150323" y="42185"/>
                  </a:lnTo>
                  <a:lnTo>
                    <a:pt x="137723" y="25651"/>
                  </a:lnTo>
                  <a:lnTo>
                    <a:pt x="120425" y="10503"/>
                  </a:lnTo>
                  <a:lnTo>
                    <a:pt x="97919" y="2211"/>
                  </a:lnTo>
                  <a:lnTo>
                    <a:pt x="85366" y="0"/>
                  </a:lnTo>
                  <a:lnTo>
                    <a:pt x="62060" y="3782"/>
                  </a:lnTo>
                  <a:lnTo>
                    <a:pt x="32328" y="19066"/>
                  </a:lnTo>
                  <a:lnTo>
                    <a:pt x="17430" y="32923"/>
                  </a:lnTo>
                  <a:lnTo>
                    <a:pt x="6910" y="50780"/>
                  </a:lnTo>
                  <a:lnTo>
                    <a:pt x="0" y="86153"/>
                  </a:lnTo>
                  <a:lnTo>
                    <a:pt x="4622" y="106413"/>
                  </a:lnTo>
                  <a:lnTo>
                    <a:pt x="15645" y="123217"/>
                  </a:lnTo>
                  <a:lnTo>
                    <a:pt x="32243" y="138484"/>
                  </a:lnTo>
                  <a:lnTo>
                    <a:pt x="54437" y="146829"/>
                  </a:lnTo>
                  <a:lnTo>
                    <a:pt x="66907" y="149054"/>
                  </a:lnTo>
                  <a:lnTo>
                    <a:pt x="87001" y="145288"/>
                  </a:lnTo>
                  <a:lnTo>
                    <a:pt x="111468" y="130013"/>
                  </a:lnTo>
                  <a:lnTo>
                    <a:pt x="125133" y="116158"/>
                  </a:lnTo>
                  <a:lnTo>
                    <a:pt x="135106" y="98302"/>
                  </a:lnTo>
                  <a:lnTo>
                    <a:pt x="139404" y="95646"/>
                  </a:lnTo>
                  <a:lnTo>
                    <a:pt x="143439" y="97385"/>
                  </a:lnTo>
                  <a:lnTo>
                    <a:pt x="151041" y="108676"/>
                  </a:lnTo>
                  <a:lnTo>
                    <a:pt x="173693" y="164720"/>
                  </a:lnTo>
                  <a:lnTo>
                    <a:pt x="204761" y="227945"/>
                  </a:lnTo>
                  <a:lnTo>
                    <a:pt x="231177" y="286319"/>
                  </a:lnTo>
                  <a:lnTo>
                    <a:pt x="240729" y="314699"/>
                  </a:lnTo>
                  <a:lnTo>
                    <a:pt x="239514" y="339791"/>
                  </a:lnTo>
                  <a:lnTo>
                    <a:pt x="235915" y="351395"/>
                  </a:lnTo>
                  <a:lnTo>
                    <a:pt x="222557" y="367408"/>
                  </a:lnTo>
                  <a:lnTo>
                    <a:pt x="214082" y="373316"/>
                  </a:lnTo>
                  <a:lnTo>
                    <a:pt x="179797" y="381631"/>
                  </a:lnTo>
                  <a:lnTo>
                    <a:pt x="125120" y="376035"/>
                  </a:lnTo>
                  <a:lnTo>
                    <a:pt x="68566" y="363665"/>
                  </a:lnTo>
                  <a:lnTo>
                    <a:pt x="39204" y="35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85347" y="1449786"/>
              <a:ext cx="168457" cy="203189"/>
            </a:xfrm>
            <a:custGeom>
              <a:avLst/>
              <a:gdLst/>
              <a:ahLst/>
              <a:cxnLst/>
              <a:rect l="0" t="0" r="0" b="0"/>
              <a:pathLst>
                <a:path w="168457" h="203189">
                  <a:moveTo>
                    <a:pt x="0" y="97903"/>
                  </a:moveTo>
                  <a:lnTo>
                    <a:pt x="58617" y="97903"/>
                  </a:lnTo>
                  <a:lnTo>
                    <a:pt x="111621" y="96733"/>
                  </a:lnTo>
                  <a:lnTo>
                    <a:pt x="135007" y="92314"/>
                  </a:lnTo>
                  <a:lnTo>
                    <a:pt x="153980" y="80211"/>
                  </a:lnTo>
                  <a:lnTo>
                    <a:pt x="162314" y="72070"/>
                  </a:lnTo>
                  <a:lnTo>
                    <a:pt x="166701" y="63133"/>
                  </a:lnTo>
                  <a:lnTo>
                    <a:pt x="168456" y="43845"/>
                  </a:lnTo>
                  <a:lnTo>
                    <a:pt x="164946" y="34958"/>
                  </a:lnTo>
                  <a:lnTo>
                    <a:pt x="151688" y="18845"/>
                  </a:lnTo>
                  <a:lnTo>
                    <a:pt x="124493" y="2208"/>
                  </a:lnTo>
                  <a:lnTo>
                    <a:pt x="101344" y="0"/>
                  </a:lnTo>
                  <a:lnTo>
                    <a:pt x="53944" y="8114"/>
                  </a:lnTo>
                  <a:lnTo>
                    <a:pt x="45321" y="13477"/>
                  </a:lnTo>
                  <a:lnTo>
                    <a:pt x="32621" y="28795"/>
                  </a:lnTo>
                  <a:lnTo>
                    <a:pt x="18894" y="57149"/>
                  </a:lnTo>
                  <a:lnTo>
                    <a:pt x="13007" y="93366"/>
                  </a:lnTo>
                  <a:lnTo>
                    <a:pt x="17869" y="116944"/>
                  </a:lnTo>
                  <a:lnTo>
                    <a:pt x="40054" y="160675"/>
                  </a:lnTo>
                  <a:lnTo>
                    <a:pt x="65680" y="186952"/>
                  </a:lnTo>
                  <a:lnTo>
                    <a:pt x="88463" y="195972"/>
                  </a:lnTo>
                  <a:lnTo>
                    <a:pt x="147399" y="203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19082" y="1400290"/>
              <a:ext cx="92649" cy="266729"/>
            </a:xfrm>
            <a:custGeom>
              <a:avLst/>
              <a:gdLst/>
              <a:ahLst/>
              <a:cxnLst/>
              <a:rect l="0" t="0" r="0" b="0"/>
              <a:pathLst>
                <a:path w="92649" h="266729">
                  <a:moveTo>
                    <a:pt x="8420" y="115813"/>
                  </a:moveTo>
                  <a:lnTo>
                    <a:pt x="26379" y="179241"/>
                  </a:lnTo>
                  <a:lnTo>
                    <a:pt x="47061" y="242178"/>
                  </a:lnTo>
                  <a:lnTo>
                    <a:pt x="55224" y="266728"/>
                  </a:lnTo>
                  <a:lnTo>
                    <a:pt x="31125" y="211122"/>
                  </a:lnTo>
                  <a:lnTo>
                    <a:pt x="12147" y="150764"/>
                  </a:lnTo>
                  <a:lnTo>
                    <a:pt x="0" y="89610"/>
                  </a:lnTo>
                  <a:lnTo>
                    <a:pt x="4106" y="48648"/>
                  </a:lnTo>
                  <a:lnTo>
                    <a:pt x="9054" y="38281"/>
                  </a:lnTo>
                  <a:lnTo>
                    <a:pt x="23909" y="23643"/>
                  </a:lnTo>
                  <a:lnTo>
                    <a:pt x="52004" y="8825"/>
                  </a:lnTo>
                  <a:lnTo>
                    <a:pt x="926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43357" y="146346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53886" y="1705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29488" y="1358066"/>
              <a:ext cx="384407" cy="398969"/>
            </a:xfrm>
            <a:custGeom>
              <a:avLst/>
              <a:gdLst/>
              <a:ahLst/>
              <a:cxnLst/>
              <a:rect l="0" t="0" r="0" b="0"/>
              <a:pathLst>
                <a:path w="384407" h="398969">
                  <a:moveTo>
                    <a:pt x="108709" y="368607"/>
                  </a:moveTo>
                  <a:lnTo>
                    <a:pt x="97530" y="357429"/>
                  </a:lnTo>
                  <a:lnTo>
                    <a:pt x="81197" y="307474"/>
                  </a:lnTo>
                  <a:lnTo>
                    <a:pt x="66706" y="244401"/>
                  </a:lnTo>
                  <a:lnTo>
                    <a:pt x="52579" y="186535"/>
                  </a:lnTo>
                  <a:lnTo>
                    <a:pt x="31288" y="130044"/>
                  </a:lnTo>
                  <a:lnTo>
                    <a:pt x="14603" y="76945"/>
                  </a:lnTo>
                  <a:lnTo>
                    <a:pt x="42" y="32315"/>
                  </a:lnTo>
                  <a:lnTo>
                    <a:pt x="0" y="22750"/>
                  </a:lnTo>
                  <a:lnTo>
                    <a:pt x="6191" y="5883"/>
                  </a:lnTo>
                  <a:lnTo>
                    <a:pt x="13457" y="1619"/>
                  </a:lnTo>
                  <a:lnTo>
                    <a:pt x="34010" y="0"/>
                  </a:lnTo>
                  <a:lnTo>
                    <a:pt x="90639" y="11548"/>
                  </a:lnTo>
                  <a:lnTo>
                    <a:pt x="117055" y="20401"/>
                  </a:lnTo>
                  <a:lnTo>
                    <a:pt x="172142" y="51561"/>
                  </a:lnTo>
                  <a:lnTo>
                    <a:pt x="228083" y="86182"/>
                  </a:lnTo>
                  <a:lnTo>
                    <a:pt x="281855" y="125646"/>
                  </a:lnTo>
                  <a:lnTo>
                    <a:pt x="340901" y="188507"/>
                  </a:lnTo>
                  <a:lnTo>
                    <a:pt x="376322" y="242738"/>
                  </a:lnTo>
                  <a:lnTo>
                    <a:pt x="384406" y="269381"/>
                  </a:lnTo>
                  <a:lnTo>
                    <a:pt x="384099" y="292921"/>
                  </a:lnTo>
                  <a:lnTo>
                    <a:pt x="371759" y="325905"/>
                  </a:lnTo>
                  <a:lnTo>
                    <a:pt x="347697" y="352315"/>
                  </a:lnTo>
                  <a:lnTo>
                    <a:pt x="299719" y="381030"/>
                  </a:lnTo>
                  <a:lnTo>
                    <a:pt x="257851" y="393995"/>
                  </a:lnTo>
                  <a:lnTo>
                    <a:pt x="195014" y="398968"/>
                  </a:lnTo>
                  <a:lnTo>
                    <a:pt x="154558" y="396710"/>
                  </a:lnTo>
                  <a:lnTo>
                    <a:pt x="119237" y="389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85637" y="160033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75109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90922" y="1558217"/>
              <a:ext cx="178986" cy="166908"/>
            </a:xfrm>
            <a:custGeom>
              <a:avLst/>
              <a:gdLst/>
              <a:ahLst/>
              <a:cxnLst/>
              <a:rect l="0" t="0" r="0" b="0"/>
              <a:pathLst>
                <a:path w="178986" h="166908">
                  <a:moveTo>
                    <a:pt x="0" y="42114"/>
                  </a:moveTo>
                  <a:lnTo>
                    <a:pt x="28681" y="95989"/>
                  </a:lnTo>
                  <a:lnTo>
                    <a:pt x="67042" y="149630"/>
                  </a:lnTo>
                  <a:lnTo>
                    <a:pt x="80880" y="164379"/>
                  </a:lnTo>
                  <a:lnTo>
                    <a:pt x="87845" y="166907"/>
                  </a:lnTo>
                  <a:lnTo>
                    <a:pt x="94828" y="166254"/>
                  </a:lnTo>
                  <a:lnTo>
                    <a:pt x="101823" y="163478"/>
                  </a:lnTo>
                  <a:lnTo>
                    <a:pt x="112715" y="151036"/>
                  </a:lnTo>
                  <a:lnTo>
                    <a:pt x="136598" y="91032"/>
                  </a:lnTo>
                  <a:lnTo>
                    <a:pt x="161618" y="3365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54134" y="1621388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3119" y="42692"/>
                  </a:lnTo>
                  <a:lnTo>
                    <a:pt x="17959" y="96003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85720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64663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53195" y="1357137"/>
              <a:ext cx="195739" cy="391763"/>
            </a:xfrm>
            <a:custGeom>
              <a:avLst/>
              <a:gdLst/>
              <a:ahLst/>
              <a:cxnLst/>
              <a:rect l="0" t="0" r="0" b="0"/>
              <a:pathLst>
                <a:path w="195739" h="391763">
                  <a:moveTo>
                    <a:pt x="111509" y="306365"/>
                  </a:moveTo>
                  <a:lnTo>
                    <a:pt x="91266" y="262403"/>
                  </a:lnTo>
                  <a:lnTo>
                    <a:pt x="75607" y="248612"/>
                  </a:lnTo>
                  <a:lnTo>
                    <a:pt x="66518" y="243296"/>
                  </a:lnTo>
                  <a:lnTo>
                    <a:pt x="47059" y="240510"/>
                  </a:lnTo>
                  <a:lnTo>
                    <a:pt x="36957" y="241405"/>
                  </a:lnTo>
                  <a:lnTo>
                    <a:pt x="19493" y="251758"/>
                  </a:lnTo>
                  <a:lnTo>
                    <a:pt x="11561" y="259432"/>
                  </a:lnTo>
                  <a:lnTo>
                    <a:pt x="2747" y="280437"/>
                  </a:lnTo>
                  <a:lnTo>
                    <a:pt x="0" y="304200"/>
                  </a:lnTo>
                  <a:lnTo>
                    <a:pt x="10763" y="364312"/>
                  </a:lnTo>
                  <a:lnTo>
                    <a:pt x="16269" y="374242"/>
                  </a:lnTo>
                  <a:lnTo>
                    <a:pt x="31746" y="388395"/>
                  </a:lnTo>
                  <a:lnTo>
                    <a:pt x="40787" y="391468"/>
                  </a:lnTo>
                  <a:lnTo>
                    <a:pt x="60190" y="391762"/>
                  </a:lnTo>
                  <a:lnTo>
                    <a:pt x="77393" y="384873"/>
                  </a:lnTo>
                  <a:lnTo>
                    <a:pt x="113089" y="355798"/>
                  </a:lnTo>
                  <a:lnTo>
                    <a:pt x="132385" y="320882"/>
                  </a:lnTo>
                  <a:lnTo>
                    <a:pt x="142149" y="265992"/>
                  </a:lnTo>
                  <a:lnTo>
                    <a:pt x="149704" y="217064"/>
                  </a:lnTo>
                  <a:lnTo>
                    <a:pt x="152462" y="164352"/>
                  </a:lnTo>
                  <a:lnTo>
                    <a:pt x="152109" y="108309"/>
                  </a:lnTo>
                  <a:lnTo>
                    <a:pt x="145222" y="53034"/>
                  </a:lnTo>
                  <a:lnTo>
                    <a:pt x="141701" y="26487"/>
                  </a:lnTo>
                  <a:lnTo>
                    <a:pt x="132338" y="2991"/>
                  </a:lnTo>
                  <a:lnTo>
                    <a:pt x="128904" y="0"/>
                  </a:lnTo>
                  <a:lnTo>
                    <a:pt x="126615" y="2686"/>
                  </a:lnTo>
                  <a:lnTo>
                    <a:pt x="122640" y="54331"/>
                  </a:lnTo>
                  <a:lnTo>
                    <a:pt x="125277" y="112128"/>
                  </a:lnTo>
                  <a:lnTo>
                    <a:pt x="136716" y="174801"/>
                  </a:lnTo>
                  <a:lnTo>
                    <a:pt x="146794" y="234238"/>
                  </a:lnTo>
                  <a:lnTo>
                    <a:pt x="160680" y="293158"/>
                  </a:lnTo>
                  <a:lnTo>
                    <a:pt x="174688" y="345524"/>
                  </a:lnTo>
                  <a:lnTo>
                    <a:pt x="185211" y="372950"/>
                  </a:lnTo>
                  <a:lnTo>
                    <a:pt x="195738" y="390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48933" y="1533905"/>
              <a:ext cx="231627" cy="252451"/>
            </a:xfrm>
            <a:custGeom>
              <a:avLst/>
              <a:gdLst/>
              <a:ahLst/>
              <a:cxnLst/>
              <a:rect l="0" t="0" r="0" b="0"/>
              <a:pathLst>
                <a:path w="231627" h="252451">
                  <a:moveTo>
                    <a:pt x="0" y="161183"/>
                  </a:moveTo>
                  <a:lnTo>
                    <a:pt x="17980" y="145542"/>
                  </a:lnTo>
                  <a:lnTo>
                    <a:pt x="34897" y="137464"/>
                  </a:lnTo>
                  <a:lnTo>
                    <a:pt x="96116" y="130633"/>
                  </a:lnTo>
                  <a:lnTo>
                    <a:pt x="122267" y="127718"/>
                  </a:lnTo>
                  <a:lnTo>
                    <a:pt x="155550" y="112923"/>
                  </a:lnTo>
                  <a:lnTo>
                    <a:pt x="172859" y="100349"/>
                  </a:lnTo>
                  <a:lnTo>
                    <a:pt x="182111" y="80723"/>
                  </a:lnTo>
                  <a:lnTo>
                    <a:pt x="184578" y="68939"/>
                  </a:lnTo>
                  <a:lnTo>
                    <a:pt x="183884" y="58742"/>
                  </a:lnTo>
                  <a:lnTo>
                    <a:pt x="176872" y="41174"/>
                  </a:lnTo>
                  <a:lnTo>
                    <a:pt x="159770" y="18130"/>
                  </a:lnTo>
                  <a:lnTo>
                    <a:pt x="134297" y="2073"/>
                  </a:lnTo>
                  <a:lnTo>
                    <a:pt x="114669" y="0"/>
                  </a:lnTo>
                  <a:lnTo>
                    <a:pt x="94247" y="4148"/>
                  </a:lnTo>
                  <a:lnTo>
                    <a:pt x="73473" y="13791"/>
                  </a:lnTo>
                  <a:lnTo>
                    <a:pt x="58780" y="28995"/>
                  </a:lnTo>
                  <a:lnTo>
                    <a:pt x="29836" y="78741"/>
                  </a:lnTo>
                  <a:lnTo>
                    <a:pt x="22790" y="130643"/>
                  </a:lnTo>
                  <a:lnTo>
                    <a:pt x="26988" y="185956"/>
                  </a:lnTo>
                  <a:lnTo>
                    <a:pt x="41402" y="222335"/>
                  </a:lnTo>
                  <a:lnTo>
                    <a:pt x="57005" y="238275"/>
                  </a:lnTo>
                  <a:lnTo>
                    <a:pt x="66079" y="244163"/>
                  </a:lnTo>
                  <a:lnTo>
                    <a:pt x="101207" y="252450"/>
                  </a:lnTo>
                  <a:lnTo>
                    <a:pt x="163404" y="246845"/>
                  </a:lnTo>
                  <a:lnTo>
                    <a:pt x="216418" y="237592"/>
                  </a:lnTo>
                  <a:lnTo>
                    <a:pt x="231626" y="234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559719" y="2516310"/>
            <a:ext cx="1798872" cy="463255"/>
            <a:chOff x="1559719" y="2516310"/>
            <a:chExt cx="1798872" cy="463255"/>
          </a:xfrm>
        </p:grpSpPr>
        <p:sp>
          <p:nvSpPr>
            <p:cNvPr id="44" name="Freeform 43"/>
            <p:cNvSpPr/>
            <p:nvPr/>
          </p:nvSpPr>
          <p:spPr>
            <a:xfrm>
              <a:off x="1559719" y="2537367"/>
              <a:ext cx="19556" cy="431670"/>
            </a:xfrm>
            <a:custGeom>
              <a:avLst/>
              <a:gdLst/>
              <a:ahLst/>
              <a:cxnLst/>
              <a:rect l="0" t="0" r="0" b="0"/>
              <a:pathLst>
                <a:path w="19556" h="431670">
                  <a:moveTo>
                    <a:pt x="19555" y="0"/>
                  </a:moveTo>
                  <a:lnTo>
                    <a:pt x="11222" y="37478"/>
                  </a:lnTo>
                  <a:lnTo>
                    <a:pt x="9460" y="100080"/>
                  </a:lnTo>
                  <a:lnTo>
                    <a:pt x="3566" y="148327"/>
                  </a:lnTo>
                  <a:lnTo>
                    <a:pt x="0" y="203436"/>
                  </a:lnTo>
                  <a:lnTo>
                    <a:pt x="4532" y="264219"/>
                  </a:lnTo>
                  <a:lnTo>
                    <a:pt x="2073" y="324763"/>
                  </a:lnTo>
                  <a:lnTo>
                    <a:pt x="7307" y="387502"/>
                  </a:lnTo>
                  <a:lnTo>
                    <a:pt x="9027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94381" y="2526839"/>
              <a:ext cx="27091" cy="452726"/>
            </a:xfrm>
            <a:custGeom>
              <a:avLst/>
              <a:gdLst/>
              <a:ahLst/>
              <a:cxnLst/>
              <a:rect l="0" t="0" r="0" b="0"/>
              <a:pathLst>
                <a:path w="27091" h="452726">
                  <a:moveTo>
                    <a:pt x="27090" y="0"/>
                  </a:moveTo>
                  <a:lnTo>
                    <a:pt x="15637" y="48931"/>
                  </a:lnTo>
                  <a:lnTo>
                    <a:pt x="8879" y="103015"/>
                  </a:lnTo>
                  <a:lnTo>
                    <a:pt x="7298" y="146390"/>
                  </a:lnTo>
                  <a:lnTo>
                    <a:pt x="6408" y="207932"/>
                  </a:lnTo>
                  <a:lnTo>
                    <a:pt x="4974" y="259181"/>
                  </a:lnTo>
                  <a:lnTo>
                    <a:pt x="0" y="316610"/>
                  </a:lnTo>
                  <a:lnTo>
                    <a:pt x="3726" y="370021"/>
                  </a:lnTo>
                  <a:lnTo>
                    <a:pt x="5577" y="424344"/>
                  </a:lnTo>
                  <a:lnTo>
                    <a:pt x="603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55245" y="2547896"/>
              <a:ext cx="213585" cy="277176"/>
            </a:xfrm>
            <a:custGeom>
              <a:avLst/>
              <a:gdLst/>
              <a:ahLst/>
              <a:cxnLst/>
              <a:rect l="0" t="0" r="0" b="0"/>
              <a:pathLst>
                <a:path w="213585" h="277176">
                  <a:moveTo>
                    <a:pt x="213584" y="221098"/>
                  </a:moveTo>
                  <a:lnTo>
                    <a:pt x="151303" y="246292"/>
                  </a:lnTo>
                  <a:lnTo>
                    <a:pt x="97253" y="262643"/>
                  </a:lnTo>
                  <a:lnTo>
                    <a:pt x="47105" y="277138"/>
                  </a:lnTo>
                  <a:lnTo>
                    <a:pt x="37087" y="277175"/>
                  </a:lnTo>
                  <a:lnTo>
                    <a:pt x="19717" y="270978"/>
                  </a:lnTo>
                  <a:lnTo>
                    <a:pt x="7318" y="254186"/>
                  </a:lnTo>
                  <a:lnTo>
                    <a:pt x="2374" y="243157"/>
                  </a:lnTo>
                  <a:lnTo>
                    <a:pt x="0" y="221543"/>
                  </a:lnTo>
                  <a:lnTo>
                    <a:pt x="11022" y="168515"/>
                  </a:lnTo>
                  <a:lnTo>
                    <a:pt x="33300" y="115821"/>
                  </a:lnTo>
                  <a:lnTo>
                    <a:pt x="58142" y="54839"/>
                  </a:lnTo>
                  <a:lnTo>
                    <a:pt x="872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26798" y="270582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5590"/>
                  </a:lnTo>
                  <a:lnTo>
                    <a:pt x="118836" y="10723"/>
                  </a:lnTo>
                  <a:lnTo>
                    <a:pt x="63074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42611" y="2611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84725" y="28005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63751" y="2516310"/>
              <a:ext cx="20586" cy="400084"/>
            </a:xfrm>
            <a:custGeom>
              <a:avLst/>
              <a:gdLst/>
              <a:ahLst/>
              <a:cxnLst/>
              <a:rect l="0" t="0" r="0" b="0"/>
              <a:pathLst>
                <a:path w="20586" h="400084">
                  <a:moveTo>
                    <a:pt x="0" y="0"/>
                  </a:moveTo>
                  <a:lnTo>
                    <a:pt x="3119" y="52051"/>
                  </a:lnTo>
                  <a:lnTo>
                    <a:pt x="8333" y="111349"/>
                  </a:lnTo>
                  <a:lnTo>
                    <a:pt x="12998" y="168303"/>
                  </a:lnTo>
                  <a:lnTo>
                    <a:pt x="19465" y="224578"/>
                  </a:lnTo>
                  <a:lnTo>
                    <a:pt x="20585" y="277892"/>
                  </a:lnTo>
                  <a:lnTo>
                    <a:pt x="15328" y="332553"/>
                  </a:lnTo>
                  <a:lnTo>
                    <a:pt x="12661" y="361881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11150" y="2539955"/>
              <a:ext cx="347441" cy="411069"/>
            </a:xfrm>
            <a:custGeom>
              <a:avLst/>
              <a:gdLst/>
              <a:ahLst/>
              <a:cxnLst/>
              <a:rect l="0" t="0" r="0" b="0"/>
              <a:pathLst>
                <a:path w="347441" h="411069">
                  <a:moveTo>
                    <a:pt x="0" y="50055"/>
                  </a:moveTo>
                  <a:lnTo>
                    <a:pt x="29308" y="20747"/>
                  </a:lnTo>
                  <a:lnTo>
                    <a:pt x="60677" y="6146"/>
                  </a:lnTo>
                  <a:lnTo>
                    <a:pt x="99607" y="0"/>
                  </a:lnTo>
                  <a:lnTo>
                    <a:pt x="135188" y="3768"/>
                  </a:lnTo>
                  <a:lnTo>
                    <a:pt x="167957" y="17883"/>
                  </a:lnTo>
                  <a:lnTo>
                    <a:pt x="194304" y="42472"/>
                  </a:lnTo>
                  <a:lnTo>
                    <a:pt x="222998" y="83392"/>
                  </a:lnTo>
                  <a:lnTo>
                    <a:pt x="235959" y="122974"/>
                  </a:lnTo>
                  <a:lnTo>
                    <a:pt x="240931" y="185038"/>
                  </a:lnTo>
                  <a:lnTo>
                    <a:pt x="236324" y="242704"/>
                  </a:lnTo>
                  <a:lnTo>
                    <a:pt x="214574" y="305221"/>
                  </a:lnTo>
                  <a:lnTo>
                    <a:pt x="165760" y="367327"/>
                  </a:lnTo>
                  <a:lnTo>
                    <a:pt x="142961" y="388686"/>
                  </a:lnTo>
                  <a:lnTo>
                    <a:pt x="94172" y="410836"/>
                  </a:lnTo>
                  <a:lnTo>
                    <a:pt x="83838" y="411068"/>
                  </a:lnTo>
                  <a:lnTo>
                    <a:pt x="62998" y="405088"/>
                  </a:lnTo>
                  <a:lnTo>
                    <a:pt x="37123" y="388567"/>
                  </a:lnTo>
                  <a:lnTo>
                    <a:pt x="25078" y="372470"/>
                  </a:lnTo>
                  <a:lnTo>
                    <a:pt x="20228" y="363264"/>
                  </a:lnTo>
                  <a:lnTo>
                    <a:pt x="19334" y="353618"/>
                  </a:lnTo>
                  <a:lnTo>
                    <a:pt x="35099" y="302507"/>
                  </a:lnTo>
                  <a:lnTo>
                    <a:pt x="51475" y="284698"/>
                  </a:lnTo>
                  <a:lnTo>
                    <a:pt x="94526" y="259791"/>
                  </a:lnTo>
                  <a:lnTo>
                    <a:pt x="131863" y="252969"/>
                  </a:lnTo>
                  <a:lnTo>
                    <a:pt x="178151" y="256537"/>
                  </a:lnTo>
                  <a:lnTo>
                    <a:pt x="234499" y="259414"/>
                  </a:lnTo>
                  <a:lnTo>
                    <a:pt x="290060" y="265855"/>
                  </a:lnTo>
                  <a:lnTo>
                    <a:pt x="347440" y="271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759705" y="2389969"/>
            <a:ext cx="2578490" cy="610653"/>
            <a:chOff x="5759705" y="2389969"/>
            <a:chExt cx="2578490" cy="610653"/>
          </a:xfrm>
        </p:grpSpPr>
        <p:sp>
          <p:nvSpPr>
            <p:cNvPr id="53" name="Freeform 52"/>
            <p:cNvSpPr/>
            <p:nvPr/>
          </p:nvSpPr>
          <p:spPr>
            <a:xfrm>
              <a:off x="5759705" y="2389969"/>
              <a:ext cx="188897" cy="589596"/>
            </a:xfrm>
            <a:custGeom>
              <a:avLst/>
              <a:gdLst/>
              <a:ahLst/>
              <a:cxnLst/>
              <a:rect l="0" t="0" r="0" b="0"/>
              <a:pathLst>
                <a:path w="188897" h="589596">
                  <a:moveTo>
                    <a:pt x="167839" y="0"/>
                  </a:moveTo>
                  <a:lnTo>
                    <a:pt x="143792" y="17980"/>
                  </a:lnTo>
                  <a:lnTo>
                    <a:pt x="100034" y="75523"/>
                  </a:lnTo>
                  <a:lnTo>
                    <a:pt x="62594" y="135493"/>
                  </a:lnTo>
                  <a:lnTo>
                    <a:pt x="41964" y="189331"/>
                  </a:lnTo>
                  <a:lnTo>
                    <a:pt x="20480" y="252667"/>
                  </a:lnTo>
                  <a:lnTo>
                    <a:pt x="4067" y="308833"/>
                  </a:lnTo>
                  <a:lnTo>
                    <a:pt x="771" y="360957"/>
                  </a:lnTo>
                  <a:lnTo>
                    <a:pt x="0" y="396342"/>
                  </a:lnTo>
                  <a:lnTo>
                    <a:pt x="9016" y="428445"/>
                  </a:lnTo>
                  <a:lnTo>
                    <a:pt x="43400" y="487183"/>
                  </a:lnTo>
                  <a:lnTo>
                    <a:pt x="90181" y="542684"/>
                  </a:lnTo>
                  <a:lnTo>
                    <a:pt x="152948" y="576908"/>
                  </a:lnTo>
                  <a:lnTo>
                    <a:pt x="188896" y="5895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85471" y="2579481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0433"/>
                  </a:lnTo>
                  <a:lnTo>
                    <a:pt x="0" y="105411"/>
                  </a:lnTo>
                  <a:lnTo>
                    <a:pt x="1170" y="155885"/>
                  </a:lnTo>
                  <a:lnTo>
                    <a:pt x="5590" y="198354"/>
                  </a:lnTo>
                  <a:lnTo>
                    <a:pt x="11453" y="241406"/>
                  </a:lnTo>
                  <a:lnTo>
                    <a:pt x="18212" y="298865"/>
                  </a:lnTo>
                  <a:lnTo>
                    <a:pt x="20214" y="339287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90756" y="2592726"/>
              <a:ext cx="242156" cy="344974"/>
            </a:xfrm>
            <a:custGeom>
              <a:avLst/>
              <a:gdLst/>
              <a:ahLst/>
              <a:cxnLst/>
              <a:rect l="0" t="0" r="0" b="0"/>
              <a:pathLst>
                <a:path w="242156" h="344974">
                  <a:moveTo>
                    <a:pt x="0" y="60455"/>
                  </a:moveTo>
                  <a:lnTo>
                    <a:pt x="9575" y="36408"/>
                  </a:lnTo>
                  <a:lnTo>
                    <a:pt x="20243" y="22082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3469" y="4730"/>
                  </a:lnTo>
                  <a:lnTo>
                    <a:pt x="124365" y="15801"/>
                  </a:lnTo>
                  <a:lnTo>
                    <a:pt x="141451" y="32420"/>
                  </a:lnTo>
                  <a:lnTo>
                    <a:pt x="158635" y="61507"/>
                  </a:lnTo>
                  <a:lnTo>
                    <a:pt x="173752" y="111182"/>
                  </a:lnTo>
                  <a:lnTo>
                    <a:pt x="176264" y="152174"/>
                  </a:lnTo>
                  <a:lnTo>
                    <a:pt x="167226" y="211067"/>
                  </a:lnTo>
                  <a:lnTo>
                    <a:pt x="157563" y="261449"/>
                  </a:lnTo>
                  <a:lnTo>
                    <a:pt x="149577" y="292505"/>
                  </a:lnTo>
                  <a:lnTo>
                    <a:pt x="138229" y="314107"/>
                  </a:lnTo>
                  <a:lnTo>
                    <a:pt x="113097" y="339422"/>
                  </a:lnTo>
                  <a:lnTo>
                    <a:pt x="102304" y="343529"/>
                  </a:lnTo>
                  <a:lnTo>
                    <a:pt x="77834" y="344973"/>
                  </a:lnTo>
                  <a:lnTo>
                    <a:pt x="67097" y="341381"/>
                  </a:lnTo>
                  <a:lnTo>
                    <a:pt x="48928" y="328030"/>
                  </a:lnTo>
                  <a:lnTo>
                    <a:pt x="19370" y="290864"/>
                  </a:lnTo>
                  <a:lnTo>
                    <a:pt x="9389" y="270484"/>
                  </a:lnTo>
                  <a:lnTo>
                    <a:pt x="8599" y="261305"/>
                  </a:lnTo>
                  <a:lnTo>
                    <a:pt x="13961" y="244868"/>
                  </a:lnTo>
                  <a:lnTo>
                    <a:pt x="27262" y="232883"/>
                  </a:lnTo>
                  <a:lnTo>
                    <a:pt x="35722" y="228050"/>
                  </a:lnTo>
                  <a:lnTo>
                    <a:pt x="54481" y="225799"/>
                  </a:lnTo>
                  <a:lnTo>
                    <a:pt x="115975" y="240091"/>
                  </a:lnTo>
                  <a:lnTo>
                    <a:pt x="150567" y="247041"/>
                  </a:lnTo>
                  <a:lnTo>
                    <a:pt x="208431" y="256818"/>
                  </a:lnTo>
                  <a:lnTo>
                    <a:pt x="242155" y="2604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64538" y="283216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8334" y="37478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54010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57209" y="2796337"/>
              <a:ext cx="149486" cy="141114"/>
            </a:xfrm>
            <a:custGeom>
              <a:avLst/>
              <a:gdLst/>
              <a:ahLst/>
              <a:cxnLst/>
              <a:rect l="0" t="0" r="0" b="0"/>
              <a:pathLst>
                <a:path w="149486" h="141114">
                  <a:moveTo>
                    <a:pt x="12614" y="98999"/>
                  </a:moveTo>
                  <a:lnTo>
                    <a:pt x="18681" y="117197"/>
                  </a:lnTo>
                  <a:lnTo>
                    <a:pt x="0" y="68607"/>
                  </a:lnTo>
                  <a:lnTo>
                    <a:pt x="2118" y="36182"/>
                  </a:lnTo>
                  <a:lnTo>
                    <a:pt x="7170" y="14929"/>
                  </a:lnTo>
                  <a:lnTo>
                    <a:pt x="13664" y="7857"/>
                  </a:lnTo>
                  <a:lnTo>
                    <a:pt x="33358" y="0"/>
                  </a:lnTo>
                  <a:lnTo>
                    <a:pt x="42821" y="245"/>
                  </a:lnTo>
                  <a:lnTo>
                    <a:pt x="59575" y="6755"/>
                  </a:lnTo>
                  <a:lnTo>
                    <a:pt x="118325" y="48965"/>
                  </a:lnTo>
                  <a:lnTo>
                    <a:pt x="138432" y="78715"/>
                  </a:lnTo>
                  <a:lnTo>
                    <a:pt x="149485" y="141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90922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38321" y="276899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80435" y="2853873"/>
              <a:ext cx="115815" cy="9879"/>
            </a:xfrm>
            <a:custGeom>
              <a:avLst/>
              <a:gdLst/>
              <a:ahLst/>
              <a:cxnLst/>
              <a:rect l="0" t="0" r="0" b="0"/>
              <a:pathLst>
                <a:path w="115815" h="9879">
                  <a:moveTo>
                    <a:pt x="115814" y="9878"/>
                  </a:moveTo>
                  <a:lnTo>
                    <a:pt x="88257" y="2642"/>
                  </a:lnTo>
                  <a:lnTo>
                    <a:pt x="32034" y="0"/>
                  </a:lnTo>
                  <a:lnTo>
                    <a:pt x="9558" y="808"/>
                  </a:lnTo>
                  <a:lnTo>
                    <a:pt x="5203" y="2662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85761" y="2611067"/>
              <a:ext cx="22856" cy="315856"/>
            </a:xfrm>
            <a:custGeom>
              <a:avLst/>
              <a:gdLst/>
              <a:ahLst/>
              <a:cxnLst/>
              <a:rect l="0" t="0" r="0" b="0"/>
              <a:pathLst>
                <a:path w="22856" h="315856">
                  <a:moveTo>
                    <a:pt x="0" y="0"/>
                  </a:moveTo>
                  <a:lnTo>
                    <a:pt x="0" y="54144"/>
                  </a:lnTo>
                  <a:lnTo>
                    <a:pt x="0" y="101441"/>
                  </a:lnTo>
                  <a:lnTo>
                    <a:pt x="0" y="153669"/>
                  </a:lnTo>
                  <a:lnTo>
                    <a:pt x="5590" y="207649"/>
                  </a:lnTo>
                  <a:lnTo>
                    <a:pt x="22855" y="244871"/>
                  </a:lnTo>
                  <a:lnTo>
                    <a:pt x="21759" y="284806"/>
                  </a:lnTo>
                  <a:lnTo>
                    <a:pt x="2105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40562" y="2616492"/>
              <a:ext cx="103169" cy="320959"/>
            </a:xfrm>
            <a:custGeom>
              <a:avLst/>
              <a:gdLst/>
              <a:ahLst/>
              <a:cxnLst/>
              <a:rect l="0" t="0" r="0" b="0"/>
              <a:pathLst>
                <a:path w="103169" h="320959">
                  <a:moveTo>
                    <a:pt x="71583" y="320958"/>
                  </a:moveTo>
                  <a:lnTo>
                    <a:pt x="52455" y="267083"/>
                  </a:lnTo>
                  <a:lnTo>
                    <a:pt x="23389" y="203867"/>
                  </a:lnTo>
                  <a:lnTo>
                    <a:pt x="8598" y="148437"/>
                  </a:lnTo>
                  <a:lnTo>
                    <a:pt x="0" y="87099"/>
                  </a:lnTo>
                  <a:lnTo>
                    <a:pt x="4100" y="44086"/>
                  </a:lnTo>
                  <a:lnTo>
                    <a:pt x="12735" y="22039"/>
                  </a:lnTo>
                  <a:lnTo>
                    <a:pt x="18313" y="12884"/>
                  </a:lnTo>
                  <a:lnTo>
                    <a:pt x="26711" y="6781"/>
                  </a:lnTo>
                  <a:lnTo>
                    <a:pt x="48520" y="0"/>
                  </a:lnTo>
                  <a:lnTo>
                    <a:pt x="70691" y="3225"/>
                  </a:lnTo>
                  <a:lnTo>
                    <a:pt x="103168" y="156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85803" y="2811108"/>
              <a:ext cx="189514" cy="10401"/>
            </a:xfrm>
            <a:custGeom>
              <a:avLst/>
              <a:gdLst/>
              <a:ahLst/>
              <a:cxnLst/>
              <a:rect l="0" t="0" r="0" b="0"/>
              <a:pathLst>
                <a:path w="189514" h="10401">
                  <a:moveTo>
                    <a:pt x="189513" y="0"/>
                  </a:moveTo>
                  <a:lnTo>
                    <a:pt x="161956" y="7236"/>
                  </a:lnTo>
                  <a:lnTo>
                    <a:pt x="105734" y="9878"/>
                  </a:lnTo>
                  <a:lnTo>
                    <a:pt x="49221" y="104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974535" y="2674238"/>
              <a:ext cx="37652" cy="231628"/>
            </a:xfrm>
            <a:custGeom>
              <a:avLst/>
              <a:gdLst/>
              <a:ahLst/>
              <a:cxnLst/>
              <a:rect l="0" t="0" r="0" b="0"/>
              <a:pathLst>
                <a:path w="37652" h="231628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8202" y="151536"/>
                  </a:lnTo>
                  <a:lnTo>
                    <a:pt x="32389" y="208747"/>
                  </a:lnTo>
                  <a:lnTo>
                    <a:pt x="37651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96373" y="2779523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20449" y="8333"/>
                  </a:lnTo>
                  <a:lnTo>
                    <a:pt x="69026" y="10095"/>
                  </a:lnTo>
                  <a:lnTo>
                    <a:pt x="1232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106943" y="28637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085886" y="2547896"/>
              <a:ext cx="252309" cy="452726"/>
            </a:xfrm>
            <a:custGeom>
              <a:avLst/>
              <a:gdLst/>
              <a:ahLst/>
              <a:cxnLst/>
              <a:rect l="0" t="0" r="0" b="0"/>
              <a:pathLst>
                <a:path w="252309" h="452726">
                  <a:moveTo>
                    <a:pt x="0" y="0"/>
                  </a:moveTo>
                  <a:lnTo>
                    <a:pt x="43963" y="34898"/>
                  </a:lnTo>
                  <a:lnTo>
                    <a:pt x="105199" y="98243"/>
                  </a:lnTo>
                  <a:lnTo>
                    <a:pt x="157717" y="160327"/>
                  </a:lnTo>
                  <a:lnTo>
                    <a:pt x="200022" y="218190"/>
                  </a:lnTo>
                  <a:lnTo>
                    <a:pt x="212901" y="235013"/>
                  </a:lnTo>
                  <a:lnTo>
                    <a:pt x="245697" y="295894"/>
                  </a:lnTo>
                  <a:lnTo>
                    <a:pt x="252308" y="325311"/>
                  </a:lnTo>
                  <a:lnTo>
                    <a:pt x="247020" y="382324"/>
                  </a:lnTo>
                  <a:lnTo>
                    <a:pt x="238079" y="404278"/>
                  </a:lnTo>
                  <a:lnTo>
                    <a:pt x="200041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747730" y="3811316"/>
            <a:ext cx="652768" cy="800167"/>
            <a:chOff x="1747730" y="3811316"/>
            <a:chExt cx="652768" cy="800167"/>
          </a:xfrm>
        </p:grpSpPr>
        <p:sp>
          <p:nvSpPr>
            <p:cNvPr id="70" name="Freeform 69"/>
            <p:cNvSpPr/>
            <p:nvPr/>
          </p:nvSpPr>
          <p:spPr>
            <a:xfrm>
              <a:off x="1758259" y="381131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0432"/>
                  </a:lnTo>
                  <a:lnTo>
                    <a:pt x="1169" y="108919"/>
                  </a:lnTo>
                  <a:lnTo>
                    <a:pt x="5589" y="154083"/>
                  </a:lnTo>
                  <a:lnTo>
                    <a:pt x="8333" y="198333"/>
                  </a:lnTo>
                  <a:lnTo>
                    <a:pt x="9878" y="259587"/>
                  </a:lnTo>
                  <a:lnTo>
                    <a:pt x="15989" y="321508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37285" y="3874487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2195" y="57264"/>
                  </a:lnTo>
                  <a:lnTo>
                    <a:pt x="650" y="109774"/>
                  </a:lnTo>
                  <a:lnTo>
                    <a:pt x="3312" y="169786"/>
                  </a:lnTo>
                  <a:lnTo>
                    <a:pt x="5270" y="228901"/>
                  </a:lnTo>
                  <a:lnTo>
                    <a:pt x="1561" y="283462"/>
                  </a:lnTo>
                  <a:lnTo>
                    <a:pt x="462" y="32419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28191" y="3874487"/>
              <a:ext cx="219623" cy="208136"/>
            </a:xfrm>
            <a:custGeom>
              <a:avLst/>
              <a:gdLst/>
              <a:ahLst/>
              <a:cxnLst/>
              <a:rect l="0" t="0" r="0" b="0"/>
              <a:pathLst>
                <a:path w="219623" h="208136">
                  <a:moveTo>
                    <a:pt x="219622" y="189513"/>
                  </a:moveTo>
                  <a:lnTo>
                    <a:pt x="161005" y="195102"/>
                  </a:lnTo>
                  <a:lnTo>
                    <a:pt x="106831" y="206301"/>
                  </a:lnTo>
                  <a:lnTo>
                    <a:pt x="66230" y="208135"/>
                  </a:lnTo>
                  <a:lnTo>
                    <a:pt x="31453" y="200620"/>
                  </a:lnTo>
                  <a:lnTo>
                    <a:pt x="9649" y="190160"/>
                  </a:lnTo>
                  <a:lnTo>
                    <a:pt x="3601" y="181755"/>
                  </a:lnTo>
                  <a:lnTo>
                    <a:pt x="0" y="159939"/>
                  </a:lnTo>
                  <a:lnTo>
                    <a:pt x="4550" y="126938"/>
                  </a:lnTo>
                  <a:lnTo>
                    <a:pt x="28245" y="73778"/>
                  </a:lnTo>
                  <a:lnTo>
                    <a:pt x="43205" y="45256"/>
                  </a:lnTo>
                  <a:lnTo>
                    <a:pt x="722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47730" y="4206185"/>
              <a:ext cx="589597" cy="36198"/>
            </a:xfrm>
            <a:custGeom>
              <a:avLst/>
              <a:gdLst/>
              <a:ahLst/>
              <a:cxnLst/>
              <a:rect l="0" t="0" r="0" b="0"/>
              <a:pathLst>
                <a:path w="589597" h="36198">
                  <a:moveTo>
                    <a:pt x="589596" y="5214"/>
                  </a:moveTo>
                  <a:lnTo>
                    <a:pt x="540665" y="2094"/>
                  </a:lnTo>
                  <a:lnTo>
                    <a:pt x="495939" y="0"/>
                  </a:lnTo>
                  <a:lnTo>
                    <a:pt x="433315" y="4184"/>
                  </a:lnTo>
                  <a:lnTo>
                    <a:pt x="381984" y="10498"/>
                  </a:lnTo>
                  <a:lnTo>
                    <a:pt x="324140" y="19777"/>
                  </a:lnTo>
                  <a:lnTo>
                    <a:pt x="262548" y="29936"/>
                  </a:lnTo>
                  <a:lnTo>
                    <a:pt x="205434" y="34766"/>
                  </a:lnTo>
                  <a:lnTo>
                    <a:pt x="145877" y="36197"/>
                  </a:lnTo>
                  <a:lnTo>
                    <a:pt x="89366" y="31031"/>
                  </a:lnTo>
                  <a:lnTo>
                    <a:pt x="29784" y="27211"/>
                  </a:lnTo>
                  <a:lnTo>
                    <a:pt x="0" y="26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16186" y="437985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8333" y="54144"/>
                  </a:lnTo>
                  <a:lnTo>
                    <a:pt x="10095" y="114680"/>
                  </a:lnTo>
                  <a:lnTo>
                    <a:pt x="17679" y="174557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21471" y="4338979"/>
              <a:ext cx="379027" cy="258953"/>
            </a:xfrm>
            <a:custGeom>
              <a:avLst/>
              <a:gdLst/>
              <a:ahLst/>
              <a:cxnLst/>
              <a:rect l="0" t="0" r="0" b="0"/>
              <a:pathLst>
                <a:path w="379027" h="258953">
                  <a:moveTo>
                    <a:pt x="0" y="72461"/>
                  </a:moveTo>
                  <a:lnTo>
                    <a:pt x="9575" y="48415"/>
                  </a:lnTo>
                  <a:lnTo>
                    <a:pt x="27534" y="26992"/>
                  </a:lnTo>
                  <a:lnTo>
                    <a:pt x="44992" y="12868"/>
                  </a:lnTo>
                  <a:lnTo>
                    <a:pt x="67570" y="5031"/>
                  </a:lnTo>
                  <a:lnTo>
                    <a:pt x="120192" y="0"/>
                  </a:lnTo>
                  <a:lnTo>
                    <a:pt x="131601" y="3097"/>
                  </a:lnTo>
                  <a:lnTo>
                    <a:pt x="150516" y="15896"/>
                  </a:lnTo>
                  <a:lnTo>
                    <a:pt x="174319" y="48422"/>
                  </a:lnTo>
                  <a:lnTo>
                    <a:pt x="185011" y="87695"/>
                  </a:lnTo>
                  <a:lnTo>
                    <a:pt x="187454" y="141718"/>
                  </a:lnTo>
                  <a:lnTo>
                    <a:pt x="179674" y="177599"/>
                  </a:lnTo>
                  <a:lnTo>
                    <a:pt x="156677" y="224814"/>
                  </a:lnTo>
                  <a:lnTo>
                    <a:pt x="142164" y="240779"/>
                  </a:lnTo>
                  <a:lnTo>
                    <a:pt x="124015" y="251774"/>
                  </a:lnTo>
                  <a:lnTo>
                    <a:pt x="88478" y="258952"/>
                  </a:lnTo>
                  <a:lnTo>
                    <a:pt x="78872" y="256450"/>
                  </a:lnTo>
                  <a:lnTo>
                    <a:pt x="71299" y="251272"/>
                  </a:lnTo>
                  <a:lnTo>
                    <a:pt x="65080" y="244311"/>
                  </a:lnTo>
                  <a:lnTo>
                    <a:pt x="62104" y="236161"/>
                  </a:lnTo>
                  <a:lnTo>
                    <a:pt x="61917" y="217746"/>
                  </a:lnTo>
                  <a:lnTo>
                    <a:pt x="73978" y="187648"/>
                  </a:lnTo>
                  <a:lnTo>
                    <a:pt x="112637" y="139703"/>
                  </a:lnTo>
                  <a:lnTo>
                    <a:pt x="132729" y="131592"/>
                  </a:lnTo>
                  <a:lnTo>
                    <a:pt x="156087" y="129157"/>
                  </a:lnTo>
                  <a:lnTo>
                    <a:pt x="178167" y="131975"/>
                  </a:lnTo>
                  <a:lnTo>
                    <a:pt x="234639" y="158056"/>
                  </a:lnTo>
                  <a:lnTo>
                    <a:pt x="271514" y="181271"/>
                  </a:lnTo>
                  <a:lnTo>
                    <a:pt x="333326" y="221277"/>
                  </a:lnTo>
                  <a:lnTo>
                    <a:pt x="379026" y="2409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737409" y="3779730"/>
            <a:ext cx="1921850" cy="673825"/>
            <a:chOff x="2737409" y="3779730"/>
            <a:chExt cx="1921850" cy="673825"/>
          </a:xfrm>
        </p:grpSpPr>
        <p:sp>
          <p:nvSpPr>
            <p:cNvPr id="77" name="Freeform 76"/>
            <p:cNvSpPr/>
            <p:nvPr/>
          </p:nvSpPr>
          <p:spPr>
            <a:xfrm>
              <a:off x="2737409" y="416928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68994" y="4232455"/>
              <a:ext cx="94758" cy="21059"/>
            </a:xfrm>
            <a:custGeom>
              <a:avLst/>
              <a:gdLst/>
              <a:ahLst/>
              <a:cxnLst/>
              <a:rect l="0" t="0" r="0" b="0"/>
              <a:pathLst>
                <a:path w="94758" h="21059">
                  <a:moveTo>
                    <a:pt x="94757" y="0"/>
                  </a:moveTo>
                  <a:lnTo>
                    <a:pt x="52065" y="312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16435" y="3969243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3119" y="57265"/>
                  </a:lnTo>
                  <a:lnTo>
                    <a:pt x="9065" y="118156"/>
                  </a:lnTo>
                  <a:lnTo>
                    <a:pt x="17475" y="175245"/>
                  </a:lnTo>
                  <a:lnTo>
                    <a:pt x="23469" y="231582"/>
                  </a:lnTo>
                  <a:lnTo>
                    <a:pt x="29982" y="287770"/>
                  </a:lnTo>
                  <a:lnTo>
                    <a:pt x="39708" y="349635"/>
                  </a:lnTo>
                  <a:lnTo>
                    <a:pt x="41638" y="404026"/>
                  </a:lnTo>
                  <a:lnTo>
                    <a:pt x="42051" y="464481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65070" y="3788290"/>
              <a:ext cx="193563" cy="240029"/>
            </a:xfrm>
            <a:custGeom>
              <a:avLst/>
              <a:gdLst/>
              <a:ahLst/>
              <a:cxnLst/>
              <a:rect l="0" t="0" r="0" b="0"/>
              <a:pathLst>
                <a:path w="193563" h="240029">
                  <a:moveTo>
                    <a:pt x="4049" y="33554"/>
                  </a:moveTo>
                  <a:lnTo>
                    <a:pt x="9638" y="16787"/>
                  </a:lnTo>
                  <a:lnTo>
                    <a:pt x="21741" y="5435"/>
                  </a:lnTo>
                  <a:lnTo>
                    <a:pt x="29882" y="770"/>
                  </a:lnTo>
                  <a:lnTo>
                    <a:pt x="38818" y="0"/>
                  </a:lnTo>
                  <a:lnTo>
                    <a:pt x="88696" y="15978"/>
                  </a:lnTo>
                  <a:lnTo>
                    <a:pt x="103281" y="29252"/>
                  </a:lnTo>
                  <a:lnTo>
                    <a:pt x="122176" y="66370"/>
                  </a:lnTo>
                  <a:lnTo>
                    <a:pt x="129309" y="129397"/>
                  </a:lnTo>
                  <a:lnTo>
                    <a:pt x="127571" y="155700"/>
                  </a:lnTo>
                  <a:lnTo>
                    <a:pt x="113437" y="189068"/>
                  </a:lnTo>
                  <a:lnTo>
                    <a:pt x="80874" y="229307"/>
                  </a:lnTo>
                  <a:lnTo>
                    <a:pt x="60810" y="237539"/>
                  </a:lnTo>
                  <a:lnTo>
                    <a:pt x="37465" y="240028"/>
                  </a:lnTo>
                  <a:lnTo>
                    <a:pt x="15391" y="237234"/>
                  </a:lnTo>
                  <a:lnTo>
                    <a:pt x="8101" y="231342"/>
                  </a:lnTo>
                  <a:lnTo>
                    <a:pt x="0" y="212317"/>
                  </a:lnTo>
                  <a:lnTo>
                    <a:pt x="2639" y="191383"/>
                  </a:lnTo>
                  <a:lnTo>
                    <a:pt x="6619" y="180887"/>
                  </a:lnTo>
                  <a:lnTo>
                    <a:pt x="20399" y="166106"/>
                  </a:lnTo>
                  <a:lnTo>
                    <a:pt x="28987" y="160526"/>
                  </a:lnTo>
                  <a:lnTo>
                    <a:pt x="47888" y="157447"/>
                  </a:lnTo>
                  <a:lnTo>
                    <a:pt x="109485" y="171134"/>
                  </a:lnTo>
                  <a:lnTo>
                    <a:pt x="144084" y="178044"/>
                  </a:lnTo>
                  <a:lnTo>
                    <a:pt x="193562" y="180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05948" y="4042943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7238" y="0"/>
                  </a:lnTo>
                  <a:lnTo>
                    <a:pt x="194402" y="8333"/>
                  </a:lnTo>
                  <a:lnTo>
                    <a:pt x="139916" y="15684"/>
                  </a:lnTo>
                  <a:lnTo>
                    <a:pt x="86953" y="19995"/>
                  </a:lnTo>
                  <a:lnTo>
                    <a:pt x="34550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13428" y="4116642"/>
              <a:ext cx="18863" cy="221100"/>
            </a:xfrm>
            <a:custGeom>
              <a:avLst/>
              <a:gdLst/>
              <a:ahLst/>
              <a:cxnLst/>
              <a:rect l="0" t="0" r="0" b="0"/>
              <a:pathLst>
                <a:path w="18863" h="22110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3397"/>
                  </a:lnTo>
                  <a:lnTo>
                    <a:pt x="17281" y="194645"/>
                  </a:lnTo>
                  <a:lnTo>
                    <a:pt x="18862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05989" y="4163147"/>
              <a:ext cx="231628" cy="198632"/>
            </a:xfrm>
            <a:custGeom>
              <a:avLst/>
              <a:gdLst/>
              <a:ahLst/>
              <a:cxnLst/>
              <a:rect l="0" t="0" r="0" b="0"/>
              <a:pathLst>
                <a:path w="231628" h="198632">
                  <a:moveTo>
                    <a:pt x="0" y="27195"/>
                  </a:moveTo>
                  <a:lnTo>
                    <a:pt x="5590" y="10427"/>
                  </a:lnTo>
                  <a:lnTo>
                    <a:pt x="11915" y="5488"/>
                  </a:lnTo>
                  <a:lnTo>
                    <a:pt x="31422" y="0"/>
                  </a:lnTo>
                  <a:lnTo>
                    <a:pt x="63123" y="2499"/>
                  </a:lnTo>
                  <a:lnTo>
                    <a:pt x="81087" y="10760"/>
                  </a:lnTo>
                  <a:lnTo>
                    <a:pt x="89153" y="16238"/>
                  </a:lnTo>
                  <a:lnTo>
                    <a:pt x="101235" y="31684"/>
                  </a:lnTo>
                  <a:lnTo>
                    <a:pt x="118523" y="70196"/>
                  </a:lnTo>
                  <a:lnTo>
                    <a:pt x="124025" y="112335"/>
                  </a:lnTo>
                  <a:lnTo>
                    <a:pt x="120067" y="150688"/>
                  </a:lnTo>
                  <a:lnTo>
                    <a:pt x="111465" y="170208"/>
                  </a:lnTo>
                  <a:lnTo>
                    <a:pt x="105895" y="178689"/>
                  </a:lnTo>
                  <a:lnTo>
                    <a:pt x="90349" y="191232"/>
                  </a:lnTo>
                  <a:lnTo>
                    <a:pt x="81290" y="196214"/>
                  </a:lnTo>
                  <a:lnTo>
                    <a:pt x="61866" y="198631"/>
                  </a:lnTo>
                  <a:lnTo>
                    <a:pt x="42704" y="194635"/>
                  </a:lnTo>
                  <a:lnTo>
                    <a:pt x="26389" y="185061"/>
                  </a:lnTo>
                  <a:lnTo>
                    <a:pt x="22272" y="176893"/>
                  </a:lnTo>
                  <a:lnTo>
                    <a:pt x="20817" y="155338"/>
                  </a:lnTo>
                  <a:lnTo>
                    <a:pt x="27189" y="136400"/>
                  </a:lnTo>
                  <a:lnTo>
                    <a:pt x="32164" y="128074"/>
                  </a:lnTo>
                  <a:lnTo>
                    <a:pt x="38990" y="123694"/>
                  </a:lnTo>
                  <a:lnTo>
                    <a:pt x="55933" y="121946"/>
                  </a:lnTo>
                  <a:lnTo>
                    <a:pt x="116103" y="136605"/>
                  </a:lnTo>
                  <a:lnTo>
                    <a:pt x="179010" y="157100"/>
                  </a:lnTo>
                  <a:lnTo>
                    <a:pt x="200053" y="157850"/>
                  </a:lnTo>
                  <a:lnTo>
                    <a:pt x="231627" y="153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74487" y="401135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16601" y="4095585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68504" y="3948186"/>
              <a:ext cx="37652" cy="305328"/>
            </a:xfrm>
            <a:custGeom>
              <a:avLst/>
              <a:gdLst/>
              <a:ahLst/>
              <a:cxnLst/>
              <a:rect l="0" t="0" r="0" b="0"/>
              <a:pathLst>
                <a:path w="37652" h="305328">
                  <a:moveTo>
                    <a:pt x="6066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1" y="141239"/>
                  </a:lnTo>
                  <a:lnTo>
                    <a:pt x="24141" y="195097"/>
                  </a:lnTo>
                  <a:lnTo>
                    <a:pt x="32123" y="255217"/>
                  </a:lnTo>
                  <a:lnTo>
                    <a:pt x="3765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511136" y="3779730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64082" y="4000829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99393" y="8333"/>
                  </a:lnTo>
                  <a:lnTo>
                    <a:pt x="42725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29910" y="4085057"/>
              <a:ext cx="129349" cy="212800"/>
            </a:xfrm>
            <a:custGeom>
              <a:avLst/>
              <a:gdLst/>
              <a:ahLst/>
              <a:cxnLst/>
              <a:rect l="0" t="0" r="0" b="0"/>
              <a:pathLst>
                <a:path w="129349" h="212800">
                  <a:moveTo>
                    <a:pt x="60515" y="0"/>
                  </a:moveTo>
                  <a:lnTo>
                    <a:pt x="43704" y="19150"/>
                  </a:lnTo>
                  <a:lnTo>
                    <a:pt x="20973" y="65567"/>
                  </a:lnTo>
                  <a:lnTo>
                    <a:pt x="2361" y="126440"/>
                  </a:lnTo>
                  <a:lnTo>
                    <a:pt x="0" y="164845"/>
                  </a:lnTo>
                  <a:lnTo>
                    <a:pt x="3593" y="187908"/>
                  </a:lnTo>
                  <a:lnTo>
                    <a:pt x="8529" y="196632"/>
                  </a:lnTo>
                  <a:lnTo>
                    <a:pt x="23372" y="209444"/>
                  </a:lnTo>
                  <a:lnTo>
                    <a:pt x="44787" y="212799"/>
                  </a:lnTo>
                  <a:lnTo>
                    <a:pt x="68732" y="209221"/>
                  </a:lnTo>
                  <a:lnTo>
                    <a:pt x="91073" y="199832"/>
                  </a:lnTo>
                  <a:lnTo>
                    <a:pt x="117792" y="175803"/>
                  </a:lnTo>
                  <a:lnTo>
                    <a:pt x="126915" y="153393"/>
                  </a:lnTo>
                  <a:lnTo>
                    <a:pt x="129348" y="140867"/>
                  </a:lnTo>
                  <a:lnTo>
                    <a:pt x="125812" y="120709"/>
                  </a:lnTo>
                  <a:lnTo>
                    <a:pt x="121594" y="112058"/>
                  </a:lnTo>
                  <a:lnTo>
                    <a:pt x="114102" y="107461"/>
                  </a:lnTo>
                  <a:lnTo>
                    <a:pt x="93300" y="105472"/>
                  </a:lnTo>
                  <a:lnTo>
                    <a:pt x="71576" y="111607"/>
                  </a:lnTo>
                  <a:lnTo>
                    <a:pt x="17277" y="141714"/>
                  </a:lnTo>
                  <a:lnTo>
                    <a:pt x="7872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097116" y="3621803"/>
            <a:ext cx="1459120" cy="860926"/>
            <a:chOff x="4097116" y="3621803"/>
            <a:chExt cx="1459120" cy="860926"/>
          </a:xfrm>
        </p:grpSpPr>
        <p:sp>
          <p:nvSpPr>
            <p:cNvPr id="91" name="Freeform 90"/>
            <p:cNvSpPr/>
            <p:nvPr/>
          </p:nvSpPr>
          <p:spPr>
            <a:xfrm>
              <a:off x="4864781" y="3919277"/>
              <a:ext cx="146785" cy="386879"/>
            </a:xfrm>
            <a:custGeom>
              <a:avLst/>
              <a:gdLst/>
              <a:ahLst/>
              <a:cxnLst/>
              <a:rect l="0" t="0" r="0" b="0"/>
              <a:pathLst>
                <a:path w="146785" h="386879">
                  <a:moveTo>
                    <a:pt x="62555" y="386878"/>
                  </a:moveTo>
                  <a:lnTo>
                    <a:pt x="59436" y="344186"/>
                  </a:lnTo>
                  <a:lnTo>
                    <a:pt x="44597" y="290876"/>
                  </a:lnTo>
                  <a:lnTo>
                    <a:pt x="27407" y="230404"/>
                  </a:lnTo>
                  <a:lnTo>
                    <a:pt x="13412" y="177548"/>
                  </a:lnTo>
                  <a:lnTo>
                    <a:pt x="4060" y="128973"/>
                  </a:lnTo>
                  <a:lnTo>
                    <a:pt x="770" y="78705"/>
                  </a:lnTo>
                  <a:lnTo>
                    <a:pt x="0" y="48311"/>
                  </a:lnTo>
                  <a:lnTo>
                    <a:pt x="3304" y="37164"/>
                  </a:lnTo>
                  <a:lnTo>
                    <a:pt x="9017" y="28564"/>
                  </a:lnTo>
                  <a:lnTo>
                    <a:pt x="24722" y="15887"/>
                  </a:lnTo>
                  <a:lnTo>
                    <a:pt x="43401" y="6354"/>
                  </a:lnTo>
                  <a:lnTo>
                    <a:pt x="79237" y="0"/>
                  </a:lnTo>
                  <a:lnTo>
                    <a:pt x="129440" y="6010"/>
                  </a:lnTo>
                  <a:lnTo>
                    <a:pt x="146784" y="78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53637" y="409558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88864" y="12724"/>
                  </a:lnTo>
                  <a:lnTo>
                    <a:pt x="27300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31841" y="3969243"/>
              <a:ext cx="27123" cy="284271"/>
            </a:xfrm>
            <a:custGeom>
              <a:avLst/>
              <a:gdLst/>
              <a:ahLst/>
              <a:cxnLst/>
              <a:rect l="0" t="0" r="0" b="0"/>
              <a:pathLst>
                <a:path w="27123" h="284271">
                  <a:moveTo>
                    <a:pt x="6065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8727" y="147997"/>
                  </a:lnTo>
                  <a:lnTo>
                    <a:pt x="14263" y="200219"/>
                  </a:lnTo>
                  <a:lnTo>
                    <a:pt x="21723" y="259088"/>
                  </a:lnTo>
                  <a:lnTo>
                    <a:pt x="27122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85264" y="410611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0"/>
                  </a:lnTo>
                  <a:lnTo>
                    <a:pt x="321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85306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97116" y="3621803"/>
              <a:ext cx="1459120" cy="860926"/>
            </a:xfrm>
            <a:custGeom>
              <a:avLst/>
              <a:gdLst/>
              <a:ahLst/>
              <a:cxnLst/>
              <a:rect l="0" t="0" r="0" b="0"/>
              <a:pathLst>
                <a:path w="1459120" h="860926">
                  <a:moveTo>
                    <a:pt x="409081" y="31585"/>
                  </a:moveTo>
                  <a:lnTo>
                    <a:pt x="382694" y="15944"/>
                  </a:lnTo>
                  <a:lnTo>
                    <a:pt x="346800" y="5244"/>
                  </a:lnTo>
                  <a:lnTo>
                    <a:pt x="292750" y="1036"/>
                  </a:lnTo>
                  <a:lnTo>
                    <a:pt x="266131" y="2800"/>
                  </a:lnTo>
                  <a:lnTo>
                    <a:pt x="209625" y="23779"/>
                  </a:lnTo>
                  <a:lnTo>
                    <a:pt x="167041" y="48024"/>
                  </a:lnTo>
                  <a:lnTo>
                    <a:pt x="104934" y="99738"/>
                  </a:lnTo>
                  <a:lnTo>
                    <a:pt x="65767" y="156966"/>
                  </a:lnTo>
                  <a:lnTo>
                    <a:pt x="30136" y="218776"/>
                  </a:lnTo>
                  <a:lnTo>
                    <a:pt x="18393" y="242293"/>
                  </a:lnTo>
                  <a:lnTo>
                    <a:pt x="7734" y="295519"/>
                  </a:lnTo>
                  <a:lnTo>
                    <a:pt x="299" y="351092"/>
                  </a:lnTo>
                  <a:lnTo>
                    <a:pt x="0" y="407130"/>
                  </a:lnTo>
                  <a:lnTo>
                    <a:pt x="9993" y="463259"/>
                  </a:lnTo>
                  <a:lnTo>
                    <a:pt x="22941" y="502250"/>
                  </a:lnTo>
                  <a:lnTo>
                    <a:pt x="55071" y="557600"/>
                  </a:lnTo>
                  <a:lnTo>
                    <a:pt x="76981" y="588304"/>
                  </a:lnTo>
                  <a:lnTo>
                    <a:pt x="135762" y="634798"/>
                  </a:lnTo>
                  <a:lnTo>
                    <a:pt x="193627" y="670259"/>
                  </a:lnTo>
                  <a:lnTo>
                    <a:pt x="248066" y="691144"/>
                  </a:lnTo>
                  <a:lnTo>
                    <a:pt x="303879" y="713466"/>
                  </a:lnTo>
                  <a:lnTo>
                    <a:pt x="366761" y="733160"/>
                  </a:lnTo>
                  <a:lnTo>
                    <a:pt x="428493" y="750990"/>
                  </a:lnTo>
                  <a:lnTo>
                    <a:pt x="488802" y="768575"/>
                  </a:lnTo>
                  <a:lnTo>
                    <a:pt x="537207" y="779107"/>
                  </a:lnTo>
                  <a:lnTo>
                    <a:pt x="591713" y="789637"/>
                  </a:lnTo>
                  <a:lnTo>
                    <a:pt x="642959" y="800165"/>
                  </a:lnTo>
                  <a:lnTo>
                    <a:pt x="702893" y="814203"/>
                  </a:lnTo>
                  <a:lnTo>
                    <a:pt x="759349" y="824732"/>
                  </a:lnTo>
                  <a:lnTo>
                    <a:pt x="817261" y="837600"/>
                  </a:lnTo>
                  <a:lnTo>
                    <a:pt x="878786" y="844475"/>
                  </a:lnTo>
                  <a:lnTo>
                    <a:pt x="937417" y="850339"/>
                  </a:lnTo>
                  <a:lnTo>
                    <a:pt x="989884" y="855196"/>
                  </a:lnTo>
                  <a:lnTo>
                    <a:pt x="1037015" y="860925"/>
                  </a:lnTo>
                  <a:lnTo>
                    <a:pt x="1095434" y="859503"/>
                  </a:lnTo>
                  <a:lnTo>
                    <a:pt x="1154077" y="851672"/>
                  </a:lnTo>
                  <a:lnTo>
                    <a:pt x="1215116" y="838546"/>
                  </a:lnTo>
                  <a:lnTo>
                    <a:pt x="1276610" y="823518"/>
                  </a:lnTo>
                  <a:lnTo>
                    <a:pt x="1335030" y="799233"/>
                  </a:lnTo>
                  <a:lnTo>
                    <a:pt x="1374418" y="775713"/>
                  </a:lnTo>
                  <a:lnTo>
                    <a:pt x="1419167" y="736324"/>
                  </a:lnTo>
                  <a:lnTo>
                    <a:pt x="1440031" y="699621"/>
                  </a:lnTo>
                  <a:lnTo>
                    <a:pt x="1456391" y="645298"/>
                  </a:lnTo>
                  <a:lnTo>
                    <a:pt x="1459119" y="603500"/>
                  </a:lnTo>
                  <a:lnTo>
                    <a:pt x="1450153" y="547455"/>
                  </a:lnTo>
                  <a:lnTo>
                    <a:pt x="1431528" y="491325"/>
                  </a:lnTo>
                  <a:lnTo>
                    <a:pt x="1405319" y="437516"/>
                  </a:lnTo>
                  <a:lnTo>
                    <a:pt x="1363624" y="379631"/>
                  </a:lnTo>
                  <a:lnTo>
                    <a:pt x="1307511" y="319525"/>
                  </a:lnTo>
                  <a:lnTo>
                    <a:pt x="1251143" y="270240"/>
                  </a:lnTo>
                  <a:lnTo>
                    <a:pt x="1197620" y="229288"/>
                  </a:lnTo>
                  <a:lnTo>
                    <a:pt x="1142686" y="195556"/>
                  </a:lnTo>
                  <a:lnTo>
                    <a:pt x="1082607" y="155502"/>
                  </a:lnTo>
                  <a:lnTo>
                    <a:pt x="1019707" y="123019"/>
                  </a:lnTo>
                  <a:lnTo>
                    <a:pt x="961498" y="96673"/>
                  </a:lnTo>
                  <a:lnTo>
                    <a:pt x="901450" y="74414"/>
                  </a:lnTo>
                  <a:lnTo>
                    <a:pt x="840640" y="56246"/>
                  </a:lnTo>
                  <a:lnTo>
                    <a:pt x="779181" y="38616"/>
                  </a:lnTo>
                  <a:lnTo>
                    <a:pt x="722027" y="24178"/>
                  </a:lnTo>
                  <a:lnTo>
                    <a:pt x="668209" y="16084"/>
                  </a:lnTo>
                  <a:lnTo>
                    <a:pt x="606851" y="2927"/>
                  </a:lnTo>
                  <a:lnTo>
                    <a:pt x="552521" y="578"/>
                  </a:lnTo>
                  <a:lnTo>
                    <a:pt x="493956" y="171"/>
                  </a:lnTo>
                  <a:lnTo>
                    <a:pt x="441508" y="51"/>
                  </a:lnTo>
                  <a:lnTo>
                    <a:pt x="381864" y="10"/>
                  </a:lnTo>
                  <a:lnTo>
                    <a:pt x="325022" y="2"/>
                  </a:lnTo>
                  <a:lnTo>
                    <a:pt x="263145" y="0"/>
                  </a:lnTo>
                  <a:lnTo>
                    <a:pt x="2300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05284" y="42113"/>
            <a:ext cx="4904196" cy="547483"/>
            <a:chOff x="105284" y="42113"/>
            <a:chExt cx="4904196" cy="547483"/>
          </a:xfrm>
        </p:grpSpPr>
        <p:sp>
          <p:nvSpPr>
            <p:cNvPr id="2" name="Freeform 1"/>
            <p:cNvSpPr/>
            <p:nvPr/>
          </p:nvSpPr>
          <p:spPr>
            <a:xfrm>
              <a:off x="193303" y="136908"/>
              <a:ext cx="262493" cy="393299"/>
            </a:xfrm>
            <a:custGeom>
              <a:avLst/>
              <a:gdLst/>
              <a:ahLst/>
              <a:cxnLst/>
              <a:rect l="0" t="0" r="0" b="0"/>
              <a:pathLst>
                <a:path w="262493" h="393299">
                  <a:moveTo>
                    <a:pt x="217308" y="10490"/>
                  </a:moveTo>
                  <a:lnTo>
                    <a:pt x="189752" y="3255"/>
                  </a:lnTo>
                  <a:lnTo>
                    <a:pt x="133529" y="612"/>
                  </a:lnTo>
                  <a:lnTo>
                    <a:pt x="77017" y="90"/>
                  </a:lnTo>
                  <a:lnTo>
                    <a:pt x="34840" y="0"/>
                  </a:lnTo>
                  <a:lnTo>
                    <a:pt x="24303" y="3497"/>
                  </a:lnTo>
                  <a:lnTo>
                    <a:pt x="9475" y="16741"/>
                  </a:lnTo>
                  <a:lnTo>
                    <a:pt x="2105" y="37445"/>
                  </a:lnTo>
                  <a:lnTo>
                    <a:pt x="0" y="61075"/>
                  </a:lnTo>
                  <a:lnTo>
                    <a:pt x="5620" y="121094"/>
                  </a:lnTo>
                  <a:lnTo>
                    <a:pt x="5347" y="174624"/>
                  </a:lnTo>
                  <a:lnTo>
                    <a:pt x="1051" y="198083"/>
                  </a:lnTo>
                  <a:lnTo>
                    <a:pt x="1777" y="203402"/>
                  </a:lnTo>
                  <a:lnTo>
                    <a:pt x="4600" y="204609"/>
                  </a:lnTo>
                  <a:lnTo>
                    <a:pt x="8822" y="203074"/>
                  </a:lnTo>
                  <a:lnTo>
                    <a:pt x="16633" y="192009"/>
                  </a:lnTo>
                  <a:lnTo>
                    <a:pt x="20354" y="184146"/>
                  </a:lnTo>
                  <a:lnTo>
                    <a:pt x="33846" y="172288"/>
                  </a:lnTo>
                  <a:lnTo>
                    <a:pt x="71104" y="155144"/>
                  </a:lnTo>
                  <a:lnTo>
                    <a:pt x="107438" y="149667"/>
                  </a:lnTo>
                  <a:lnTo>
                    <a:pt x="147839" y="159223"/>
                  </a:lnTo>
                  <a:lnTo>
                    <a:pt x="195007" y="184582"/>
                  </a:lnTo>
                  <a:lnTo>
                    <a:pt x="235000" y="222174"/>
                  </a:lnTo>
                  <a:lnTo>
                    <a:pt x="255305" y="252976"/>
                  </a:lnTo>
                  <a:lnTo>
                    <a:pt x="260187" y="263394"/>
                  </a:lnTo>
                  <a:lnTo>
                    <a:pt x="262492" y="287449"/>
                  </a:lnTo>
                  <a:lnTo>
                    <a:pt x="258447" y="311398"/>
                  </a:lnTo>
                  <a:lnTo>
                    <a:pt x="230293" y="358966"/>
                  </a:lnTo>
                  <a:lnTo>
                    <a:pt x="210601" y="373209"/>
                  </a:lnTo>
                  <a:lnTo>
                    <a:pt x="165420" y="391884"/>
                  </a:lnTo>
                  <a:lnTo>
                    <a:pt x="143944" y="393298"/>
                  </a:lnTo>
                  <a:lnTo>
                    <a:pt x="86114" y="382779"/>
                  </a:lnTo>
                  <a:lnTo>
                    <a:pt x="59380" y="378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4880" y="164306"/>
              <a:ext cx="236823" cy="341062"/>
            </a:xfrm>
            <a:custGeom>
              <a:avLst/>
              <a:gdLst/>
              <a:ahLst/>
              <a:cxnLst/>
              <a:rect l="0" t="0" r="0" b="0"/>
              <a:pathLst>
                <a:path w="236823" h="341062">
                  <a:moveTo>
                    <a:pt x="0" y="25207"/>
                  </a:moveTo>
                  <a:lnTo>
                    <a:pt x="43963" y="10552"/>
                  </a:lnTo>
                  <a:lnTo>
                    <a:pt x="106453" y="13326"/>
                  </a:lnTo>
                  <a:lnTo>
                    <a:pt x="161668" y="14411"/>
                  </a:lnTo>
                  <a:lnTo>
                    <a:pt x="220205" y="3190"/>
                  </a:lnTo>
                  <a:lnTo>
                    <a:pt x="231031" y="0"/>
                  </a:lnTo>
                  <a:lnTo>
                    <a:pt x="235909" y="214"/>
                  </a:lnTo>
                  <a:lnTo>
                    <a:pt x="236822" y="2695"/>
                  </a:lnTo>
                  <a:lnTo>
                    <a:pt x="202623" y="57939"/>
                  </a:lnTo>
                  <a:lnTo>
                    <a:pt x="176667" y="117919"/>
                  </a:lnTo>
                  <a:lnTo>
                    <a:pt x="151990" y="179572"/>
                  </a:lnTo>
                  <a:lnTo>
                    <a:pt x="133504" y="240897"/>
                  </a:lnTo>
                  <a:lnTo>
                    <a:pt x="125417" y="293416"/>
                  </a:lnTo>
                  <a:lnTo>
                    <a:pt x="106836" y="325628"/>
                  </a:lnTo>
                  <a:lnTo>
                    <a:pt x="94757" y="341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963" y="30532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4963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2932" y="100105"/>
              <a:ext cx="200043" cy="352621"/>
            </a:xfrm>
            <a:custGeom>
              <a:avLst/>
              <a:gdLst/>
              <a:ahLst/>
              <a:cxnLst/>
              <a:rect l="0" t="0" r="0" b="0"/>
              <a:pathLst>
                <a:path w="200043" h="352621">
                  <a:moveTo>
                    <a:pt x="0" y="352620"/>
                  </a:moveTo>
                  <a:lnTo>
                    <a:pt x="3120" y="309928"/>
                  </a:lnTo>
                  <a:lnTo>
                    <a:pt x="14654" y="257099"/>
                  </a:lnTo>
                  <a:lnTo>
                    <a:pt x="19160" y="207464"/>
                  </a:lnTo>
                  <a:lnTo>
                    <a:pt x="21852" y="146696"/>
                  </a:lnTo>
                  <a:lnTo>
                    <a:pt x="32436" y="89632"/>
                  </a:lnTo>
                  <a:lnTo>
                    <a:pt x="49245" y="27653"/>
                  </a:lnTo>
                  <a:lnTo>
                    <a:pt x="56202" y="5809"/>
                  </a:lnTo>
                  <a:lnTo>
                    <a:pt x="62034" y="920"/>
                  </a:lnTo>
                  <a:lnTo>
                    <a:pt x="69432" y="0"/>
                  </a:lnTo>
                  <a:lnTo>
                    <a:pt x="77874" y="1727"/>
                  </a:lnTo>
                  <a:lnTo>
                    <a:pt x="84671" y="6387"/>
                  </a:lnTo>
                  <a:lnTo>
                    <a:pt x="95344" y="20924"/>
                  </a:lnTo>
                  <a:lnTo>
                    <a:pt x="118549" y="80490"/>
                  </a:lnTo>
                  <a:lnTo>
                    <a:pt x="138841" y="140939"/>
                  </a:lnTo>
                  <a:lnTo>
                    <a:pt x="161350" y="201969"/>
                  </a:lnTo>
                  <a:lnTo>
                    <a:pt x="178274" y="262897"/>
                  </a:lnTo>
                  <a:lnTo>
                    <a:pt x="195269" y="319141"/>
                  </a:lnTo>
                  <a:lnTo>
                    <a:pt x="200042" y="352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4518" y="331322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5589"/>
                  </a:moveTo>
                  <a:lnTo>
                    <a:pt x="77989" y="0"/>
                  </a:lnTo>
                  <a:lnTo>
                    <a:pt x="20336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8047" y="147706"/>
              <a:ext cx="154969" cy="324665"/>
            </a:xfrm>
            <a:custGeom>
              <a:avLst/>
              <a:gdLst/>
              <a:ahLst/>
              <a:cxnLst/>
              <a:rect l="0" t="0" r="0" b="0"/>
              <a:pathLst>
                <a:path w="154969" h="324665">
                  <a:moveTo>
                    <a:pt x="102326" y="189205"/>
                  </a:moveTo>
                  <a:lnTo>
                    <a:pt x="85558" y="178027"/>
                  </a:lnTo>
                  <a:lnTo>
                    <a:pt x="52774" y="171075"/>
                  </a:lnTo>
                  <a:lnTo>
                    <a:pt x="42385" y="173609"/>
                  </a:lnTo>
                  <a:lnTo>
                    <a:pt x="24603" y="185783"/>
                  </a:lnTo>
                  <a:lnTo>
                    <a:pt x="7027" y="212368"/>
                  </a:lnTo>
                  <a:lnTo>
                    <a:pt x="0" y="248061"/>
                  </a:lnTo>
                  <a:lnTo>
                    <a:pt x="3507" y="282683"/>
                  </a:lnTo>
                  <a:lnTo>
                    <a:pt x="17544" y="315169"/>
                  </a:lnTo>
                  <a:lnTo>
                    <a:pt x="24747" y="321144"/>
                  </a:lnTo>
                  <a:lnTo>
                    <a:pt x="33059" y="323958"/>
                  </a:lnTo>
                  <a:lnTo>
                    <a:pt x="42110" y="324664"/>
                  </a:lnTo>
                  <a:lnTo>
                    <a:pt x="58406" y="319209"/>
                  </a:lnTo>
                  <a:lnTo>
                    <a:pt x="66027" y="314479"/>
                  </a:lnTo>
                  <a:lnTo>
                    <a:pt x="77614" y="299865"/>
                  </a:lnTo>
                  <a:lnTo>
                    <a:pt x="102005" y="238276"/>
                  </a:lnTo>
                  <a:lnTo>
                    <a:pt x="110711" y="184990"/>
                  </a:lnTo>
                  <a:lnTo>
                    <a:pt x="119666" y="128235"/>
                  </a:lnTo>
                  <a:lnTo>
                    <a:pt x="122282" y="78983"/>
                  </a:lnTo>
                  <a:lnTo>
                    <a:pt x="120717" y="29685"/>
                  </a:lnTo>
                  <a:lnTo>
                    <a:pt x="112059" y="3664"/>
                  </a:lnTo>
                  <a:lnTo>
                    <a:pt x="108815" y="0"/>
                  </a:lnTo>
                  <a:lnTo>
                    <a:pt x="106652" y="2237"/>
                  </a:lnTo>
                  <a:lnTo>
                    <a:pt x="103180" y="39450"/>
                  </a:lnTo>
                  <a:lnTo>
                    <a:pt x="110900" y="91860"/>
                  </a:lnTo>
                  <a:lnTo>
                    <a:pt x="120570" y="147273"/>
                  </a:lnTo>
                  <a:lnTo>
                    <a:pt x="124472" y="174078"/>
                  </a:lnTo>
                  <a:lnTo>
                    <a:pt x="139802" y="223002"/>
                  </a:lnTo>
                  <a:lnTo>
                    <a:pt x="146185" y="254201"/>
                  </a:lnTo>
                  <a:lnTo>
                    <a:pt x="154968" y="273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1878" y="102587"/>
              <a:ext cx="119594" cy="360712"/>
            </a:xfrm>
            <a:custGeom>
              <a:avLst/>
              <a:gdLst/>
              <a:ahLst/>
              <a:cxnLst/>
              <a:rect l="0" t="0" r="0" b="0"/>
              <a:pathLst>
                <a:path w="119594" h="360712">
                  <a:moveTo>
                    <a:pt x="98536" y="234324"/>
                  </a:moveTo>
                  <a:lnTo>
                    <a:pt x="87358" y="217557"/>
                  </a:lnTo>
                  <a:lnTo>
                    <a:pt x="72511" y="206205"/>
                  </a:lnTo>
                  <a:lnTo>
                    <a:pt x="63639" y="201540"/>
                  </a:lnTo>
                  <a:lnTo>
                    <a:pt x="54214" y="200770"/>
                  </a:lnTo>
                  <a:lnTo>
                    <a:pt x="34384" y="206153"/>
                  </a:lnTo>
                  <a:lnTo>
                    <a:pt x="20111" y="219464"/>
                  </a:lnTo>
                  <a:lnTo>
                    <a:pt x="1416" y="256605"/>
                  </a:lnTo>
                  <a:lnTo>
                    <a:pt x="0" y="280102"/>
                  </a:lnTo>
                  <a:lnTo>
                    <a:pt x="8622" y="327725"/>
                  </a:lnTo>
                  <a:lnTo>
                    <a:pt x="23802" y="354675"/>
                  </a:lnTo>
                  <a:lnTo>
                    <a:pt x="31166" y="359012"/>
                  </a:lnTo>
                  <a:lnTo>
                    <a:pt x="48707" y="360711"/>
                  </a:lnTo>
                  <a:lnTo>
                    <a:pt x="57128" y="357187"/>
                  </a:lnTo>
                  <a:lnTo>
                    <a:pt x="72723" y="343912"/>
                  </a:lnTo>
                  <a:lnTo>
                    <a:pt x="89068" y="316708"/>
                  </a:lnTo>
                  <a:lnTo>
                    <a:pt x="97836" y="260433"/>
                  </a:lnTo>
                  <a:lnTo>
                    <a:pt x="109620" y="199924"/>
                  </a:lnTo>
                  <a:lnTo>
                    <a:pt x="116638" y="149262"/>
                  </a:lnTo>
                  <a:lnTo>
                    <a:pt x="115598" y="97207"/>
                  </a:lnTo>
                  <a:lnTo>
                    <a:pt x="104766" y="38394"/>
                  </a:lnTo>
                  <a:lnTo>
                    <a:pt x="94793" y="3915"/>
                  </a:lnTo>
                  <a:lnTo>
                    <a:pt x="91361" y="0"/>
                  </a:lnTo>
                  <a:lnTo>
                    <a:pt x="87904" y="899"/>
                  </a:lnTo>
                  <a:lnTo>
                    <a:pt x="84429" y="5008"/>
                  </a:lnTo>
                  <a:lnTo>
                    <a:pt x="78852" y="52460"/>
                  </a:lnTo>
                  <a:lnTo>
                    <a:pt x="77750" y="108107"/>
                  </a:lnTo>
                  <a:lnTo>
                    <a:pt x="83122" y="164159"/>
                  </a:lnTo>
                  <a:lnTo>
                    <a:pt x="95448" y="219121"/>
                  </a:lnTo>
                  <a:lnTo>
                    <a:pt x="109148" y="261867"/>
                  </a:lnTo>
                  <a:lnTo>
                    <a:pt x="119593" y="286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16228" y="326383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26756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00455" y="282569"/>
              <a:ext cx="147400" cy="149100"/>
            </a:xfrm>
            <a:custGeom>
              <a:avLst/>
              <a:gdLst/>
              <a:ahLst/>
              <a:cxnLst/>
              <a:rect l="0" t="0" r="0" b="0"/>
              <a:pathLst>
                <a:path w="147400" h="149100">
                  <a:moveTo>
                    <a:pt x="0" y="43814"/>
                  </a:moveTo>
                  <a:lnTo>
                    <a:pt x="9553" y="106288"/>
                  </a:lnTo>
                  <a:lnTo>
                    <a:pt x="11613" y="54710"/>
                  </a:lnTo>
                  <a:lnTo>
                    <a:pt x="16080" y="28379"/>
                  </a:lnTo>
                  <a:lnTo>
                    <a:pt x="21249" y="18316"/>
                  </a:lnTo>
                  <a:lnTo>
                    <a:pt x="36350" y="4016"/>
                  </a:lnTo>
                  <a:lnTo>
                    <a:pt x="57880" y="0"/>
                  </a:lnTo>
                  <a:lnTo>
                    <a:pt x="70172" y="566"/>
                  </a:lnTo>
                  <a:lnTo>
                    <a:pt x="90070" y="10555"/>
                  </a:lnTo>
                  <a:lnTo>
                    <a:pt x="121907" y="45563"/>
                  </a:lnTo>
                  <a:lnTo>
                    <a:pt x="138026" y="81507"/>
                  </a:lnTo>
                  <a:lnTo>
                    <a:pt x="146165" y="136963"/>
                  </a:lnTo>
                  <a:lnTo>
                    <a:pt x="147399" y="149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47855" y="282738"/>
              <a:ext cx="218572" cy="303125"/>
            </a:xfrm>
            <a:custGeom>
              <a:avLst/>
              <a:gdLst/>
              <a:ahLst/>
              <a:cxnLst/>
              <a:rect l="0" t="0" r="0" b="0"/>
              <a:pathLst>
                <a:path w="218572" h="303125">
                  <a:moveTo>
                    <a:pt x="157927" y="96287"/>
                  </a:moveTo>
                  <a:lnTo>
                    <a:pt x="163516" y="79520"/>
                  </a:lnTo>
                  <a:lnTo>
                    <a:pt x="161403" y="46736"/>
                  </a:lnTo>
                  <a:lnTo>
                    <a:pt x="153233" y="27081"/>
                  </a:lnTo>
                  <a:lnTo>
                    <a:pt x="147779" y="18564"/>
                  </a:lnTo>
                  <a:lnTo>
                    <a:pt x="132360" y="5982"/>
                  </a:lnTo>
                  <a:lnTo>
                    <a:pt x="123335" y="989"/>
                  </a:lnTo>
                  <a:lnTo>
                    <a:pt x="113809" y="0"/>
                  </a:lnTo>
                  <a:lnTo>
                    <a:pt x="93865" y="5140"/>
                  </a:lnTo>
                  <a:lnTo>
                    <a:pt x="76423" y="18343"/>
                  </a:lnTo>
                  <a:lnTo>
                    <a:pt x="68496" y="26777"/>
                  </a:lnTo>
                  <a:lnTo>
                    <a:pt x="59688" y="48626"/>
                  </a:lnTo>
                  <a:lnTo>
                    <a:pt x="57340" y="61004"/>
                  </a:lnTo>
                  <a:lnTo>
                    <a:pt x="60969" y="84115"/>
                  </a:lnTo>
                  <a:lnTo>
                    <a:pt x="65212" y="95192"/>
                  </a:lnTo>
                  <a:lnTo>
                    <a:pt x="79286" y="110618"/>
                  </a:lnTo>
                  <a:lnTo>
                    <a:pt x="87952" y="116370"/>
                  </a:lnTo>
                  <a:lnTo>
                    <a:pt x="106940" y="119641"/>
                  </a:lnTo>
                  <a:lnTo>
                    <a:pt x="116917" y="118875"/>
                  </a:lnTo>
                  <a:lnTo>
                    <a:pt x="124738" y="114856"/>
                  </a:lnTo>
                  <a:lnTo>
                    <a:pt x="155362" y="79105"/>
                  </a:lnTo>
                  <a:lnTo>
                    <a:pt x="160896" y="77814"/>
                  </a:lnTo>
                  <a:lnTo>
                    <a:pt x="165756" y="80462"/>
                  </a:lnTo>
                  <a:lnTo>
                    <a:pt x="174275" y="92763"/>
                  </a:lnTo>
                  <a:lnTo>
                    <a:pt x="198453" y="150502"/>
                  </a:lnTo>
                  <a:lnTo>
                    <a:pt x="215412" y="200973"/>
                  </a:lnTo>
                  <a:lnTo>
                    <a:pt x="218571" y="227432"/>
                  </a:lnTo>
                  <a:lnTo>
                    <a:pt x="213736" y="251670"/>
                  </a:lnTo>
                  <a:lnTo>
                    <a:pt x="209171" y="263047"/>
                  </a:lnTo>
                  <a:lnTo>
                    <a:pt x="194740" y="278807"/>
                  </a:lnTo>
                  <a:lnTo>
                    <a:pt x="174289" y="289711"/>
                  </a:lnTo>
                  <a:lnTo>
                    <a:pt x="116619" y="303124"/>
                  </a:lnTo>
                  <a:lnTo>
                    <a:pt x="77058" y="302632"/>
                  </a:lnTo>
                  <a:lnTo>
                    <a:pt x="17773" y="297159"/>
                  </a:lnTo>
                  <a:lnTo>
                    <a:pt x="0" y="2963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21596" y="63171"/>
              <a:ext cx="126343" cy="463254"/>
            </a:xfrm>
            <a:custGeom>
              <a:avLst/>
              <a:gdLst/>
              <a:ahLst/>
              <a:cxnLst/>
              <a:rect l="0" t="0" r="0" b="0"/>
              <a:pathLst>
                <a:path w="126343" h="463254">
                  <a:moveTo>
                    <a:pt x="126342" y="0"/>
                  </a:moveTo>
                  <a:lnTo>
                    <a:pt x="114889" y="57264"/>
                  </a:lnTo>
                  <a:lnTo>
                    <a:pt x="105011" y="106654"/>
                  </a:lnTo>
                  <a:lnTo>
                    <a:pt x="91193" y="164567"/>
                  </a:lnTo>
                  <a:lnTo>
                    <a:pt x="75113" y="215656"/>
                  </a:lnTo>
                  <a:lnTo>
                    <a:pt x="61120" y="275248"/>
                  </a:lnTo>
                  <a:lnTo>
                    <a:pt x="45911" y="335389"/>
                  </a:lnTo>
                  <a:lnTo>
                    <a:pt x="31642" y="394929"/>
                  </a:lnTo>
                  <a:lnTo>
                    <a:pt x="23422" y="417679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63204" y="133852"/>
              <a:ext cx="201139" cy="237770"/>
            </a:xfrm>
            <a:custGeom>
              <a:avLst/>
              <a:gdLst/>
              <a:ahLst/>
              <a:cxnLst/>
              <a:rect l="0" t="0" r="0" b="0"/>
              <a:pathLst>
                <a:path w="201139" h="237770">
                  <a:moveTo>
                    <a:pt x="137417" y="13547"/>
                  </a:moveTo>
                  <a:lnTo>
                    <a:pt x="126239" y="2368"/>
                  </a:lnTo>
                  <a:lnTo>
                    <a:pt x="105153" y="0"/>
                  </a:lnTo>
                  <a:lnTo>
                    <a:pt x="55135" y="8011"/>
                  </a:lnTo>
                  <a:lnTo>
                    <a:pt x="27770" y="23085"/>
                  </a:lnTo>
                  <a:lnTo>
                    <a:pt x="4843" y="42369"/>
                  </a:lnTo>
                  <a:lnTo>
                    <a:pt x="1072" y="50309"/>
                  </a:lnTo>
                  <a:lnTo>
                    <a:pt x="0" y="68490"/>
                  </a:lnTo>
                  <a:lnTo>
                    <a:pt x="6543" y="85149"/>
                  </a:lnTo>
                  <a:lnTo>
                    <a:pt x="11563" y="92867"/>
                  </a:lnTo>
                  <a:lnTo>
                    <a:pt x="26500" y="104562"/>
                  </a:lnTo>
                  <a:lnTo>
                    <a:pt x="46007" y="112490"/>
                  </a:lnTo>
                  <a:lnTo>
                    <a:pt x="96657" y="117579"/>
                  </a:lnTo>
                  <a:lnTo>
                    <a:pt x="146134" y="124173"/>
                  </a:lnTo>
                  <a:lnTo>
                    <a:pt x="173405" y="139002"/>
                  </a:lnTo>
                  <a:lnTo>
                    <a:pt x="196304" y="163802"/>
                  </a:lnTo>
                  <a:lnTo>
                    <a:pt x="200072" y="173379"/>
                  </a:lnTo>
                  <a:lnTo>
                    <a:pt x="201138" y="193377"/>
                  </a:lnTo>
                  <a:lnTo>
                    <a:pt x="194594" y="210845"/>
                  </a:lnTo>
                  <a:lnTo>
                    <a:pt x="189573" y="218778"/>
                  </a:lnTo>
                  <a:lnTo>
                    <a:pt x="174636" y="230713"/>
                  </a:lnTo>
                  <a:lnTo>
                    <a:pt x="165739" y="235533"/>
                  </a:lnTo>
                  <a:lnTo>
                    <a:pt x="140256" y="237769"/>
                  </a:lnTo>
                  <a:lnTo>
                    <a:pt x="93025" y="235571"/>
                  </a:lnTo>
                  <a:lnTo>
                    <a:pt x="35842" y="229239"/>
                  </a:lnTo>
                  <a:lnTo>
                    <a:pt x="11075" y="224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29158" y="263212"/>
              <a:ext cx="106816" cy="113681"/>
            </a:xfrm>
            <a:custGeom>
              <a:avLst/>
              <a:gdLst/>
              <a:ahLst/>
              <a:cxnLst/>
              <a:rect l="0" t="0" r="0" b="0"/>
              <a:pathLst>
                <a:path w="106816" h="113681">
                  <a:moveTo>
                    <a:pt x="8334" y="0"/>
                  </a:moveTo>
                  <a:lnTo>
                    <a:pt x="0" y="48931"/>
                  </a:lnTo>
                  <a:lnTo>
                    <a:pt x="1121" y="77899"/>
                  </a:lnTo>
                  <a:lnTo>
                    <a:pt x="9417" y="102472"/>
                  </a:lnTo>
                  <a:lnTo>
                    <a:pt x="17245" y="109259"/>
                  </a:lnTo>
                  <a:lnTo>
                    <a:pt x="27143" y="112614"/>
                  </a:lnTo>
                  <a:lnTo>
                    <a:pt x="38421" y="113680"/>
                  </a:lnTo>
                  <a:lnTo>
                    <a:pt x="60310" y="108626"/>
                  </a:lnTo>
                  <a:lnTo>
                    <a:pt x="71061" y="104003"/>
                  </a:lnTo>
                  <a:lnTo>
                    <a:pt x="86125" y="89507"/>
                  </a:lnTo>
                  <a:lnTo>
                    <a:pt x="105329" y="51606"/>
                  </a:lnTo>
                  <a:lnTo>
                    <a:pt x="106815" y="31125"/>
                  </a:lnTo>
                  <a:lnTo>
                    <a:pt x="1030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16476" y="105284"/>
              <a:ext cx="172720" cy="255099"/>
            </a:xfrm>
            <a:custGeom>
              <a:avLst/>
              <a:gdLst/>
              <a:ahLst/>
              <a:cxnLst/>
              <a:rect l="0" t="0" r="0" b="0"/>
              <a:pathLst>
                <a:path w="172720" h="255099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12998" y="178431"/>
                  </a:lnTo>
                  <a:lnTo>
                    <a:pt x="19465" y="235027"/>
                  </a:lnTo>
                  <a:lnTo>
                    <a:pt x="17656" y="242083"/>
                  </a:lnTo>
                  <a:lnTo>
                    <a:pt x="14111" y="244447"/>
                  </a:lnTo>
                  <a:lnTo>
                    <a:pt x="9407" y="243683"/>
                  </a:lnTo>
                  <a:lnTo>
                    <a:pt x="6271" y="238495"/>
                  </a:lnTo>
                  <a:lnTo>
                    <a:pt x="2788" y="220252"/>
                  </a:lnTo>
                  <a:lnTo>
                    <a:pt x="6415" y="189262"/>
                  </a:lnTo>
                  <a:lnTo>
                    <a:pt x="18059" y="171464"/>
                  </a:lnTo>
                  <a:lnTo>
                    <a:pt x="26078" y="163443"/>
                  </a:lnTo>
                  <a:lnTo>
                    <a:pt x="47465" y="154530"/>
                  </a:lnTo>
                  <a:lnTo>
                    <a:pt x="71398" y="151738"/>
                  </a:lnTo>
                  <a:lnTo>
                    <a:pt x="126039" y="162471"/>
                  </a:lnTo>
                  <a:lnTo>
                    <a:pt x="157838" y="172272"/>
                  </a:lnTo>
                  <a:lnTo>
                    <a:pt x="164887" y="179189"/>
                  </a:lnTo>
                  <a:lnTo>
                    <a:pt x="172719" y="199353"/>
                  </a:lnTo>
                  <a:lnTo>
                    <a:pt x="169961" y="220793"/>
                  </a:lnTo>
                  <a:lnTo>
                    <a:pt x="165950" y="231423"/>
                  </a:lnTo>
                  <a:lnTo>
                    <a:pt x="152135" y="246355"/>
                  </a:lnTo>
                  <a:lnTo>
                    <a:pt x="143537" y="251974"/>
                  </a:lnTo>
                  <a:lnTo>
                    <a:pt x="118387" y="255098"/>
                  </a:lnTo>
                  <a:lnTo>
                    <a:pt x="60170" y="253161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00746" y="73699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7236" y="49263"/>
                  </a:lnTo>
                  <a:lnTo>
                    <a:pt x="12997" y="110293"/>
                  </a:lnTo>
                  <a:lnTo>
                    <a:pt x="25054" y="168015"/>
                  </a:lnTo>
                  <a:lnTo>
                    <a:pt x="29650" y="218498"/>
                  </a:lnTo>
                  <a:lnTo>
                    <a:pt x="38439" y="276044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84932" y="181179"/>
              <a:ext cx="210571" cy="8334"/>
            </a:xfrm>
            <a:custGeom>
              <a:avLst/>
              <a:gdLst/>
              <a:ahLst/>
              <a:cxnLst/>
              <a:rect l="0" t="0" r="0" b="0"/>
              <a:pathLst>
                <a:path w="210571" h="8334">
                  <a:moveTo>
                    <a:pt x="210570" y="8333"/>
                  </a:moveTo>
                  <a:lnTo>
                    <a:pt x="161639" y="5214"/>
                  </a:lnTo>
                  <a:lnTo>
                    <a:pt x="113794" y="0"/>
                  </a:lnTo>
                  <a:lnTo>
                    <a:pt x="62573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37616" y="189512"/>
              <a:ext cx="84229" cy="153398"/>
            </a:xfrm>
            <a:custGeom>
              <a:avLst/>
              <a:gdLst/>
              <a:ahLst/>
              <a:cxnLst/>
              <a:rect l="0" t="0" r="0" b="0"/>
              <a:pathLst>
                <a:path w="84229" h="153398">
                  <a:moveTo>
                    <a:pt x="0" y="84228"/>
                  </a:moveTo>
                  <a:lnTo>
                    <a:pt x="19128" y="136934"/>
                  </a:lnTo>
                  <a:lnTo>
                    <a:pt x="30338" y="152886"/>
                  </a:lnTo>
                  <a:lnTo>
                    <a:pt x="33094" y="153397"/>
                  </a:lnTo>
                  <a:lnTo>
                    <a:pt x="33761" y="149058"/>
                  </a:lnTo>
                  <a:lnTo>
                    <a:pt x="26426" y="114062"/>
                  </a:lnTo>
                  <a:lnTo>
                    <a:pt x="5098" y="59821"/>
                  </a:lnTo>
                  <a:lnTo>
                    <a:pt x="3399" y="46900"/>
                  </a:lnTo>
                  <a:lnTo>
                    <a:pt x="5775" y="37116"/>
                  </a:lnTo>
                  <a:lnTo>
                    <a:pt x="10869" y="29423"/>
                  </a:lnTo>
                  <a:lnTo>
                    <a:pt x="27058" y="1775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98397" y="189315"/>
              <a:ext cx="176132" cy="147647"/>
            </a:xfrm>
            <a:custGeom>
              <a:avLst/>
              <a:gdLst/>
              <a:ahLst/>
              <a:cxnLst/>
              <a:rect l="0" t="0" r="0" b="0"/>
              <a:pathLst>
                <a:path w="176132" h="147647">
                  <a:moveTo>
                    <a:pt x="112960" y="84425"/>
                  </a:moveTo>
                  <a:lnTo>
                    <a:pt x="112960" y="62069"/>
                  </a:lnTo>
                  <a:lnTo>
                    <a:pt x="101782" y="31398"/>
                  </a:lnTo>
                  <a:lnTo>
                    <a:pt x="78063" y="5673"/>
                  </a:lnTo>
                  <a:lnTo>
                    <a:pt x="68638" y="1508"/>
                  </a:lnTo>
                  <a:lnTo>
                    <a:pt x="48808" y="0"/>
                  </a:lnTo>
                  <a:lnTo>
                    <a:pt x="39776" y="3575"/>
                  </a:lnTo>
                  <a:lnTo>
                    <a:pt x="23502" y="16907"/>
                  </a:lnTo>
                  <a:lnTo>
                    <a:pt x="6775" y="44143"/>
                  </a:lnTo>
                  <a:lnTo>
                    <a:pt x="0" y="80029"/>
                  </a:lnTo>
                  <a:lnTo>
                    <a:pt x="3581" y="114708"/>
                  </a:lnTo>
                  <a:lnTo>
                    <a:pt x="12095" y="133369"/>
                  </a:lnTo>
                  <a:lnTo>
                    <a:pt x="17641" y="141621"/>
                  </a:lnTo>
                  <a:lnTo>
                    <a:pt x="24848" y="145953"/>
                  </a:lnTo>
                  <a:lnTo>
                    <a:pt x="42214" y="147646"/>
                  </a:lnTo>
                  <a:lnTo>
                    <a:pt x="49418" y="144120"/>
                  </a:lnTo>
                  <a:lnTo>
                    <a:pt x="60543" y="130843"/>
                  </a:lnTo>
                  <a:lnTo>
                    <a:pt x="80942" y="75273"/>
                  </a:lnTo>
                  <a:lnTo>
                    <a:pt x="84596" y="64285"/>
                  </a:lnTo>
                  <a:lnTo>
                    <a:pt x="88201" y="61640"/>
                  </a:lnTo>
                  <a:lnTo>
                    <a:pt x="91775" y="64556"/>
                  </a:lnTo>
                  <a:lnTo>
                    <a:pt x="111505" y="97268"/>
                  </a:lnTo>
                  <a:lnTo>
                    <a:pt x="136705" y="121636"/>
                  </a:lnTo>
                  <a:lnTo>
                    <a:pt x="153149" y="130209"/>
                  </a:lnTo>
                  <a:lnTo>
                    <a:pt x="176131" y="137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04150" y="164543"/>
              <a:ext cx="149364" cy="178548"/>
            </a:xfrm>
            <a:custGeom>
              <a:avLst/>
              <a:gdLst/>
              <a:ahLst/>
              <a:cxnLst/>
              <a:rect l="0" t="0" r="0" b="0"/>
              <a:pathLst>
                <a:path w="149364" h="178548">
                  <a:moveTo>
                    <a:pt x="117777" y="24969"/>
                  </a:moveTo>
                  <a:lnTo>
                    <a:pt x="99796" y="9328"/>
                  </a:lnTo>
                  <a:lnTo>
                    <a:pt x="82879" y="1250"/>
                  </a:lnTo>
                  <a:lnTo>
                    <a:pt x="63663" y="0"/>
                  </a:lnTo>
                  <a:lnTo>
                    <a:pt x="53625" y="1304"/>
                  </a:lnTo>
                  <a:lnTo>
                    <a:pt x="33113" y="12112"/>
                  </a:lnTo>
                  <a:lnTo>
                    <a:pt x="22730" y="19907"/>
                  </a:lnTo>
                  <a:lnTo>
                    <a:pt x="8074" y="41047"/>
                  </a:lnTo>
                  <a:lnTo>
                    <a:pt x="0" y="64870"/>
                  </a:lnTo>
                  <a:lnTo>
                    <a:pt x="311" y="87157"/>
                  </a:lnTo>
                  <a:lnTo>
                    <a:pt x="12652" y="119435"/>
                  </a:lnTo>
                  <a:lnTo>
                    <a:pt x="31127" y="145636"/>
                  </a:lnTo>
                  <a:lnTo>
                    <a:pt x="57008" y="168217"/>
                  </a:lnTo>
                  <a:lnTo>
                    <a:pt x="79850" y="176373"/>
                  </a:lnTo>
                  <a:lnTo>
                    <a:pt x="92493" y="178547"/>
                  </a:lnTo>
                  <a:lnTo>
                    <a:pt x="115898" y="174725"/>
                  </a:lnTo>
                  <a:lnTo>
                    <a:pt x="149363" y="161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00950" y="42113"/>
              <a:ext cx="31548" cy="326385"/>
            </a:xfrm>
            <a:custGeom>
              <a:avLst/>
              <a:gdLst/>
              <a:ahLst/>
              <a:cxnLst/>
              <a:rect l="0" t="0" r="0" b="0"/>
              <a:pathLst>
                <a:path w="31548" h="326385">
                  <a:moveTo>
                    <a:pt x="10490" y="0"/>
                  </a:moveTo>
                  <a:lnTo>
                    <a:pt x="2157" y="37478"/>
                  </a:lnTo>
                  <a:lnTo>
                    <a:pt x="395" y="100080"/>
                  </a:lnTo>
                  <a:lnTo>
                    <a:pt x="90" y="153916"/>
                  </a:lnTo>
                  <a:lnTo>
                    <a:pt x="0" y="206912"/>
                  </a:lnTo>
                  <a:lnTo>
                    <a:pt x="7204" y="268816"/>
                  </a:lnTo>
                  <a:lnTo>
                    <a:pt x="11856" y="307247"/>
                  </a:lnTo>
                  <a:lnTo>
                    <a:pt x="16080" y="313626"/>
                  </a:lnTo>
                  <a:lnTo>
                    <a:pt x="3154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27212" y="14739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5" y="3120"/>
                  </a:lnTo>
                  <a:lnTo>
                    <a:pt x="66388" y="10723"/>
                  </a:lnTo>
                  <a:lnTo>
                    <a:pt x="24812" y="186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2774" y="231626"/>
              <a:ext cx="6066" cy="84229"/>
            </a:xfrm>
            <a:custGeom>
              <a:avLst/>
              <a:gdLst/>
              <a:ahLst/>
              <a:cxnLst/>
              <a:rect l="0" t="0" r="0" b="0"/>
              <a:pathLst>
                <a:path w="6066" h="84229">
                  <a:moveTo>
                    <a:pt x="6065" y="0"/>
                  </a:moveTo>
                  <a:lnTo>
                    <a:pt x="0" y="33622"/>
                  </a:lnTo>
                  <a:lnTo>
                    <a:pt x="6065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58839" y="1473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55059" y="209993"/>
              <a:ext cx="135408" cy="137448"/>
            </a:xfrm>
            <a:custGeom>
              <a:avLst/>
              <a:gdLst/>
              <a:ahLst/>
              <a:cxnLst/>
              <a:rect l="0" t="0" r="0" b="0"/>
              <a:pathLst>
                <a:path w="135408" h="137448">
                  <a:moveTo>
                    <a:pt x="9065" y="42690"/>
                  </a:moveTo>
                  <a:lnTo>
                    <a:pt x="5946" y="85382"/>
                  </a:lnTo>
                  <a:lnTo>
                    <a:pt x="3476" y="95718"/>
                  </a:lnTo>
                  <a:lnTo>
                    <a:pt x="1830" y="97929"/>
                  </a:lnTo>
                  <a:lnTo>
                    <a:pt x="0" y="87908"/>
                  </a:lnTo>
                  <a:lnTo>
                    <a:pt x="1849" y="33379"/>
                  </a:lnTo>
                  <a:lnTo>
                    <a:pt x="4255" y="22445"/>
                  </a:lnTo>
                  <a:lnTo>
                    <a:pt x="9367" y="13986"/>
                  </a:lnTo>
                  <a:lnTo>
                    <a:pt x="24407" y="1467"/>
                  </a:lnTo>
                  <a:lnTo>
                    <a:pt x="33331" y="0"/>
                  </a:lnTo>
                  <a:lnTo>
                    <a:pt x="52605" y="4610"/>
                  </a:lnTo>
                  <a:lnTo>
                    <a:pt x="85169" y="26633"/>
                  </a:lnTo>
                  <a:lnTo>
                    <a:pt x="105834" y="47811"/>
                  </a:lnTo>
                  <a:lnTo>
                    <a:pt x="127729" y="96007"/>
                  </a:lnTo>
                  <a:lnTo>
                    <a:pt x="135407" y="137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90466" y="186406"/>
              <a:ext cx="219014" cy="317182"/>
            </a:xfrm>
            <a:custGeom>
              <a:avLst/>
              <a:gdLst/>
              <a:ahLst/>
              <a:cxnLst/>
              <a:rect l="0" t="0" r="0" b="0"/>
              <a:pathLst>
                <a:path w="219014" h="317182">
                  <a:moveTo>
                    <a:pt x="168456" y="97863"/>
                  </a:moveTo>
                  <a:lnTo>
                    <a:pt x="149328" y="35605"/>
                  </a:lnTo>
                  <a:lnTo>
                    <a:pt x="138118" y="19110"/>
                  </a:lnTo>
                  <a:lnTo>
                    <a:pt x="122217" y="7100"/>
                  </a:lnTo>
                  <a:lnTo>
                    <a:pt x="113064" y="2259"/>
                  </a:lnTo>
                  <a:lnTo>
                    <a:pt x="93535" y="0"/>
                  </a:lnTo>
                  <a:lnTo>
                    <a:pt x="83413" y="1036"/>
                  </a:lnTo>
                  <a:lnTo>
                    <a:pt x="75496" y="5235"/>
                  </a:lnTo>
                  <a:lnTo>
                    <a:pt x="63579" y="19261"/>
                  </a:lnTo>
                  <a:lnTo>
                    <a:pt x="50294" y="46887"/>
                  </a:lnTo>
                  <a:lnTo>
                    <a:pt x="48869" y="70138"/>
                  </a:lnTo>
                  <a:lnTo>
                    <a:pt x="50127" y="82889"/>
                  </a:lnTo>
                  <a:lnTo>
                    <a:pt x="60883" y="103296"/>
                  </a:lnTo>
                  <a:lnTo>
                    <a:pt x="68665" y="112014"/>
                  </a:lnTo>
                  <a:lnTo>
                    <a:pt x="77362" y="116655"/>
                  </a:lnTo>
                  <a:lnTo>
                    <a:pt x="96384" y="118693"/>
                  </a:lnTo>
                  <a:lnTo>
                    <a:pt x="126824" y="113264"/>
                  </a:lnTo>
                  <a:lnTo>
                    <a:pt x="144494" y="101198"/>
                  </a:lnTo>
                  <a:lnTo>
                    <a:pt x="152481" y="93067"/>
                  </a:lnTo>
                  <a:lnTo>
                    <a:pt x="158976" y="91156"/>
                  </a:lnTo>
                  <a:lnTo>
                    <a:pt x="164476" y="93392"/>
                  </a:lnTo>
                  <a:lnTo>
                    <a:pt x="173706" y="105234"/>
                  </a:lnTo>
                  <a:lnTo>
                    <a:pt x="192789" y="157065"/>
                  </a:lnTo>
                  <a:lnTo>
                    <a:pt x="207015" y="209600"/>
                  </a:lnTo>
                  <a:lnTo>
                    <a:pt x="219013" y="271371"/>
                  </a:lnTo>
                  <a:lnTo>
                    <a:pt x="214892" y="306810"/>
                  </a:lnTo>
                  <a:lnTo>
                    <a:pt x="208772" y="313200"/>
                  </a:lnTo>
                  <a:lnTo>
                    <a:pt x="200012" y="316291"/>
                  </a:lnTo>
                  <a:lnTo>
                    <a:pt x="189493" y="317181"/>
                  </a:lnTo>
                  <a:lnTo>
                    <a:pt x="152333" y="307255"/>
                  </a:lnTo>
                  <a:lnTo>
                    <a:pt x="97854" y="276875"/>
                  </a:lnTo>
                  <a:lnTo>
                    <a:pt x="56030" y="262558"/>
                  </a:lnTo>
                  <a:lnTo>
                    <a:pt x="0" y="255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5284" y="410649"/>
              <a:ext cx="4758882" cy="178947"/>
            </a:xfrm>
            <a:custGeom>
              <a:avLst/>
              <a:gdLst/>
              <a:ahLst/>
              <a:cxnLst/>
              <a:rect l="0" t="0" r="0" b="0"/>
              <a:pathLst>
                <a:path w="4758882" h="178947">
                  <a:moveTo>
                    <a:pt x="4758881" y="73661"/>
                  </a:moveTo>
                  <a:lnTo>
                    <a:pt x="4701617" y="70542"/>
                  </a:lnTo>
                  <a:lnTo>
                    <a:pt x="4652227" y="65328"/>
                  </a:lnTo>
                  <a:lnTo>
                    <a:pt x="4600548" y="63783"/>
                  </a:lnTo>
                  <a:lnTo>
                    <a:pt x="4551311" y="63326"/>
                  </a:lnTo>
                  <a:lnTo>
                    <a:pt x="4498341" y="57582"/>
                  </a:lnTo>
                  <a:lnTo>
                    <a:pt x="4445677" y="52418"/>
                  </a:lnTo>
                  <a:lnTo>
                    <a:pt x="4387095" y="44465"/>
                  </a:lnTo>
                  <a:lnTo>
                    <a:pt x="4336767" y="42784"/>
                  </a:lnTo>
                  <a:lnTo>
                    <a:pt x="4284810" y="42286"/>
                  </a:lnTo>
                  <a:lnTo>
                    <a:pt x="4232371" y="39019"/>
                  </a:lnTo>
                  <a:lnTo>
                    <a:pt x="4179789" y="33761"/>
                  </a:lnTo>
                  <a:lnTo>
                    <a:pt x="4127164" y="32203"/>
                  </a:lnTo>
                  <a:lnTo>
                    <a:pt x="4068158" y="26088"/>
                  </a:lnTo>
                  <a:lnTo>
                    <a:pt x="4016879" y="22521"/>
                  </a:lnTo>
                  <a:lnTo>
                    <a:pt x="3962821" y="21464"/>
                  </a:lnTo>
                  <a:lnTo>
                    <a:pt x="3909759" y="21151"/>
                  </a:lnTo>
                  <a:lnTo>
                    <a:pt x="3851403" y="21058"/>
                  </a:lnTo>
                  <a:lnTo>
                    <a:pt x="3789659" y="21030"/>
                  </a:lnTo>
                  <a:lnTo>
                    <a:pt x="3732500" y="21022"/>
                  </a:lnTo>
                  <a:lnTo>
                    <a:pt x="3672930" y="21020"/>
                  </a:lnTo>
                  <a:lnTo>
                    <a:pt x="3610826" y="21019"/>
                  </a:lnTo>
                  <a:lnTo>
                    <a:pt x="3553560" y="21019"/>
                  </a:lnTo>
                  <a:lnTo>
                    <a:pt x="3493959" y="21019"/>
                  </a:lnTo>
                  <a:lnTo>
                    <a:pt x="3432644" y="13783"/>
                  </a:lnTo>
                  <a:lnTo>
                    <a:pt x="3378973" y="11466"/>
                  </a:lnTo>
                  <a:lnTo>
                    <a:pt x="3330055" y="10780"/>
                  </a:lnTo>
                  <a:lnTo>
                    <a:pt x="3272147" y="10576"/>
                  </a:lnTo>
                  <a:lnTo>
                    <a:pt x="3210536" y="10516"/>
                  </a:lnTo>
                  <a:lnTo>
                    <a:pt x="3147827" y="10498"/>
                  </a:lnTo>
                  <a:lnTo>
                    <a:pt x="3087132" y="10493"/>
                  </a:lnTo>
                  <a:lnTo>
                    <a:pt x="3026636" y="7371"/>
                  </a:lnTo>
                  <a:lnTo>
                    <a:pt x="2974955" y="1426"/>
                  </a:lnTo>
                  <a:lnTo>
                    <a:pt x="2922437" y="396"/>
                  </a:lnTo>
                  <a:lnTo>
                    <a:pt x="2873601" y="90"/>
                  </a:lnTo>
                  <a:lnTo>
                    <a:pt x="2818317" y="0"/>
                  </a:lnTo>
                  <a:lnTo>
                    <a:pt x="2757291" y="7205"/>
                  </a:lnTo>
                  <a:lnTo>
                    <a:pt x="2695467" y="9517"/>
                  </a:lnTo>
                  <a:lnTo>
                    <a:pt x="2634515" y="10202"/>
                  </a:lnTo>
                  <a:lnTo>
                    <a:pt x="2582270" y="10405"/>
                  </a:lnTo>
                  <a:lnTo>
                    <a:pt x="2539387" y="10452"/>
                  </a:lnTo>
                  <a:lnTo>
                    <a:pt x="2496152" y="10474"/>
                  </a:lnTo>
                  <a:lnTo>
                    <a:pt x="2438589" y="10485"/>
                  </a:lnTo>
                  <a:lnTo>
                    <a:pt x="2385658" y="10489"/>
                  </a:lnTo>
                  <a:lnTo>
                    <a:pt x="2331760" y="10490"/>
                  </a:lnTo>
                  <a:lnTo>
                    <a:pt x="2277216" y="16080"/>
                  </a:lnTo>
                  <a:lnTo>
                    <a:pt x="2221120" y="19555"/>
                  </a:lnTo>
                  <a:lnTo>
                    <a:pt x="2176105" y="20369"/>
                  </a:lnTo>
                  <a:lnTo>
                    <a:pt x="2129972" y="20730"/>
                  </a:lnTo>
                  <a:lnTo>
                    <a:pt x="2066878" y="20933"/>
                  </a:lnTo>
                  <a:lnTo>
                    <a:pt x="2015169" y="20994"/>
                  </a:lnTo>
                  <a:lnTo>
                    <a:pt x="1958773" y="21011"/>
                  </a:lnTo>
                  <a:lnTo>
                    <a:pt x="1899729" y="24137"/>
                  </a:lnTo>
                  <a:lnTo>
                    <a:pt x="1852429" y="29352"/>
                  </a:lnTo>
                  <a:lnTo>
                    <a:pt x="1795910" y="30897"/>
                  </a:lnTo>
                  <a:lnTo>
                    <a:pt x="1740480" y="37008"/>
                  </a:lnTo>
                  <a:lnTo>
                    <a:pt x="1689821" y="40574"/>
                  </a:lnTo>
                  <a:lnTo>
                    <a:pt x="1630357" y="47220"/>
                  </a:lnTo>
                  <a:lnTo>
                    <a:pt x="1568284" y="51009"/>
                  </a:lnTo>
                  <a:lnTo>
                    <a:pt x="1523308" y="51895"/>
                  </a:lnTo>
                  <a:lnTo>
                    <a:pt x="1461307" y="52394"/>
                  </a:lnTo>
                  <a:lnTo>
                    <a:pt x="1404024" y="58152"/>
                  </a:lnTo>
                  <a:lnTo>
                    <a:pt x="1347455" y="67246"/>
                  </a:lnTo>
                  <a:lnTo>
                    <a:pt x="1284420" y="71761"/>
                  </a:lnTo>
                  <a:lnTo>
                    <a:pt x="1224284" y="80522"/>
                  </a:lnTo>
                  <a:lnTo>
                    <a:pt x="1179035" y="84273"/>
                  </a:lnTo>
                  <a:lnTo>
                    <a:pt x="1137788" y="89296"/>
                  </a:lnTo>
                  <a:lnTo>
                    <a:pt x="1092160" y="92309"/>
                  </a:lnTo>
                  <a:lnTo>
                    <a:pt x="1029793" y="94004"/>
                  </a:lnTo>
                  <a:lnTo>
                    <a:pt x="972319" y="97626"/>
                  </a:lnTo>
                  <a:lnTo>
                    <a:pt x="928151" y="103030"/>
                  </a:lnTo>
                  <a:lnTo>
                    <a:pt x="866164" y="111479"/>
                  </a:lnTo>
                  <a:lnTo>
                    <a:pt x="817122" y="115672"/>
                  </a:lnTo>
                  <a:lnTo>
                    <a:pt x="769445" y="123804"/>
                  </a:lnTo>
                  <a:lnTo>
                    <a:pt x="708526" y="132452"/>
                  </a:lnTo>
                  <a:lnTo>
                    <a:pt x="658110" y="135535"/>
                  </a:lnTo>
                  <a:lnTo>
                    <a:pt x="607817" y="137618"/>
                  </a:lnTo>
                  <a:lnTo>
                    <a:pt x="548309" y="145090"/>
                  </a:lnTo>
                  <a:lnTo>
                    <a:pt x="491494" y="146912"/>
                  </a:lnTo>
                  <a:lnTo>
                    <a:pt x="429495" y="155635"/>
                  </a:lnTo>
                  <a:lnTo>
                    <a:pt x="375088" y="157444"/>
                  </a:lnTo>
                  <a:lnTo>
                    <a:pt x="319280" y="165037"/>
                  </a:lnTo>
                  <a:lnTo>
                    <a:pt x="263196" y="170870"/>
                  </a:lnTo>
                  <a:lnTo>
                    <a:pt x="207058" y="177351"/>
                  </a:lnTo>
                  <a:lnTo>
                    <a:pt x="150908" y="178631"/>
                  </a:lnTo>
                  <a:lnTo>
                    <a:pt x="94757" y="178884"/>
                  </a:lnTo>
                  <a:lnTo>
                    <a:pt x="33016" y="178934"/>
                  </a:lnTo>
                  <a:lnTo>
                    <a:pt x="0" y="178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442949" y="758051"/>
            <a:ext cx="6676476" cy="870757"/>
            <a:chOff x="1442949" y="758051"/>
            <a:chExt cx="6676476" cy="870757"/>
          </a:xfrm>
        </p:grpSpPr>
        <p:sp>
          <p:nvSpPr>
            <p:cNvPr id="32" name="Freeform 31"/>
            <p:cNvSpPr/>
            <p:nvPr/>
          </p:nvSpPr>
          <p:spPr>
            <a:xfrm>
              <a:off x="1442949" y="836877"/>
              <a:ext cx="720505" cy="552885"/>
            </a:xfrm>
            <a:custGeom>
              <a:avLst/>
              <a:gdLst/>
              <a:ahLst/>
              <a:cxnLst/>
              <a:rect l="0" t="0" r="0" b="0"/>
              <a:pathLst>
                <a:path w="720505" h="552885">
                  <a:moveTo>
                    <a:pt x="241610" y="552884"/>
                  </a:moveTo>
                  <a:lnTo>
                    <a:pt x="235544" y="520432"/>
                  </a:lnTo>
                  <a:lnTo>
                    <a:pt x="238134" y="499857"/>
                  </a:lnTo>
                  <a:lnTo>
                    <a:pt x="260938" y="444429"/>
                  </a:lnTo>
                  <a:lnTo>
                    <a:pt x="276364" y="390821"/>
                  </a:lnTo>
                  <a:lnTo>
                    <a:pt x="287132" y="343558"/>
                  </a:lnTo>
                  <a:lnTo>
                    <a:pt x="292143" y="292510"/>
                  </a:lnTo>
                  <a:lnTo>
                    <a:pt x="299217" y="240340"/>
                  </a:lnTo>
                  <a:lnTo>
                    <a:pt x="308547" y="214714"/>
                  </a:lnTo>
                  <a:lnTo>
                    <a:pt x="318153" y="192016"/>
                  </a:lnTo>
                  <a:lnTo>
                    <a:pt x="327440" y="132905"/>
                  </a:lnTo>
                  <a:lnTo>
                    <a:pt x="340193" y="75822"/>
                  </a:lnTo>
                  <a:lnTo>
                    <a:pt x="347911" y="21825"/>
                  </a:lnTo>
                  <a:lnTo>
                    <a:pt x="357485" y="2563"/>
                  </a:lnTo>
                  <a:lnTo>
                    <a:pt x="362144" y="0"/>
                  </a:lnTo>
                  <a:lnTo>
                    <a:pt x="366420" y="1801"/>
                  </a:lnTo>
                  <a:lnTo>
                    <a:pt x="370440" y="6511"/>
                  </a:lnTo>
                  <a:lnTo>
                    <a:pt x="391994" y="63621"/>
                  </a:lnTo>
                  <a:lnTo>
                    <a:pt x="410951" y="112339"/>
                  </a:lnTo>
                  <a:lnTo>
                    <a:pt x="428266" y="163819"/>
                  </a:lnTo>
                  <a:lnTo>
                    <a:pt x="443924" y="216117"/>
                  </a:lnTo>
                  <a:lnTo>
                    <a:pt x="463382" y="268658"/>
                  </a:lnTo>
                  <a:lnTo>
                    <a:pt x="483965" y="318150"/>
                  </a:lnTo>
                  <a:lnTo>
                    <a:pt x="506292" y="371206"/>
                  </a:lnTo>
                  <a:lnTo>
                    <a:pt x="533944" y="426188"/>
                  </a:lnTo>
                  <a:lnTo>
                    <a:pt x="549326" y="454903"/>
                  </a:lnTo>
                  <a:lnTo>
                    <a:pt x="555549" y="462997"/>
                  </a:lnTo>
                  <a:lnTo>
                    <a:pt x="555018" y="468393"/>
                  </a:lnTo>
                  <a:lnTo>
                    <a:pt x="549984" y="471990"/>
                  </a:lnTo>
                  <a:lnTo>
                    <a:pt x="541949" y="474388"/>
                  </a:lnTo>
                  <a:lnTo>
                    <a:pt x="523663" y="470814"/>
                  </a:lnTo>
                  <a:lnTo>
                    <a:pt x="503837" y="460257"/>
                  </a:lnTo>
                  <a:lnTo>
                    <a:pt x="446461" y="420497"/>
                  </a:lnTo>
                  <a:lnTo>
                    <a:pt x="386523" y="381437"/>
                  </a:lnTo>
                  <a:lnTo>
                    <a:pt x="326897" y="348203"/>
                  </a:lnTo>
                  <a:lnTo>
                    <a:pt x="273335" y="323000"/>
                  </a:lnTo>
                  <a:lnTo>
                    <a:pt x="217452" y="297772"/>
                  </a:lnTo>
                  <a:lnTo>
                    <a:pt x="158199" y="271645"/>
                  </a:lnTo>
                  <a:lnTo>
                    <a:pt x="95705" y="240086"/>
                  </a:lnTo>
                  <a:lnTo>
                    <a:pt x="33360" y="219884"/>
                  </a:lnTo>
                  <a:lnTo>
                    <a:pt x="5945" y="212642"/>
                  </a:lnTo>
                  <a:lnTo>
                    <a:pt x="272" y="209073"/>
                  </a:lnTo>
                  <a:lnTo>
                    <a:pt x="0" y="205523"/>
                  </a:lnTo>
                  <a:lnTo>
                    <a:pt x="3327" y="201987"/>
                  </a:lnTo>
                  <a:lnTo>
                    <a:pt x="19503" y="198058"/>
                  </a:lnTo>
                  <a:lnTo>
                    <a:pt x="81427" y="195329"/>
                  </a:lnTo>
                  <a:lnTo>
                    <a:pt x="139692" y="194997"/>
                  </a:lnTo>
                  <a:lnTo>
                    <a:pt x="189965" y="194940"/>
                  </a:lnTo>
                  <a:lnTo>
                    <a:pt x="241906" y="194923"/>
                  </a:lnTo>
                  <a:lnTo>
                    <a:pt x="291221" y="194917"/>
                  </a:lnTo>
                  <a:lnTo>
                    <a:pt x="338588" y="191796"/>
                  </a:lnTo>
                  <a:lnTo>
                    <a:pt x="392787" y="186582"/>
                  </a:lnTo>
                  <a:lnTo>
                    <a:pt x="443941" y="181918"/>
                  </a:lnTo>
                  <a:lnTo>
                    <a:pt x="498256" y="169861"/>
                  </a:lnTo>
                  <a:lnTo>
                    <a:pt x="545641" y="159676"/>
                  </a:lnTo>
                  <a:lnTo>
                    <a:pt x="596725" y="154838"/>
                  </a:lnTo>
                  <a:lnTo>
                    <a:pt x="656814" y="144798"/>
                  </a:lnTo>
                  <a:lnTo>
                    <a:pt x="714611" y="128105"/>
                  </a:lnTo>
                  <a:lnTo>
                    <a:pt x="719551" y="128148"/>
                  </a:lnTo>
                  <a:lnTo>
                    <a:pt x="720504" y="130517"/>
                  </a:lnTo>
                  <a:lnTo>
                    <a:pt x="715325" y="139388"/>
                  </a:lnTo>
                  <a:lnTo>
                    <a:pt x="696915" y="157536"/>
                  </a:lnTo>
                  <a:lnTo>
                    <a:pt x="636675" y="197156"/>
                  </a:lnTo>
                  <a:lnTo>
                    <a:pt x="576128" y="247853"/>
                  </a:lnTo>
                  <a:lnTo>
                    <a:pt x="516990" y="299302"/>
                  </a:lnTo>
                  <a:lnTo>
                    <a:pt x="458765" y="342413"/>
                  </a:lnTo>
                  <a:lnTo>
                    <a:pt x="400129" y="394757"/>
                  </a:lnTo>
                  <a:lnTo>
                    <a:pt x="337689" y="448506"/>
                  </a:lnTo>
                  <a:lnTo>
                    <a:pt x="282670" y="493158"/>
                  </a:lnTo>
                  <a:lnTo>
                    <a:pt x="273196" y="5002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34355" y="873865"/>
              <a:ext cx="18827" cy="515897"/>
            </a:xfrm>
            <a:custGeom>
              <a:avLst/>
              <a:gdLst/>
              <a:ahLst/>
              <a:cxnLst/>
              <a:rect l="0" t="0" r="0" b="0"/>
              <a:pathLst>
                <a:path w="18827" h="515897">
                  <a:moveTo>
                    <a:pt x="18826" y="0"/>
                  </a:moveTo>
                  <a:lnTo>
                    <a:pt x="10493" y="48930"/>
                  </a:lnTo>
                  <a:lnTo>
                    <a:pt x="3142" y="108061"/>
                  </a:lnTo>
                  <a:lnTo>
                    <a:pt x="0" y="168311"/>
                  </a:lnTo>
                  <a:lnTo>
                    <a:pt x="5319" y="228724"/>
                  </a:lnTo>
                  <a:lnTo>
                    <a:pt x="7415" y="277820"/>
                  </a:lnTo>
                  <a:lnTo>
                    <a:pt x="9206" y="325512"/>
                  </a:lnTo>
                  <a:lnTo>
                    <a:pt x="14286" y="385267"/>
                  </a:lnTo>
                  <a:lnTo>
                    <a:pt x="12946" y="442390"/>
                  </a:lnTo>
                  <a:lnTo>
                    <a:pt x="17084" y="481248"/>
                  </a:lnTo>
                  <a:lnTo>
                    <a:pt x="18826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63668" y="836690"/>
              <a:ext cx="400084" cy="37176"/>
            </a:xfrm>
            <a:custGeom>
              <a:avLst/>
              <a:gdLst/>
              <a:ahLst/>
              <a:cxnLst/>
              <a:rect l="0" t="0" r="0" b="0"/>
              <a:pathLst>
                <a:path w="400084" h="37176">
                  <a:moveTo>
                    <a:pt x="400083" y="5589"/>
                  </a:moveTo>
                  <a:lnTo>
                    <a:pt x="383315" y="0"/>
                  </a:lnTo>
                  <a:lnTo>
                    <a:pt x="329397" y="4442"/>
                  </a:lnTo>
                  <a:lnTo>
                    <a:pt x="279573" y="13308"/>
                  </a:lnTo>
                  <a:lnTo>
                    <a:pt x="226596" y="23344"/>
                  </a:lnTo>
                  <a:lnTo>
                    <a:pt x="166965" y="32557"/>
                  </a:lnTo>
                  <a:lnTo>
                    <a:pt x="106013" y="35807"/>
                  </a:lnTo>
                  <a:lnTo>
                    <a:pt x="52728" y="36769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84725" y="1337119"/>
              <a:ext cx="473783" cy="42115"/>
            </a:xfrm>
            <a:custGeom>
              <a:avLst/>
              <a:gdLst/>
              <a:ahLst/>
              <a:cxnLst/>
              <a:rect l="0" t="0" r="0" b="0"/>
              <a:pathLst>
                <a:path w="473783" h="42115">
                  <a:moveTo>
                    <a:pt x="473782" y="0"/>
                  </a:moveTo>
                  <a:lnTo>
                    <a:pt x="415166" y="0"/>
                  </a:lnTo>
                  <a:lnTo>
                    <a:pt x="352586" y="1170"/>
                  </a:lnTo>
                  <a:lnTo>
                    <a:pt x="300092" y="8405"/>
                  </a:lnTo>
                  <a:lnTo>
                    <a:pt x="240605" y="16788"/>
                  </a:lnTo>
                  <a:lnTo>
                    <a:pt x="182034" y="20962"/>
                  </a:lnTo>
                  <a:lnTo>
                    <a:pt x="119665" y="32260"/>
                  </a:lnTo>
                  <a:lnTo>
                    <a:pt x="64312" y="39194"/>
                  </a:lnTo>
                  <a:lnTo>
                    <a:pt x="23345" y="412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47979" y="1165651"/>
              <a:ext cx="178985" cy="233679"/>
            </a:xfrm>
            <a:custGeom>
              <a:avLst/>
              <a:gdLst/>
              <a:ahLst/>
              <a:cxnLst/>
              <a:rect l="0" t="0" r="0" b="0"/>
              <a:pathLst>
                <a:path w="178985" h="233679">
                  <a:moveTo>
                    <a:pt x="0" y="24069"/>
                  </a:moveTo>
                  <a:lnTo>
                    <a:pt x="3119" y="78213"/>
                  </a:lnTo>
                  <a:lnTo>
                    <a:pt x="14654" y="138749"/>
                  </a:lnTo>
                  <a:lnTo>
                    <a:pt x="20962" y="198627"/>
                  </a:lnTo>
                  <a:lnTo>
                    <a:pt x="26084" y="227212"/>
                  </a:lnTo>
                  <a:lnTo>
                    <a:pt x="25578" y="233197"/>
                  </a:lnTo>
                  <a:lnTo>
                    <a:pt x="22901" y="233678"/>
                  </a:lnTo>
                  <a:lnTo>
                    <a:pt x="18777" y="230489"/>
                  </a:lnTo>
                  <a:lnTo>
                    <a:pt x="7383" y="203643"/>
                  </a:lnTo>
                  <a:lnTo>
                    <a:pt x="1458" y="152650"/>
                  </a:lnTo>
                  <a:lnTo>
                    <a:pt x="288" y="97517"/>
                  </a:lnTo>
                  <a:lnTo>
                    <a:pt x="5646" y="47156"/>
                  </a:lnTo>
                  <a:lnTo>
                    <a:pt x="20260" y="19731"/>
                  </a:lnTo>
                  <a:lnTo>
                    <a:pt x="35911" y="7323"/>
                  </a:lnTo>
                  <a:lnTo>
                    <a:pt x="44997" y="2376"/>
                  </a:lnTo>
                  <a:lnTo>
                    <a:pt x="64452" y="0"/>
                  </a:lnTo>
                  <a:lnTo>
                    <a:pt x="74554" y="1004"/>
                  </a:lnTo>
                  <a:lnTo>
                    <a:pt x="92017" y="11478"/>
                  </a:lnTo>
                  <a:lnTo>
                    <a:pt x="106407" y="27831"/>
                  </a:lnTo>
                  <a:lnTo>
                    <a:pt x="134664" y="82796"/>
                  </a:lnTo>
                  <a:lnTo>
                    <a:pt x="160294" y="144511"/>
                  </a:lnTo>
                  <a:lnTo>
                    <a:pt x="170677" y="161826"/>
                  </a:lnTo>
                  <a:lnTo>
                    <a:pt x="178984" y="1925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158549" y="1137077"/>
              <a:ext cx="178985" cy="248953"/>
            </a:xfrm>
            <a:custGeom>
              <a:avLst/>
              <a:gdLst/>
              <a:ahLst/>
              <a:cxnLst/>
              <a:rect l="0" t="0" r="0" b="0"/>
              <a:pathLst>
                <a:path w="178985" h="248953">
                  <a:moveTo>
                    <a:pt x="0" y="21057"/>
                  </a:moveTo>
                  <a:lnTo>
                    <a:pt x="19128" y="76102"/>
                  </a:lnTo>
                  <a:lnTo>
                    <a:pt x="44214" y="135570"/>
                  </a:lnTo>
                  <a:lnTo>
                    <a:pt x="67788" y="187133"/>
                  </a:lnTo>
                  <a:lnTo>
                    <a:pt x="101921" y="245164"/>
                  </a:lnTo>
                  <a:lnTo>
                    <a:pt x="108891" y="248841"/>
                  </a:lnTo>
                  <a:lnTo>
                    <a:pt x="115878" y="248952"/>
                  </a:lnTo>
                  <a:lnTo>
                    <a:pt x="122875" y="246687"/>
                  </a:lnTo>
                  <a:lnTo>
                    <a:pt x="128710" y="241667"/>
                  </a:lnTo>
                  <a:lnTo>
                    <a:pt x="138313" y="226731"/>
                  </a:lnTo>
                  <a:lnTo>
                    <a:pt x="149321" y="166887"/>
                  </a:lnTo>
                  <a:lnTo>
                    <a:pt x="161817" y="111994"/>
                  </a:lnTo>
                  <a:lnTo>
                    <a:pt x="174380" y="5002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29448" y="1134795"/>
              <a:ext cx="171432" cy="212853"/>
            </a:xfrm>
            <a:custGeom>
              <a:avLst/>
              <a:gdLst/>
              <a:ahLst/>
              <a:cxnLst/>
              <a:rect l="0" t="0" r="0" b="0"/>
              <a:pathLst>
                <a:path w="171432" h="212853">
                  <a:moveTo>
                    <a:pt x="2842" y="107567"/>
                  </a:moveTo>
                  <a:lnTo>
                    <a:pt x="20822" y="123208"/>
                  </a:lnTo>
                  <a:lnTo>
                    <a:pt x="37739" y="131287"/>
                  </a:lnTo>
                  <a:lnTo>
                    <a:pt x="72583" y="136822"/>
                  </a:lnTo>
                  <a:lnTo>
                    <a:pt x="106954" y="132873"/>
                  </a:lnTo>
                  <a:lnTo>
                    <a:pt x="139365" y="118705"/>
                  </a:lnTo>
                  <a:lnTo>
                    <a:pt x="165606" y="94100"/>
                  </a:lnTo>
                  <a:lnTo>
                    <a:pt x="169843" y="83381"/>
                  </a:lnTo>
                  <a:lnTo>
                    <a:pt x="171431" y="58993"/>
                  </a:lnTo>
                  <a:lnTo>
                    <a:pt x="160159" y="24545"/>
                  </a:lnTo>
                  <a:lnTo>
                    <a:pt x="145290" y="9057"/>
                  </a:lnTo>
                  <a:lnTo>
                    <a:pt x="136412" y="3289"/>
                  </a:lnTo>
                  <a:lnTo>
                    <a:pt x="117189" y="0"/>
                  </a:lnTo>
                  <a:lnTo>
                    <a:pt x="96946" y="3608"/>
                  </a:lnTo>
                  <a:lnTo>
                    <a:pt x="66989" y="18793"/>
                  </a:lnTo>
                  <a:lnTo>
                    <a:pt x="27999" y="51741"/>
                  </a:lnTo>
                  <a:lnTo>
                    <a:pt x="12115" y="78158"/>
                  </a:lnTo>
                  <a:lnTo>
                    <a:pt x="0" y="108212"/>
                  </a:lnTo>
                  <a:lnTo>
                    <a:pt x="180" y="150522"/>
                  </a:lnTo>
                  <a:lnTo>
                    <a:pt x="11017" y="173842"/>
                  </a:lnTo>
                  <a:lnTo>
                    <a:pt x="18821" y="183336"/>
                  </a:lnTo>
                  <a:lnTo>
                    <a:pt x="39969" y="197004"/>
                  </a:lnTo>
                  <a:lnTo>
                    <a:pt x="64966" y="205809"/>
                  </a:lnTo>
                  <a:lnTo>
                    <a:pt x="109783" y="211461"/>
                  </a:lnTo>
                  <a:lnTo>
                    <a:pt x="129184" y="2128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01416" y="1105492"/>
              <a:ext cx="78315" cy="245742"/>
            </a:xfrm>
            <a:custGeom>
              <a:avLst/>
              <a:gdLst/>
              <a:ahLst/>
              <a:cxnLst/>
              <a:rect l="0" t="0" r="0" b="0"/>
              <a:pathLst>
                <a:path w="78315" h="245742">
                  <a:moveTo>
                    <a:pt x="25672" y="157927"/>
                  </a:moveTo>
                  <a:lnTo>
                    <a:pt x="43630" y="221355"/>
                  </a:lnTo>
                  <a:lnTo>
                    <a:pt x="51530" y="245741"/>
                  </a:lnTo>
                  <a:lnTo>
                    <a:pt x="27326" y="186950"/>
                  </a:lnTo>
                  <a:lnTo>
                    <a:pt x="8342" y="127391"/>
                  </a:lnTo>
                  <a:lnTo>
                    <a:pt x="0" y="93897"/>
                  </a:lnTo>
                  <a:lnTo>
                    <a:pt x="1784" y="68248"/>
                  </a:lnTo>
                  <a:lnTo>
                    <a:pt x="9596" y="47490"/>
                  </a:lnTo>
                  <a:lnTo>
                    <a:pt x="14954" y="38679"/>
                  </a:lnTo>
                  <a:lnTo>
                    <a:pt x="30267" y="25769"/>
                  </a:lnTo>
                  <a:lnTo>
                    <a:pt x="783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27981" y="1120960"/>
              <a:ext cx="199786" cy="222102"/>
            </a:xfrm>
            <a:custGeom>
              <a:avLst/>
              <a:gdLst/>
              <a:ahLst/>
              <a:cxnLst/>
              <a:rect l="0" t="0" r="0" b="0"/>
              <a:pathLst>
                <a:path w="199786" h="222102">
                  <a:moveTo>
                    <a:pt x="136019" y="5589"/>
                  </a:moveTo>
                  <a:lnTo>
                    <a:pt x="119251" y="0"/>
                  </a:lnTo>
                  <a:lnTo>
                    <a:pt x="101660" y="375"/>
                  </a:lnTo>
                  <a:lnTo>
                    <a:pt x="61771" y="10148"/>
                  </a:lnTo>
                  <a:lnTo>
                    <a:pt x="8165" y="44902"/>
                  </a:lnTo>
                  <a:lnTo>
                    <a:pt x="2820" y="54024"/>
                  </a:lnTo>
                  <a:lnTo>
                    <a:pt x="0" y="76639"/>
                  </a:lnTo>
                  <a:lnTo>
                    <a:pt x="3226" y="85711"/>
                  </a:lnTo>
                  <a:lnTo>
                    <a:pt x="16168" y="98910"/>
                  </a:lnTo>
                  <a:lnTo>
                    <a:pt x="36739" y="105557"/>
                  </a:lnTo>
                  <a:lnTo>
                    <a:pt x="60308" y="107341"/>
                  </a:lnTo>
                  <a:lnTo>
                    <a:pt x="104036" y="105193"/>
                  </a:lnTo>
                  <a:lnTo>
                    <a:pt x="125314" y="110689"/>
                  </a:lnTo>
                  <a:lnTo>
                    <a:pt x="164450" y="133281"/>
                  </a:lnTo>
                  <a:lnTo>
                    <a:pt x="195057" y="160273"/>
                  </a:lnTo>
                  <a:lnTo>
                    <a:pt x="198774" y="168373"/>
                  </a:lnTo>
                  <a:lnTo>
                    <a:pt x="199785" y="186732"/>
                  </a:lnTo>
                  <a:lnTo>
                    <a:pt x="193215" y="203470"/>
                  </a:lnTo>
                  <a:lnTo>
                    <a:pt x="188188" y="211209"/>
                  </a:lnTo>
                  <a:lnTo>
                    <a:pt x="178987" y="216369"/>
                  </a:lnTo>
                  <a:lnTo>
                    <a:pt x="153166" y="222101"/>
                  </a:lnTo>
                  <a:lnTo>
                    <a:pt x="111334" y="219739"/>
                  </a:lnTo>
                  <a:lnTo>
                    <a:pt x="57617" y="201225"/>
                  </a:lnTo>
                  <a:lnTo>
                    <a:pt x="20205" y="1845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50683" y="1132922"/>
              <a:ext cx="202872" cy="211811"/>
            </a:xfrm>
            <a:custGeom>
              <a:avLst/>
              <a:gdLst/>
              <a:ahLst/>
              <a:cxnLst/>
              <a:rect l="0" t="0" r="0" b="0"/>
              <a:pathLst>
                <a:path w="202872" h="211811">
                  <a:moveTo>
                    <a:pt x="13358" y="88383"/>
                  </a:moveTo>
                  <a:lnTo>
                    <a:pt x="62289" y="85264"/>
                  </a:lnTo>
                  <a:lnTo>
                    <a:pt x="115830" y="73729"/>
                  </a:lnTo>
                  <a:lnTo>
                    <a:pt x="124957" y="68085"/>
                  </a:lnTo>
                  <a:lnTo>
                    <a:pt x="138217" y="52456"/>
                  </a:lnTo>
                  <a:lnTo>
                    <a:pt x="141770" y="30691"/>
                  </a:lnTo>
                  <a:lnTo>
                    <a:pt x="141080" y="18336"/>
                  </a:lnTo>
                  <a:lnTo>
                    <a:pt x="134771" y="10100"/>
                  </a:lnTo>
                  <a:lnTo>
                    <a:pt x="112163" y="948"/>
                  </a:lnTo>
                  <a:lnTo>
                    <a:pt x="88857" y="0"/>
                  </a:lnTo>
                  <a:lnTo>
                    <a:pt x="67970" y="4648"/>
                  </a:lnTo>
                  <a:lnTo>
                    <a:pt x="35497" y="26696"/>
                  </a:lnTo>
                  <a:lnTo>
                    <a:pt x="22028" y="41080"/>
                  </a:lnTo>
                  <a:lnTo>
                    <a:pt x="0" y="89086"/>
                  </a:lnTo>
                  <a:lnTo>
                    <a:pt x="172" y="125766"/>
                  </a:lnTo>
                  <a:lnTo>
                    <a:pt x="13221" y="160681"/>
                  </a:lnTo>
                  <a:lnTo>
                    <a:pt x="31905" y="187664"/>
                  </a:lnTo>
                  <a:lnTo>
                    <a:pt x="57848" y="204887"/>
                  </a:lnTo>
                  <a:lnTo>
                    <a:pt x="98940" y="211810"/>
                  </a:lnTo>
                  <a:lnTo>
                    <a:pt x="149586" y="205744"/>
                  </a:lnTo>
                  <a:lnTo>
                    <a:pt x="185003" y="196596"/>
                  </a:lnTo>
                  <a:lnTo>
                    <a:pt x="202871" y="183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59697" y="875117"/>
              <a:ext cx="545680" cy="471193"/>
            </a:xfrm>
            <a:custGeom>
              <a:avLst/>
              <a:gdLst/>
              <a:ahLst/>
              <a:cxnLst/>
              <a:rect l="0" t="0" r="0" b="0"/>
              <a:pathLst>
                <a:path w="545680" h="471193">
                  <a:moveTo>
                    <a:pt x="362437" y="51390"/>
                  </a:moveTo>
                  <a:lnTo>
                    <a:pt x="351258" y="34623"/>
                  </a:lnTo>
                  <a:lnTo>
                    <a:pt x="321950" y="13017"/>
                  </a:lnTo>
                  <a:lnTo>
                    <a:pt x="283630" y="2976"/>
                  </a:lnTo>
                  <a:lnTo>
                    <a:pt x="242641" y="0"/>
                  </a:lnTo>
                  <a:lnTo>
                    <a:pt x="200860" y="10297"/>
                  </a:lnTo>
                  <a:lnTo>
                    <a:pt x="158845" y="33755"/>
                  </a:lnTo>
                  <a:lnTo>
                    <a:pt x="103263" y="88640"/>
                  </a:lnTo>
                  <a:lnTo>
                    <a:pt x="63492" y="138704"/>
                  </a:lnTo>
                  <a:lnTo>
                    <a:pt x="30945" y="194546"/>
                  </a:lnTo>
                  <a:lnTo>
                    <a:pt x="8691" y="253213"/>
                  </a:lnTo>
                  <a:lnTo>
                    <a:pt x="0" y="297323"/>
                  </a:lnTo>
                  <a:lnTo>
                    <a:pt x="6358" y="347974"/>
                  </a:lnTo>
                  <a:lnTo>
                    <a:pt x="24469" y="402693"/>
                  </a:lnTo>
                  <a:lnTo>
                    <a:pt x="43383" y="424334"/>
                  </a:lnTo>
                  <a:lnTo>
                    <a:pt x="99242" y="457291"/>
                  </a:lnTo>
                  <a:lnTo>
                    <a:pt x="149403" y="468015"/>
                  </a:lnTo>
                  <a:lnTo>
                    <a:pt x="206899" y="471192"/>
                  </a:lnTo>
                  <a:lnTo>
                    <a:pt x="267503" y="463860"/>
                  </a:lnTo>
                  <a:lnTo>
                    <a:pt x="319881" y="454494"/>
                  </a:lnTo>
                  <a:lnTo>
                    <a:pt x="382049" y="437371"/>
                  </a:lnTo>
                  <a:lnTo>
                    <a:pt x="435946" y="411546"/>
                  </a:lnTo>
                  <a:lnTo>
                    <a:pt x="464546" y="396359"/>
                  </a:lnTo>
                  <a:lnTo>
                    <a:pt x="502399" y="362240"/>
                  </a:lnTo>
                  <a:lnTo>
                    <a:pt x="516669" y="343964"/>
                  </a:lnTo>
                  <a:lnTo>
                    <a:pt x="536489" y="289164"/>
                  </a:lnTo>
                  <a:lnTo>
                    <a:pt x="545679" y="250913"/>
                  </a:lnTo>
                  <a:lnTo>
                    <a:pt x="539490" y="193011"/>
                  </a:lnTo>
                  <a:lnTo>
                    <a:pt x="524081" y="151844"/>
                  </a:lnTo>
                  <a:lnTo>
                    <a:pt x="487433" y="96709"/>
                  </a:lnTo>
                  <a:lnTo>
                    <a:pt x="456795" y="74047"/>
                  </a:lnTo>
                  <a:lnTo>
                    <a:pt x="398190" y="57079"/>
                  </a:lnTo>
                  <a:lnTo>
                    <a:pt x="336527" y="55634"/>
                  </a:lnTo>
                  <a:lnTo>
                    <a:pt x="299266" y="619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32704" y="1148254"/>
              <a:ext cx="179859" cy="480554"/>
            </a:xfrm>
            <a:custGeom>
              <a:avLst/>
              <a:gdLst/>
              <a:ahLst/>
              <a:cxnLst/>
              <a:rect l="0" t="0" r="0" b="0"/>
              <a:pathLst>
                <a:path w="179859" h="480554">
                  <a:moveTo>
                    <a:pt x="31586" y="188865"/>
                  </a:moveTo>
                  <a:lnTo>
                    <a:pt x="43039" y="246129"/>
                  </a:lnTo>
                  <a:lnTo>
                    <a:pt x="52916" y="298639"/>
                  </a:lnTo>
                  <a:lnTo>
                    <a:pt x="63253" y="358651"/>
                  </a:lnTo>
                  <a:lnTo>
                    <a:pt x="70605" y="414647"/>
                  </a:lnTo>
                  <a:lnTo>
                    <a:pt x="73089" y="475489"/>
                  </a:lnTo>
                  <a:lnTo>
                    <a:pt x="70953" y="480553"/>
                  </a:lnTo>
                  <a:lnTo>
                    <a:pt x="67189" y="479250"/>
                  </a:lnTo>
                  <a:lnTo>
                    <a:pt x="62340" y="473702"/>
                  </a:lnTo>
                  <a:lnTo>
                    <a:pt x="56953" y="451939"/>
                  </a:lnTo>
                  <a:lnTo>
                    <a:pt x="47905" y="401487"/>
                  </a:lnTo>
                  <a:lnTo>
                    <a:pt x="43830" y="351690"/>
                  </a:lnTo>
                  <a:lnTo>
                    <a:pt x="34048" y="293687"/>
                  </a:lnTo>
                  <a:lnTo>
                    <a:pt x="25426" y="238251"/>
                  </a:lnTo>
                  <a:lnTo>
                    <a:pt x="21182" y="178541"/>
                  </a:lnTo>
                  <a:lnTo>
                    <a:pt x="14205" y="123285"/>
                  </a:lnTo>
                  <a:lnTo>
                    <a:pt x="11618" y="71038"/>
                  </a:lnTo>
                  <a:lnTo>
                    <a:pt x="13191" y="27741"/>
                  </a:lnTo>
                  <a:lnTo>
                    <a:pt x="21851" y="7680"/>
                  </a:lnTo>
                  <a:lnTo>
                    <a:pt x="30945" y="2564"/>
                  </a:lnTo>
                  <a:lnTo>
                    <a:pt x="56648" y="0"/>
                  </a:lnTo>
                  <a:lnTo>
                    <a:pt x="92824" y="5133"/>
                  </a:lnTo>
                  <a:lnTo>
                    <a:pt x="125770" y="19652"/>
                  </a:lnTo>
                  <a:lnTo>
                    <a:pt x="152169" y="38772"/>
                  </a:lnTo>
                  <a:lnTo>
                    <a:pt x="174809" y="64844"/>
                  </a:lnTo>
                  <a:lnTo>
                    <a:pt x="179858" y="87731"/>
                  </a:lnTo>
                  <a:lnTo>
                    <a:pt x="179567" y="100385"/>
                  </a:lnTo>
                  <a:lnTo>
                    <a:pt x="175864" y="111161"/>
                  </a:lnTo>
                  <a:lnTo>
                    <a:pt x="162390" y="129373"/>
                  </a:lnTo>
                  <a:lnTo>
                    <a:pt x="141584" y="142147"/>
                  </a:lnTo>
                  <a:lnTo>
                    <a:pt x="129484" y="147191"/>
                  </a:lnTo>
                  <a:lnTo>
                    <a:pt x="103562" y="149676"/>
                  </a:lnTo>
                  <a:lnTo>
                    <a:pt x="43274" y="139900"/>
                  </a:lnTo>
                  <a:lnTo>
                    <a:pt x="0" y="1362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49904" y="1092608"/>
              <a:ext cx="186704" cy="223455"/>
            </a:xfrm>
            <a:custGeom>
              <a:avLst/>
              <a:gdLst/>
              <a:ahLst/>
              <a:cxnLst/>
              <a:rect l="0" t="0" r="0" b="0"/>
              <a:pathLst>
                <a:path w="186704" h="223455">
                  <a:moveTo>
                    <a:pt x="3898" y="128697"/>
                  </a:moveTo>
                  <a:lnTo>
                    <a:pt x="62515" y="119632"/>
                  </a:lnTo>
                  <a:lnTo>
                    <a:pt x="122232" y="106909"/>
                  </a:lnTo>
                  <a:lnTo>
                    <a:pt x="159453" y="93775"/>
                  </a:lnTo>
                  <a:lnTo>
                    <a:pt x="170772" y="87869"/>
                  </a:lnTo>
                  <a:lnTo>
                    <a:pt x="178318" y="79251"/>
                  </a:lnTo>
                  <a:lnTo>
                    <a:pt x="186703" y="57198"/>
                  </a:lnTo>
                  <a:lnTo>
                    <a:pt x="185430" y="45936"/>
                  </a:lnTo>
                  <a:lnTo>
                    <a:pt x="174656" y="24064"/>
                  </a:lnTo>
                  <a:lnTo>
                    <a:pt x="155050" y="8884"/>
                  </a:lnTo>
                  <a:lnTo>
                    <a:pt x="143271" y="3198"/>
                  </a:lnTo>
                  <a:lnTo>
                    <a:pt x="114585" y="0"/>
                  </a:lnTo>
                  <a:lnTo>
                    <a:pt x="84678" y="3648"/>
                  </a:lnTo>
                  <a:lnTo>
                    <a:pt x="49280" y="18856"/>
                  </a:lnTo>
                  <a:lnTo>
                    <a:pt x="31477" y="31526"/>
                  </a:lnTo>
                  <a:lnTo>
                    <a:pt x="18885" y="48075"/>
                  </a:lnTo>
                  <a:lnTo>
                    <a:pt x="1270" y="87296"/>
                  </a:lnTo>
                  <a:lnTo>
                    <a:pt x="0" y="111076"/>
                  </a:lnTo>
                  <a:lnTo>
                    <a:pt x="8718" y="158882"/>
                  </a:lnTo>
                  <a:lnTo>
                    <a:pt x="23914" y="185864"/>
                  </a:lnTo>
                  <a:lnTo>
                    <a:pt x="48823" y="208677"/>
                  </a:lnTo>
                  <a:lnTo>
                    <a:pt x="74558" y="216886"/>
                  </a:lnTo>
                  <a:lnTo>
                    <a:pt x="133149" y="222156"/>
                  </a:lnTo>
                  <a:lnTo>
                    <a:pt x="161826" y="2234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99891" y="1084435"/>
              <a:ext cx="111881" cy="223385"/>
            </a:xfrm>
            <a:custGeom>
              <a:avLst/>
              <a:gdLst/>
              <a:ahLst/>
              <a:cxnLst/>
              <a:rect l="0" t="0" r="0" b="0"/>
              <a:pathLst>
                <a:path w="111881" h="223385">
                  <a:moveTo>
                    <a:pt x="17124" y="73699"/>
                  </a:moveTo>
                  <a:lnTo>
                    <a:pt x="11535" y="90467"/>
                  </a:lnTo>
                  <a:lnTo>
                    <a:pt x="13648" y="123251"/>
                  </a:lnTo>
                  <a:lnTo>
                    <a:pt x="28119" y="178577"/>
                  </a:lnTo>
                  <a:lnTo>
                    <a:pt x="47371" y="221018"/>
                  </a:lnTo>
                  <a:lnTo>
                    <a:pt x="50157" y="223384"/>
                  </a:lnTo>
                  <a:lnTo>
                    <a:pt x="50844" y="220283"/>
                  </a:lnTo>
                  <a:lnTo>
                    <a:pt x="39415" y="169085"/>
                  </a:lnTo>
                  <a:lnTo>
                    <a:pt x="9343" y="106985"/>
                  </a:lnTo>
                  <a:lnTo>
                    <a:pt x="0" y="68614"/>
                  </a:lnTo>
                  <a:lnTo>
                    <a:pt x="4054" y="44533"/>
                  </a:lnTo>
                  <a:lnTo>
                    <a:pt x="8411" y="33198"/>
                  </a:lnTo>
                  <a:lnTo>
                    <a:pt x="22610" y="17484"/>
                  </a:lnTo>
                  <a:lnTo>
                    <a:pt x="31310" y="11656"/>
                  </a:lnTo>
                  <a:lnTo>
                    <a:pt x="65911" y="3454"/>
                  </a:lnTo>
                  <a:lnTo>
                    <a:pt x="11188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58206" y="1103961"/>
              <a:ext cx="269422" cy="212102"/>
            </a:xfrm>
            <a:custGeom>
              <a:avLst/>
              <a:gdLst/>
              <a:ahLst/>
              <a:cxnLst/>
              <a:rect l="0" t="0" r="0" b="0"/>
              <a:pathLst>
                <a:path w="269422" h="212102">
                  <a:moveTo>
                    <a:pt x="143079" y="96287"/>
                  </a:moveTo>
                  <a:lnTo>
                    <a:pt x="123951" y="36347"/>
                  </a:lnTo>
                  <a:lnTo>
                    <a:pt x="112740" y="18564"/>
                  </a:lnTo>
                  <a:lnTo>
                    <a:pt x="96840" y="5982"/>
                  </a:lnTo>
                  <a:lnTo>
                    <a:pt x="87686" y="989"/>
                  </a:lnTo>
                  <a:lnTo>
                    <a:pt x="78074" y="0"/>
                  </a:lnTo>
                  <a:lnTo>
                    <a:pt x="58036" y="5140"/>
                  </a:lnTo>
                  <a:lnTo>
                    <a:pt x="32613" y="21187"/>
                  </a:lnTo>
                  <a:lnTo>
                    <a:pt x="10262" y="51939"/>
                  </a:lnTo>
                  <a:lnTo>
                    <a:pt x="0" y="90686"/>
                  </a:lnTo>
                  <a:lnTo>
                    <a:pt x="4939" y="144531"/>
                  </a:lnTo>
                  <a:lnTo>
                    <a:pt x="15060" y="178042"/>
                  </a:lnTo>
                  <a:lnTo>
                    <a:pt x="26131" y="195404"/>
                  </a:lnTo>
                  <a:lnTo>
                    <a:pt x="34698" y="199800"/>
                  </a:lnTo>
                  <a:lnTo>
                    <a:pt x="56695" y="201564"/>
                  </a:lnTo>
                  <a:lnTo>
                    <a:pt x="75830" y="195330"/>
                  </a:lnTo>
                  <a:lnTo>
                    <a:pt x="84208" y="190391"/>
                  </a:lnTo>
                  <a:lnTo>
                    <a:pt x="96637" y="175546"/>
                  </a:lnTo>
                  <a:lnTo>
                    <a:pt x="104891" y="156080"/>
                  </a:lnTo>
                  <a:lnTo>
                    <a:pt x="110189" y="102336"/>
                  </a:lnTo>
                  <a:lnTo>
                    <a:pt x="110624" y="86282"/>
                  </a:lnTo>
                  <a:lnTo>
                    <a:pt x="112083" y="81428"/>
                  </a:lnTo>
                  <a:lnTo>
                    <a:pt x="114226" y="84041"/>
                  </a:lnTo>
                  <a:lnTo>
                    <a:pt x="131740" y="129033"/>
                  </a:lnTo>
                  <a:lnTo>
                    <a:pt x="175944" y="180668"/>
                  </a:lnTo>
                  <a:lnTo>
                    <a:pt x="212218" y="200968"/>
                  </a:lnTo>
                  <a:lnTo>
                    <a:pt x="269421" y="2121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59212" y="758051"/>
              <a:ext cx="73700" cy="589597"/>
            </a:xfrm>
            <a:custGeom>
              <a:avLst/>
              <a:gdLst/>
              <a:ahLst/>
              <a:cxnLst/>
              <a:rect l="0" t="0" r="0" b="0"/>
              <a:pathLst>
                <a:path w="73700" h="589597">
                  <a:moveTo>
                    <a:pt x="0" y="0"/>
                  </a:moveTo>
                  <a:lnTo>
                    <a:pt x="1" y="60384"/>
                  </a:lnTo>
                  <a:lnTo>
                    <a:pt x="3120" y="111868"/>
                  </a:lnTo>
                  <a:lnTo>
                    <a:pt x="8333" y="159878"/>
                  </a:lnTo>
                  <a:lnTo>
                    <a:pt x="12998" y="211148"/>
                  </a:lnTo>
                  <a:lnTo>
                    <a:pt x="21789" y="263384"/>
                  </a:lnTo>
                  <a:lnTo>
                    <a:pt x="28683" y="315906"/>
                  </a:lnTo>
                  <a:lnTo>
                    <a:pt x="33845" y="368513"/>
                  </a:lnTo>
                  <a:lnTo>
                    <a:pt x="42784" y="418025"/>
                  </a:lnTo>
                  <a:lnTo>
                    <a:pt x="52841" y="468570"/>
                  </a:lnTo>
                  <a:lnTo>
                    <a:pt x="60110" y="521761"/>
                  </a:lnTo>
                  <a:lnTo>
                    <a:pt x="65383" y="560918"/>
                  </a:lnTo>
                  <a:lnTo>
                    <a:pt x="73699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43398" y="989678"/>
              <a:ext cx="273743" cy="10530"/>
            </a:xfrm>
            <a:custGeom>
              <a:avLst/>
              <a:gdLst/>
              <a:ahLst/>
              <a:cxnLst/>
              <a:rect l="0" t="0" r="0" b="0"/>
              <a:pathLst>
                <a:path w="273743" h="10530">
                  <a:moveTo>
                    <a:pt x="273742" y="0"/>
                  </a:moveTo>
                  <a:lnTo>
                    <a:pt x="223309" y="0"/>
                  </a:lnTo>
                  <a:lnTo>
                    <a:pt x="164822" y="0"/>
                  </a:lnTo>
                  <a:lnTo>
                    <a:pt x="119658" y="0"/>
                  </a:lnTo>
                  <a:lnTo>
                    <a:pt x="5639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82506" y="1094963"/>
              <a:ext cx="29391" cy="221100"/>
            </a:xfrm>
            <a:custGeom>
              <a:avLst/>
              <a:gdLst/>
              <a:ahLst/>
              <a:cxnLst/>
              <a:rect l="0" t="0" r="0" b="0"/>
              <a:pathLst>
                <a:path w="29391" h="221100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5849" y="152503"/>
                  </a:lnTo>
                  <a:lnTo>
                    <a:pt x="26368" y="195851"/>
                  </a:lnTo>
                  <a:lnTo>
                    <a:pt x="2939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11896" y="9791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89923" y="1078846"/>
              <a:ext cx="177949" cy="229696"/>
            </a:xfrm>
            <a:custGeom>
              <a:avLst/>
              <a:gdLst/>
              <a:ahLst/>
              <a:cxnLst/>
              <a:rect l="0" t="0" r="0" b="0"/>
              <a:pathLst>
                <a:path w="177949" h="229696">
                  <a:moveTo>
                    <a:pt x="132543" y="5589"/>
                  </a:moveTo>
                  <a:lnTo>
                    <a:pt x="115775" y="0"/>
                  </a:lnTo>
                  <a:lnTo>
                    <a:pt x="98185" y="3495"/>
                  </a:lnTo>
                  <a:lnTo>
                    <a:pt x="49120" y="31266"/>
                  </a:lnTo>
                  <a:lnTo>
                    <a:pt x="10278" y="65397"/>
                  </a:lnTo>
                  <a:lnTo>
                    <a:pt x="2164" y="88712"/>
                  </a:lnTo>
                  <a:lnTo>
                    <a:pt x="0" y="103118"/>
                  </a:lnTo>
                  <a:lnTo>
                    <a:pt x="6955" y="131603"/>
                  </a:lnTo>
                  <a:lnTo>
                    <a:pt x="41395" y="192502"/>
                  </a:lnTo>
                  <a:lnTo>
                    <a:pt x="63553" y="216688"/>
                  </a:lnTo>
                  <a:lnTo>
                    <a:pt x="81993" y="227313"/>
                  </a:lnTo>
                  <a:lnTo>
                    <a:pt x="101888" y="229695"/>
                  </a:lnTo>
                  <a:lnTo>
                    <a:pt x="121258" y="225684"/>
                  </a:lnTo>
                  <a:lnTo>
                    <a:pt x="137667" y="216103"/>
                  </a:lnTo>
                  <a:lnTo>
                    <a:pt x="160058" y="191966"/>
                  </a:lnTo>
                  <a:lnTo>
                    <a:pt x="175920" y="162587"/>
                  </a:lnTo>
                  <a:lnTo>
                    <a:pt x="177948" y="138927"/>
                  </a:lnTo>
                  <a:lnTo>
                    <a:pt x="173780" y="112813"/>
                  </a:lnTo>
                  <a:lnTo>
                    <a:pt x="158279" y="74144"/>
                  </a:lnTo>
                  <a:lnTo>
                    <a:pt x="125216" y="31326"/>
                  </a:lnTo>
                  <a:lnTo>
                    <a:pt x="98787" y="15035"/>
                  </a:lnTo>
                  <a:lnTo>
                    <a:pt x="69372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43523" y="1057943"/>
              <a:ext cx="305327" cy="237063"/>
            </a:xfrm>
            <a:custGeom>
              <a:avLst/>
              <a:gdLst/>
              <a:ahLst/>
              <a:cxnLst/>
              <a:rect l="0" t="0" r="0" b="0"/>
              <a:pathLst>
                <a:path w="305327" h="237063">
                  <a:moveTo>
                    <a:pt x="0" y="15963"/>
                  </a:moveTo>
                  <a:lnTo>
                    <a:pt x="16768" y="21552"/>
                  </a:lnTo>
                  <a:lnTo>
                    <a:pt x="43963" y="41796"/>
                  </a:lnTo>
                  <a:lnTo>
                    <a:pt x="68658" y="75610"/>
                  </a:lnTo>
                  <a:lnTo>
                    <a:pt x="89558" y="127788"/>
                  </a:lnTo>
                  <a:lnTo>
                    <a:pt x="114161" y="189483"/>
                  </a:lnTo>
                  <a:lnTo>
                    <a:pt x="128322" y="230503"/>
                  </a:lnTo>
                  <a:lnTo>
                    <a:pt x="130001" y="232689"/>
                  </a:lnTo>
                  <a:lnTo>
                    <a:pt x="121466" y="173358"/>
                  </a:lnTo>
                  <a:lnTo>
                    <a:pt x="116931" y="113647"/>
                  </a:lnTo>
                  <a:lnTo>
                    <a:pt x="119154" y="52980"/>
                  </a:lnTo>
                  <a:lnTo>
                    <a:pt x="125487" y="30075"/>
                  </a:lnTo>
                  <a:lnTo>
                    <a:pt x="136100" y="12097"/>
                  </a:lnTo>
                  <a:lnTo>
                    <a:pt x="144546" y="6367"/>
                  </a:lnTo>
                  <a:lnTo>
                    <a:pt x="166408" y="0"/>
                  </a:lnTo>
                  <a:lnTo>
                    <a:pt x="188602" y="3409"/>
                  </a:lnTo>
                  <a:lnTo>
                    <a:pt x="210165" y="13893"/>
                  </a:lnTo>
                  <a:lnTo>
                    <a:pt x="263159" y="59191"/>
                  </a:lnTo>
                  <a:lnTo>
                    <a:pt x="283604" y="95582"/>
                  </a:lnTo>
                  <a:lnTo>
                    <a:pt x="299822" y="142565"/>
                  </a:lnTo>
                  <a:lnTo>
                    <a:pt x="304239" y="195692"/>
                  </a:lnTo>
                  <a:lnTo>
                    <a:pt x="305326" y="2370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20870" y="1025654"/>
              <a:ext cx="203236" cy="240539"/>
            </a:xfrm>
            <a:custGeom>
              <a:avLst/>
              <a:gdLst/>
              <a:ahLst/>
              <a:cxnLst/>
              <a:rect l="0" t="0" r="0" b="0"/>
              <a:pathLst>
                <a:path w="203236" h="240539">
                  <a:moveTo>
                    <a:pt x="159606" y="16667"/>
                  </a:moveTo>
                  <a:lnTo>
                    <a:pt x="148428" y="5488"/>
                  </a:lnTo>
                  <a:lnTo>
                    <a:pt x="127341" y="0"/>
                  </a:lnTo>
                  <a:lnTo>
                    <a:pt x="88826" y="30"/>
                  </a:lnTo>
                  <a:lnTo>
                    <a:pt x="66147" y="5763"/>
                  </a:lnTo>
                  <a:lnTo>
                    <a:pt x="44370" y="16110"/>
                  </a:lnTo>
                  <a:lnTo>
                    <a:pt x="17967" y="40678"/>
                  </a:lnTo>
                  <a:lnTo>
                    <a:pt x="916" y="70185"/>
                  </a:lnTo>
                  <a:lnTo>
                    <a:pt x="0" y="80421"/>
                  </a:lnTo>
                  <a:lnTo>
                    <a:pt x="5222" y="101154"/>
                  </a:lnTo>
                  <a:lnTo>
                    <a:pt x="12230" y="108087"/>
                  </a:lnTo>
                  <a:lnTo>
                    <a:pt x="70212" y="125715"/>
                  </a:lnTo>
                  <a:lnTo>
                    <a:pt x="130944" y="133484"/>
                  </a:lnTo>
                  <a:lnTo>
                    <a:pt x="166711" y="148895"/>
                  </a:lnTo>
                  <a:lnTo>
                    <a:pt x="184602" y="161613"/>
                  </a:lnTo>
                  <a:lnTo>
                    <a:pt x="197232" y="178183"/>
                  </a:lnTo>
                  <a:lnTo>
                    <a:pt x="202238" y="187515"/>
                  </a:lnTo>
                  <a:lnTo>
                    <a:pt x="203235" y="196077"/>
                  </a:lnTo>
                  <a:lnTo>
                    <a:pt x="198104" y="211828"/>
                  </a:lnTo>
                  <a:lnTo>
                    <a:pt x="184905" y="223508"/>
                  </a:lnTo>
                  <a:lnTo>
                    <a:pt x="142247" y="240538"/>
                  </a:lnTo>
                  <a:lnTo>
                    <a:pt x="81525" y="239526"/>
                  </a:lnTo>
                  <a:lnTo>
                    <a:pt x="32615" y="238113"/>
                  </a:lnTo>
                  <a:lnTo>
                    <a:pt x="12207" y="2377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89488" y="854325"/>
              <a:ext cx="529937" cy="489792"/>
            </a:xfrm>
            <a:custGeom>
              <a:avLst/>
              <a:gdLst/>
              <a:ahLst/>
              <a:cxnLst/>
              <a:rect l="0" t="0" r="0" b="0"/>
              <a:pathLst>
                <a:path w="529937" h="489792">
                  <a:moveTo>
                    <a:pt x="106843" y="430151"/>
                  </a:moveTo>
                  <a:lnTo>
                    <a:pt x="118296" y="381220"/>
                  </a:lnTo>
                  <a:lnTo>
                    <a:pt x="131593" y="322090"/>
                  </a:lnTo>
                  <a:lnTo>
                    <a:pt x="141993" y="273871"/>
                  </a:lnTo>
                  <a:lnTo>
                    <a:pt x="152483" y="216950"/>
                  </a:lnTo>
                  <a:lnTo>
                    <a:pt x="166508" y="157710"/>
                  </a:lnTo>
                  <a:lnTo>
                    <a:pt x="183663" y="95229"/>
                  </a:lnTo>
                  <a:lnTo>
                    <a:pt x="203647" y="43070"/>
                  </a:lnTo>
                  <a:lnTo>
                    <a:pt x="220794" y="9744"/>
                  </a:lnTo>
                  <a:lnTo>
                    <a:pt x="228434" y="3651"/>
                  </a:lnTo>
                  <a:lnTo>
                    <a:pt x="237037" y="758"/>
                  </a:lnTo>
                  <a:lnTo>
                    <a:pt x="246281" y="0"/>
                  </a:lnTo>
                  <a:lnTo>
                    <a:pt x="253614" y="4173"/>
                  </a:lnTo>
                  <a:lnTo>
                    <a:pt x="264882" y="21289"/>
                  </a:lnTo>
                  <a:lnTo>
                    <a:pt x="294628" y="82864"/>
                  </a:lnTo>
                  <a:lnTo>
                    <a:pt x="316723" y="143707"/>
                  </a:lnTo>
                  <a:lnTo>
                    <a:pt x="336040" y="206643"/>
                  </a:lnTo>
                  <a:lnTo>
                    <a:pt x="360434" y="261913"/>
                  </a:lnTo>
                  <a:lnTo>
                    <a:pt x="382193" y="317890"/>
                  </a:lnTo>
                  <a:lnTo>
                    <a:pt x="409724" y="376590"/>
                  </a:lnTo>
                  <a:lnTo>
                    <a:pt x="430565" y="431200"/>
                  </a:lnTo>
                  <a:lnTo>
                    <a:pt x="455145" y="477455"/>
                  </a:lnTo>
                  <a:lnTo>
                    <a:pt x="464025" y="489780"/>
                  </a:lnTo>
                  <a:lnTo>
                    <a:pt x="463118" y="489791"/>
                  </a:lnTo>
                  <a:lnTo>
                    <a:pt x="409248" y="445930"/>
                  </a:lnTo>
                  <a:lnTo>
                    <a:pt x="350001" y="397134"/>
                  </a:lnTo>
                  <a:lnTo>
                    <a:pt x="310202" y="364271"/>
                  </a:lnTo>
                  <a:lnTo>
                    <a:pt x="273875" y="329920"/>
                  </a:lnTo>
                  <a:lnTo>
                    <a:pt x="212004" y="286397"/>
                  </a:lnTo>
                  <a:lnTo>
                    <a:pt x="148946" y="244160"/>
                  </a:lnTo>
                  <a:lnTo>
                    <a:pt x="85786" y="211100"/>
                  </a:lnTo>
                  <a:lnTo>
                    <a:pt x="29201" y="184197"/>
                  </a:lnTo>
                  <a:lnTo>
                    <a:pt x="4485" y="170320"/>
                  </a:lnTo>
                  <a:lnTo>
                    <a:pt x="0" y="164514"/>
                  </a:lnTo>
                  <a:lnTo>
                    <a:pt x="520" y="159473"/>
                  </a:lnTo>
                  <a:lnTo>
                    <a:pt x="4376" y="154942"/>
                  </a:lnTo>
                  <a:lnTo>
                    <a:pt x="21138" y="149909"/>
                  </a:lnTo>
                  <a:lnTo>
                    <a:pt x="75616" y="146677"/>
                  </a:lnTo>
                  <a:lnTo>
                    <a:pt x="131126" y="146117"/>
                  </a:lnTo>
                  <a:lnTo>
                    <a:pt x="192027" y="140362"/>
                  </a:lnTo>
                  <a:lnTo>
                    <a:pt x="254526" y="136838"/>
                  </a:lnTo>
                  <a:lnTo>
                    <a:pt x="314480" y="128411"/>
                  </a:lnTo>
                  <a:lnTo>
                    <a:pt x="376409" y="122414"/>
                  </a:lnTo>
                  <a:lnTo>
                    <a:pt x="428870" y="113582"/>
                  </a:lnTo>
                  <a:lnTo>
                    <a:pt x="488518" y="100117"/>
                  </a:lnTo>
                  <a:lnTo>
                    <a:pt x="525649" y="100866"/>
                  </a:lnTo>
                  <a:lnTo>
                    <a:pt x="529936" y="103003"/>
                  </a:lnTo>
                  <a:lnTo>
                    <a:pt x="529286" y="105598"/>
                  </a:lnTo>
                  <a:lnTo>
                    <a:pt x="468596" y="143096"/>
                  </a:lnTo>
                  <a:lnTo>
                    <a:pt x="406429" y="177563"/>
                  </a:lnTo>
                  <a:lnTo>
                    <a:pt x="347722" y="211405"/>
                  </a:lnTo>
                  <a:lnTo>
                    <a:pt x="286886" y="245125"/>
                  </a:lnTo>
                  <a:lnTo>
                    <a:pt x="231057" y="284961"/>
                  </a:lnTo>
                  <a:lnTo>
                    <a:pt x="176334" y="327352"/>
                  </a:lnTo>
                  <a:lnTo>
                    <a:pt x="117372" y="3669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15014" y="1979357"/>
            <a:ext cx="6565915" cy="705410"/>
            <a:chOff x="715014" y="1979357"/>
            <a:chExt cx="6565915" cy="705410"/>
          </a:xfrm>
        </p:grpSpPr>
        <p:sp>
          <p:nvSpPr>
            <p:cNvPr id="56" name="Freeform 55"/>
            <p:cNvSpPr/>
            <p:nvPr/>
          </p:nvSpPr>
          <p:spPr>
            <a:xfrm>
              <a:off x="715014" y="1979357"/>
              <a:ext cx="379950" cy="621182"/>
            </a:xfrm>
            <a:custGeom>
              <a:avLst/>
              <a:gdLst/>
              <a:ahLst/>
              <a:cxnLst/>
              <a:rect l="0" t="0" r="0" b="0"/>
              <a:pathLst>
                <a:path w="379950" h="621182">
                  <a:moveTo>
                    <a:pt x="127265" y="621181"/>
                  </a:moveTo>
                  <a:lnTo>
                    <a:pt x="121676" y="604414"/>
                  </a:lnTo>
                  <a:lnTo>
                    <a:pt x="122052" y="586823"/>
                  </a:lnTo>
                  <a:lnTo>
                    <a:pt x="123778" y="564967"/>
                  </a:lnTo>
                  <a:lnTo>
                    <a:pt x="118474" y="506395"/>
                  </a:lnTo>
                  <a:lnTo>
                    <a:pt x="111491" y="443830"/>
                  </a:lnTo>
                  <a:lnTo>
                    <a:pt x="96595" y="392508"/>
                  </a:lnTo>
                  <a:lnTo>
                    <a:pt x="79006" y="339575"/>
                  </a:lnTo>
                  <a:lnTo>
                    <a:pt x="61147" y="289085"/>
                  </a:lnTo>
                  <a:lnTo>
                    <a:pt x="41025" y="234658"/>
                  </a:lnTo>
                  <a:lnTo>
                    <a:pt x="17380" y="174471"/>
                  </a:lnTo>
                  <a:lnTo>
                    <a:pt x="600" y="130594"/>
                  </a:lnTo>
                  <a:lnTo>
                    <a:pt x="0" y="102105"/>
                  </a:lnTo>
                  <a:lnTo>
                    <a:pt x="6752" y="80085"/>
                  </a:lnTo>
                  <a:lnTo>
                    <a:pt x="11828" y="70938"/>
                  </a:lnTo>
                  <a:lnTo>
                    <a:pt x="26827" y="57654"/>
                  </a:lnTo>
                  <a:lnTo>
                    <a:pt x="47531" y="47851"/>
                  </a:lnTo>
                  <a:lnTo>
                    <a:pt x="108482" y="35145"/>
                  </a:lnTo>
                  <a:lnTo>
                    <a:pt x="162644" y="32640"/>
                  </a:lnTo>
                  <a:lnTo>
                    <a:pt x="220026" y="28779"/>
                  </a:lnTo>
                  <a:lnTo>
                    <a:pt x="270954" y="20225"/>
                  </a:lnTo>
                  <a:lnTo>
                    <a:pt x="321918" y="10282"/>
                  </a:lnTo>
                  <a:lnTo>
                    <a:pt x="379949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21222" y="2326798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36293" y="3119"/>
                  </a:lnTo>
                  <a:lnTo>
                    <a:pt x="76917" y="10722"/>
                  </a:lnTo>
                  <a:lnTo>
                    <a:pt x="14321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05925" y="2347854"/>
              <a:ext cx="20625" cy="210572"/>
            </a:xfrm>
            <a:custGeom>
              <a:avLst/>
              <a:gdLst/>
              <a:ahLst/>
              <a:cxnLst/>
              <a:rect l="0" t="0" r="0" b="0"/>
              <a:pathLst>
                <a:path w="20625" h="210572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058" y="142950"/>
                  </a:lnTo>
                  <a:lnTo>
                    <a:pt x="17795" y="185515"/>
                  </a:lnTo>
                  <a:lnTo>
                    <a:pt x="20624" y="2105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94963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223331" y="2334947"/>
              <a:ext cx="187488" cy="181364"/>
            </a:xfrm>
            <a:custGeom>
              <a:avLst/>
              <a:gdLst/>
              <a:ahLst/>
              <a:cxnLst/>
              <a:rect l="0" t="0" r="0" b="0"/>
              <a:pathLst>
                <a:path w="187488" h="181364">
                  <a:moveTo>
                    <a:pt x="29560" y="118192"/>
                  </a:moveTo>
                  <a:lnTo>
                    <a:pt x="14906" y="162155"/>
                  </a:lnTo>
                  <a:lnTo>
                    <a:pt x="11601" y="165048"/>
                  </a:lnTo>
                  <a:lnTo>
                    <a:pt x="8229" y="163468"/>
                  </a:lnTo>
                  <a:lnTo>
                    <a:pt x="4811" y="158905"/>
                  </a:lnTo>
                  <a:lnTo>
                    <a:pt x="0" y="130125"/>
                  </a:lnTo>
                  <a:lnTo>
                    <a:pt x="1361" y="67930"/>
                  </a:lnTo>
                  <a:lnTo>
                    <a:pt x="12681" y="23906"/>
                  </a:lnTo>
                  <a:lnTo>
                    <a:pt x="19477" y="15561"/>
                  </a:lnTo>
                  <a:lnTo>
                    <a:pt x="39507" y="3168"/>
                  </a:lnTo>
                  <a:lnTo>
                    <a:pt x="64006" y="0"/>
                  </a:lnTo>
                  <a:lnTo>
                    <a:pt x="77091" y="793"/>
                  </a:lnTo>
                  <a:lnTo>
                    <a:pt x="97868" y="11033"/>
                  </a:lnTo>
                  <a:lnTo>
                    <a:pt x="152077" y="67520"/>
                  </a:lnTo>
                  <a:lnTo>
                    <a:pt x="172000" y="109223"/>
                  </a:lnTo>
                  <a:lnTo>
                    <a:pt x="184081" y="155069"/>
                  </a:lnTo>
                  <a:lnTo>
                    <a:pt x="187487" y="18136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65289" y="2073163"/>
              <a:ext cx="229800" cy="548417"/>
            </a:xfrm>
            <a:custGeom>
              <a:avLst/>
              <a:gdLst/>
              <a:ahLst/>
              <a:cxnLst/>
              <a:rect l="0" t="0" r="0" b="0"/>
              <a:pathLst>
                <a:path w="229800" h="548417">
                  <a:moveTo>
                    <a:pt x="135042" y="390505"/>
                  </a:moveTo>
                  <a:lnTo>
                    <a:pt x="135042" y="331888"/>
                  </a:lnTo>
                  <a:lnTo>
                    <a:pt x="128803" y="311421"/>
                  </a:lnTo>
                  <a:lnTo>
                    <a:pt x="123864" y="302687"/>
                  </a:lnTo>
                  <a:lnTo>
                    <a:pt x="109017" y="289864"/>
                  </a:lnTo>
                  <a:lnTo>
                    <a:pt x="100144" y="284806"/>
                  </a:lnTo>
                  <a:lnTo>
                    <a:pt x="80927" y="282306"/>
                  </a:lnTo>
                  <a:lnTo>
                    <a:pt x="61858" y="286265"/>
                  </a:lnTo>
                  <a:lnTo>
                    <a:pt x="45584" y="295823"/>
                  </a:lnTo>
                  <a:lnTo>
                    <a:pt x="23268" y="319947"/>
                  </a:lnTo>
                  <a:lnTo>
                    <a:pt x="7427" y="354911"/>
                  </a:lnTo>
                  <a:lnTo>
                    <a:pt x="0" y="408647"/>
                  </a:lnTo>
                  <a:lnTo>
                    <a:pt x="1652" y="464322"/>
                  </a:lnTo>
                  <a:lnTo>
                    <a:pt x="12851" y="503234"/>
                  </a:lnTo>
                  <a:lnTo>
                    <a:pt x="25753" y="524835"/>
                  </a:lnTo>
                  <a:lnTo>
                    <a:pt x="43185" y="542234"/>
                  </a:lnTo>
                  <a:lnTo>
                    <a:pt x="52747" y="546640"/>
                  </a:lnTo>
                  <a:lnTo>
                    <a:pt x="72730" y="548416"/>
                  </a:lnTo>
                  <a:lnTo>
                    <a:pt x="81803" y="544912"/>
                  </a:lnTo>
                  <a:lnTo>
                    <a:pt x="98122" y="531660"/>
                  </a:lnTo>
                  <a:lnTo>
                    <a:pt x="127662" y="484981"/>
                  </a:lnTo>
                  <a:lnTo>
                    <a:pt x="147803" y="437475"/>
                  </a:lnTo>
                  <a:lnTo>
                    <a:pt x="165682" y="375260"/>
                  </a:lnTo>
                  <a:lnTo>
                    <a:pt x="182881" y="314061"/>
                  </a:lnTo>
                  <a:lnTo>
                    <a:pt x="186261" y="260230"/>
                  </a:lnTo>
                  <a:lnTo>
                    <a:pt x="188432" y="203336"/>
                  </a:lnTo>
                  <a:lnTo>
                    <a:pt x="192815" y="150892"/>
                  </a:lnTo>
                  <a:lnTo>
                    <a:pt x="183109" y="95559"/>
                  </a:lnTo>
                  <a:lnTo>
                    <a:pt x="173331" y="45490"/>
                  </a:lnTo>
                  <a:lnTo>
                    <a:pt x="157435" y="4789"/>
                  </a:lnTo>
                  <a:lnTo>
                    <a:pt x="151141" y="0"/>
                  </a:lnTo>
                  <a:lnTo>
                    <a:pt x="144605" y="317"/>
                  </a:lnTo>
                  <a:lnTo>
                    <a:pt x="137908" y="4038"/>
                  </a:lnTo>
                  <a:lnTo>
                    <a:pt x="133443" y="11197"/>
                  </a:lnTo>
                  <a:lnTo>
                    <a:pt x="127159" y="45971"/>
                  </a:lnTo>
                  <a:lnTo>
                    <a:pt x="126467" y="99688"/>
                  </a:lnTo>
                  <a:lnTo>
                    <a:pt x="133151" y="160058"/>
                  </a:lnTo>
                  <a:lnTo>
                    <a:pt x="142541" y="220059"/>
                  </a:lnTo>
                  <a:lnTo>
                    <a:pt x="156194" y="280321"/>
                  </a:lnTo>
                  <a:lnTo>
                    <a:pt x="175745" y="337545"/>
                  </a:lnTo>
                  <a:lnTo>
                    <a:pt x="195325" y="387941"/>
                  </a:lnTo>
                  <a:lnTo>
                    <a:pt x="218427" y="448832"/>
                  </a:lnTo>
                  <a:lnTo>
                    <a:pt x="229799" y="47473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95971" y="2273443"/>
              <a:ext cx="241356" cy="313203"/>
            </a:xfrm>
            <a:custGeom>
              <a:avLst/>
              <a:gdLst/>
              <a:ahLst/>
              <a:cxnLst/>
              <a:rect l="0" t="0" r="0" b="0"/>
              <a:pathLst>
                <a:path w="241356" h="313203">
                  <a:moveTo>
                    <a:pt x="167655" y="42826"/>
                  </a:moveTo>
                  <a:lnTo>
                    <a:pt x="158080" y="18779"/>
                  </a:lnTo>
                  <a:lnTo>
                    <a:pt x="147412" y="4453"/>
                  </a:lnTo>
                  <a:lnTo>
                    <a:pt x="138952" y="866"/>
                  </a:lnTo>
                  <a:lnTo>
                    <a:pt x="117074" y="0"/>
                  </a:lnTo>
                  <a:lnTo>
                    <a:pt x="97991" y="6635"/>
                  </a:lnTo>
                  <a:lnTo>
                    <a:pt x="66677" y="29958"/>
                  </a:lnTo>
                  <a:lnTo>
                    <a:pt x="30890" y="83823"/>
                  </a:lnTo>
                  <a:lnTo>
                    <a:pt x="12879" y="119314"/>
                  </a:lnTo>
                  <a:lnTo>
                    <a:pt x="3253" y="159466"/>
                  </a:lnTo>
                  <a:lnTo>
                    <a:pt x="0" y="214955"/>
                  </a:lnTo>
                  <a:lnTo>
                    <a:pt x="5795" y="239821"/>
                  </a:lnTo>
                  <a:lnTo>
                    <a:pt x="17338" y="262570"/>
                  </a:lnTo>
                  <a:lnTo>
                    <a:pt x="43568" y="292769"/>
                  </a:lnTo>
                  <a:lnTo>
                    <a:pt x="63373" y="305210"/>
                  </a:lnTo>
                  <a:lnTo>
                    <a:pt x="99842" y="313202"/>
                  </a:lnTo>
                  <a:lnTo>
                    <a:pt x="140284" y="309981"/>
                  </a:lnTo>
                  <a:lnTo>
                    <a:pt x="201529" y="286772"/>
                  </a:lnTo>
                  <a:lnTo>
                    <a:pt x="241355" y="27445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29545" y="2347854"/>
              <a:ext cx="205320" cy="277742"/>
            </a:xfrm>
            <a:custGeom>
              <a:avLst/>
              <a:gdLst/>
              <a:ahLst/>
              <a:cxnLst/>
              <a:rect l="0" t="0" r="0" b="0"/>
              <a:pathLst>
                <a:path w="205320" h="277742">
                  <a:moveTo>
                    <a:pt x="123594" y="31586"/>
                  </a:moveTo>
                  <a:lnTo>
                    <a:pt x="101238" y="31586"/>
                  </a:lnTo>
                  <a:lnTo>
                    <a:pt x="70567" y="42764"/>
                  </a:lnTo>
                  <a:lnTo>
                    <a:pt x="22401" y="81084"/>
                  </a:lnTo>
                  <a:lnTo>
                    <a:pt x="6524" y="107473"/>
                  </a:lnTo>
                  <a:lnTo>
                    <a:pt x="0" y="143109"/>
                  </a:lnTo>
                  <a:lnTo>
                    <a:pt x="3656" y="188892"/>
                  </a:lnTo>
                  <a:lnTo>
                    <a:pt x="17737" y="228324"/>
                  </a:lnTo>
                  <a:lnTo>
                    <a:pt x="42317" y="262234"/>
                  </a:lnTo>
                  <a:lnTo>
                    <a:pt x="67974" y="274476"/>
                  </a:lnTo>
                  <a:lnTo>
                    <a:pt x="83005" y="277741"/>
                  </a:lnTo>
                  <a:lnTo>
                    <a:pt x="112184" y="275129"/>
                  </a:lnTo>
                  <a:lnTo>
                    <a:pt x="139580" y="264999"/>
                  </a:lnTo>
                  <a:lnTo>
                    <a:pt x="163454" y="248799"/>
                  </a:lnTo>
                  <a:lnTo>
                    <a:pt x="179525" y="226781"/>
                  </a:lnTo>
                  <a:lnTo>
                    <a:pt x="199373" y="180107"/>
                  </a:lnTo>
                  <a:lnTo>
                    <a:pt x="205319" y="136554"/>
                  </a:lnTo>
                  <a:lnTo>
                    <a:pt x="201491" y="97782"/>
                  </a:lnTo>
                  <a:lnTo>
                    <a:pt x="187359" y="64068"/>
                  </a:lnTo>
                  <a:lnTo>
                    <a:pt x="168354" y="37441"/>
                  </a:lnTo>
                  <a:lnTo>
                    <a:pt x="127670" y="9823"/>
                  </a:lnTo>
                  <a:lnTo>
                    <a:pt x="102537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90010" y="2399605"/>
              <a:ext cx="431669" cy="285162"/>
            </a:xfrm>
            <a:custGeom>
              <a:avLst/>
              <a:gdLst/>
              <a:ahLst/>
              <a:cxnLst/>
              <a:rect l="0" t="0" r="0" b="0"/>
              <a:pathLst>
                <a:path w="431669" h="285162">
                  <a:moveTo>
                    <a:pt x="0" y="95648"/>
                  </a:moveTo>
                  <a:lnTo>
                    <a:pt x="17958" y="149523"/>
                  </a:lnTo>
                  <a:lnTo>
                    <a:pt x="35149" y="201096"/>
                  </a:lnTo>
                  <a:lnTo>
                    <a:pt x="37471" y="203381"/>
                  </a:lnTo>
                  <a:lnTo>
                    <a:pt x="39019" y="200226"/>
                  </a:lnTo>
                  <a:lnTo>
                    <a:pt x="39568" y="184241"/>
                  </a:lnTo>
                  <a:lnTo>
                    <a:pt x="32868" y="122451"/>
                  </a:lnTo>
                  <a:lnTo>
                    <a:pt x="43207" y="64819"/>
                  </a:lnTo>
                  <a:lnTo>
                    <a:pt x="46352" y="54039"/>
                  </a:lnTo>
                  <a:lnTo>
                    <a:pt x="59206" y="35821"/>
                  </a:lnTo>
                  <a:lnTo>
                    <a:pt x="67546" y="27688"/>
                  </a:lnTo>
                  <a:lnTo>
                    <a:pt x="76616" y="23435"/>
                  </a:lnTo>
                  <a:lnTo>
                    <a:pt x="96053" y="21830"/>
                  </a:lnTo>
                  <a:lnTo>
                    <a:pt x="126726" y="33092"/>
                  </a:lnTo>
                  <a:lnTo>
                    <a:pt x="174892" y="71444"/>
                  </a:lnTo>
                  <a:lnTo>
                    <a:pt x="190770" y="97835"/>
                  </a:lnTo>
                  <a:lnTo>
                    <a:pt x="202884" y="127882"/>
                  </a:lnTo>
                  <a:lnTo>
                    <a:pt x="205446" y="130006"/>
                  </a:lnTo>
                  <a:lnTo>
                    <a:pt x="207154" y="126742"/>
                  </a:lnTo>
                  <a:lnTo>
                    <a:pt x="212460" y="70367"/>
                  </a:lnTo>
                  <a:lnTo>
                    <a:pt x="239819" y="21162"/>
                  </a:lnTo>
                  <a:lnTo>
                    <a:pt x="256325" y="6781"/>
                  </a:lnTo>
                  <a:lnTo>
                    <a:pt x="265640" y="1309"/>
                  </a:lnTo>
                  <a:lnTo>
                    <a:pt x="275359" y="0"/>
                  </a:lnTo>
                  <a:lnTo>
                    <a:pt x="295517" y="4785"/>
                  </a:lnTo>
                  <a:lnTo>
                    <a:pt x="335884" y="26921"/>
                  </a:lnTo>
                  <a:lnTo>
                    <a:pt x="367601" y="56943"/>
                  </a:lnTo>
                  <a:lnTo>
                    <a:pt x="386169" y="86130"/>
                  </a:lnTo>
                  <a:lnTo>
                    <a:pt x="402924" y="138612"/>
                  </a:lnTo>
                  <a:lnTo>
                    <a:pt x="416328" y="198068"/>
                  </a:lnTo>
                  <a:lnTo>
                    <a:pt x="423309" y="255566"/>
                  </a:lnTo>
                  <a:lnTo>
                    <a:pt x="431668" y="28516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95378" y="2386910"/>
              <a:ext cx="430997" cy="297857"/>
            </a:xfrm>
            <a:custGeom>
              <a:avLst/>
              <a:gdLst/>
              <a:ahLst/>
              <a:cxnLst/>
              <a:rect l="0" t="0" r="0" b="0"/>
              <a:pathLst>
                <a:path w="430997" h="297857">
                  <a:moveTo>
                    <a:pt x="0" y="97815"/>
                  </a:moveTo>
                  <a:lnTo>
                    <a:pt x="8333" y="135293"/>
                  </a:lnTo>
                  <a:lnTo>
                    <a:pt x="11892" y="158926"/>
                  </a:lnTo>
                  <a:lnTo>
                    <a:pt x="34119" y="213357"/>
                  </a:lnTo>
                  <a:lnTo>
                    <a:pt x="46601" y="248670"/>
                  </a:lnTo>
                  <a:lnTo>
                    <a:pt x="34146" y="186881"/>
                  </a:lnTo>
                  <a:lnTo>
                    <a:pt x="32091" y="126847"/>
                  </a:lnTo>
                  <a:lnTo>
                    <a:pt x="43105" y="67280"/>
                  </a:lnTo>
                  <a:lnTo>
                    <a:pt x="56348" y="24323"/>
                  </a:lnTo>
                  <a:lnTo>
                    <a:pt x="63301" y="18405"/>
                  </a:lnTo>
                  <a:lnTo>
                    <a:pt x="72617" y="15629"/>
                  </a:lnTo>
                  <a:lnTo>
                    <a:pt x="83506" y="14948"/>
                  </a:lnTo>
                  <a:lnTo>
                    <a:pt x="101845" y="20431"/>
                  </a:lnTo>
                  <a:lnTo>
                    <a:pt x="132681" y="43015"/>
                  </a:lnTo>
                  <a:lnTo>
                    <a:pt x="171731" y="101598"/>
                  </a:lnTo>
                  <a:lnTo>
                    <a:pt x="180830" y="120553"/>
                  </a:lnTo>
                  <a:lnTo>
                    <a:pt x="183724" y="122332"/>
                  </a:lnTo>
                  <a:lnTo>
                    <a:pt x="185654" y="118839"/>
                  </a:lnTo>
                  <a:lnTo>
                    <a:pt x="200627" y="56969"/>
                  </a:lnTo>
                  <a:lnTo>
                    <a:pt x="208490" y="36377"/>
                  </a:lnTo>
                  <a:lnTo>
                    <a:pt x="219784" y="19427"/>
                  </a:lnTo>
                  <a:lnTo>
                    <a:pt x="235722" y="7214"/>
                  </a:lnTo>
                  <a:lnTo>
                    <a:pt x="244886" y="2319"/>
                  </a:lnTo>
                  <a:lnTo>
                    <a:pt x="270665" y="0"/>
                  </a:lnTo>
                  <a:lnTo>
                    <a:pt x="299280" y="4039"/>
                  </a:lnTo>
                  <a:lnTo>
                    <a:pt x="333951" y="19467"/>
                  </a:lnTo>
                  <a:lnTo>
                    <a:pt x="359561" y="40026"/>
                  </a:lnTo>
                  <a:lnTo>
                    <a:pt x="396321" y="93584"/>
                  </a:lnTo>
                  <a:lnTo>
                    <a:pt x="416194" y="146329"/>
                  </a:lnTo>
                  <a:lnTo>
                    <a:pt x="428265" y="194875"/>
                  </a:lnTo>
                  <a:lnTo>
                    <a:pt x="430996" y="249179"/>
                  </a:lnTo>
                  <a:lnTo>
                    <a:pt x="421140" y="2978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86887" y="2379440"/>
              <a:ext cx="227677" cy="245039"/>
            </a:xfrm>
            <a:custGeom>
              <a:avLst/>
              <a:gdLst/>
              <a:ahLst/>
              <a:cxnLst/>
              <a:rect l="0" t="0" r="0" b="0"/>
              <a:pathLst>
                <a:path w="227677" h="245039">
                  <a:moveTo>
                    <a:pt x="140201" y="21057"/>
                  </a:moveTo>
                  <a:lnTo>
                    <a:pt x="102723" y="12724"/>
                  </a:lnTo>
                  <a:lnTo>
                    <a:pt x="90649" y="11992"/>
                  </a:lnTo>
                  <a:lnTo>
                    <a:pt x="80260" y="15014"/>
                  </a:lnTo>
                  <a:lnTo>
                    <a:pt x="62478" y="27730"/>
                  </a:lnTo>
                  <a:lnTo>
                    <a:pt x="17631" y="84814"/>
                  </a:lnTo>
                  <a:lnTo>
                    <a:pt x="1978" y="121576"/>
                  </a:lnTo>
                  <a:lnTo>
                    <a:pt x="0" y="145281"/>
                  </a:lnTo>
                  <a:lnTo>
                    <a:pt x="8262" y="194684"/>
                  </a:lnTo>
                  <a:lnTo>
                    <a:pt x="20730" y="215598"/>
                  </a:lnTo>
                  <a:lnTo>
                    <a:pt x="39139" y="231522"/>
                  </a:lnTo>
                  <a:lnTo>
                    <a:pt x="62919" y="242499"/>
                  </a:lnTo>
                  <a:lnTo>
                    <a:pt x="89086" y="245038"/>
                  </a:lnTo>
                  <a:lnTo>
                    <a:pt x="138423" y="237135"/>
                  </a:lnTo>
                  <a:lnTo>
                    <a:pt x="165670" y="222081"/>
                  </a:lnTo>
                  <a:lnTo>
                    <a:pt x="203028" y="186061"/>
                  </a:lnTo>
                  <a:lnTo>
                    <a:pt x="216087" y="164582"/>
                  </a:lnTo>
                  <a:lnTo>
                    <a:pt x="227676" y="121945"/>
                  </a:lnTo>
                  <a:lnTo>
                    <a:pt x="222297" y="71791"/>
                  </a:lnTo>
                  <a:lnTo>
                    <a:pt x="215292" y="47115"/>
                  </a:lnTo>
                  <a:lnTo>
                    <a:pt x="204380" y="28349"/>
                  </a:lnTo>
                  <a:lnTo>
                    <a:pt x="188612" y="15329"/>
                  </a:lnTo>
                  <a:lnTo>
                    <a:pt x="161258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97979" y="2373871"/>
              <a:ext cx="218664" cy="267974"/>
            </a:xfrm>
            <a:custGeom>
              <a:avLst/>
              <a:gdLst/>
              <a:ahLst/>
              <a:cxnLst/>
              <a:rect l="0" t="0" r="0" b="0"/>
              <a:pathLst>
                <a:path w="218664" h="267974">
                  <a:moveTo>
                    <a:pt x="8093" y="68740"/>
                  </a:moveTo>
                  <a:lnTo>
                    <a:pt x="8093" y="117671"/>
                  </a:lnTo>
                  <a:lnTo>
                    <a:pt x="8093" y="176801"/>
                  </a:lnTo>
                  <a:lnTo>
                    <a:pt x="22565" y="233542"/>
                  </a:lnTo>
                  <a:lnTo>
                    <a:pt x="26029" y="267569"/>
                  </a:lnTo>
                  <a:lnTo>
                    <a:pt x="24730" y="267973"/>
                  </a:lnTo>
                  <a:lnTo>
                    <a:pt x="14239" y="243405"/>
                  </a:lnTo>
                  <a:lnTo>
                    <a:pt x="8138" y="189116"/>
                  </a:lnTo>
                  <a:lnTo>
                    <a:pt x="0" y="132119"/>
                  </a:lnTo>
                  <a:lnTo>
                    <a:pt x="3635" y="75800"/>
                  </a:lnTo>
                  <a:lnTo>
                    <a:pt x="12361" y="39246"/>
                  </a:lnTo>
                  <a:lnTo>
                    <a:pt x="28318" y="20147"/>
                  </a:lnTo>
                  <a:lnTo>
                    <a:pt x="51007" y="6199"/>
                  </a:lnTo>
                  <a:lnTo>
                    <a:pt x="76689" y="0"/>
                  </a:lnTo>
                  <a:lnTo>
                    <a:pt x="100581" y="3484"/>
                  </a:lnTo>
                  <a:lnTo>
                    <a:pt x="122898" y="14001"/>
                  </a:lnTo>
                  <a:lnTo>
                    <a:pt x="162702" y="49349"/>
                  </a:lnTo>
                  <a:lnTo>
                    <a:pt x="177414" y="70650"/>
                  </a:lnTo>
                  <a:lnTo>
                    <a:pt x="196390" y="122453"/>
                  </a:lnTo>
                  <a:lnTo>
                    <a:pt x="213823" y="184478"/>
                  </a:lnTo>
                  <a:lnTo>
                    <a:pt x="218663" y="23719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28564" y="2094934"/>
              <a:ext cx="240846" cy="556265"/>
            </a:xfrm>
            <a:custGeom>
              <a:avLst/>
              <a:gdLst/>
              <a:ahLst/>
              <a:cxnLst/>
              <a:rect l="0" t="0" r="0" b="0"/>
              <a:pathLst>
                <a:path w="240846" h="556265">
                  <a:moveTo>
                    <a:pt x="188203" y="400319"/>
                  </a:moveTo>
                  <a:lnTo>
                    <a:pt x="142421" y="352444"/>
                  </a:lnTo>
                  <a:lnTo>
                    <a:pt x="133115" y="347345"/>
                  </a:lnTo>
                  <a:lnTo>
                    <a:pt x="92072" y="340170"/>
                  </a:lnTo>
                  <a:lnTo>
                    <a:pt x="65929" y="344730"/>
                  </a:lnTo>
                  <a:lnTo>
                    <a:pt x="54045" y="349222"/>
                  </a:lnTo>
                  <a:lnTo>
                    <a:pt x="34600" y="366691"/>
                  </a:lnTo>
                  <a:lnTo>
                    <a:pt x="19329" y="390053"/>
                  </a:lnTo>
                  <a:lnTo>
                    <a:pt x="5325" y="429513"/>
                  </a:lnTo>
                  <a:lnTo>
                    <a:pt x="0" y="484768"/>
                  </a:lnTo>
                  <a:lnTo>
                    <a:pt x="1612" y="510382"/>
                  </a:lnTo>
                  <a:lnTo>
                    <a:pt x="10127" y="529565"/>
                  </a:lnTo>
                  <a:lnTo>
                    <a:pt x="28075" y="553518"/>
                  </a:lnTo>
                  <a:lnTo>
                    <a:pt x="36997" y="556264"/>
                  </a:lnTo>
                  <a:lnTo>
                    <a:pt x="59389" y="553076"/>
                  </a:lnTo>
                  <a:lnTo>
                    <a:pt x="92713" y="538128"/>
                  </a:lnTo>
                  <a:lnTo>
                    <a:pt x="111058" y="519279"/>
                  </a:lnTo>
                  <a:lnTo>
                    <a:pt x="149144" y="468801"/>
                  </a:lnTo>
                  <a:lnTo>
                    <a:pt x="177585" y="405311"/>
                  </a:lnTo>
                  <a:lnTo>
                    <a:pt x="200143" y="342294"/>
                  </a:lnTo>
                  <a:lnTo>
                    <a:pt x="215864" y="284136"/>
                  </a:lnTo>
                  <a:lnTo>
                    <a:pt x="223113" y="243007"/>
                  </a:lnTo>
                  <a:lnTo>
                    <a:pt x="223995" y="197432"/>
                  </a:lnTo>
                  <a:lnTo>
                    <a:pt x="221658" y="151050"/>
                  </a:lnTo>
                  <a:lnTo>
                    <a:pt x="220619" y="107039"/>
                  </a:lnTo>
                  <a:lnTo>
                    <a:pt x="208856" y="48389"/>
                  </a:lnTo>
                  <a:lnTo>
                    <a:pt x="196142" y="5145"/>
                  </a:lnTo>
                  <a:lnTo>
                    <a:pt x="192326" y="0"/>
                  </a:lnTo>
                  <a:lnTo>
                    <a:pt x="188612" y="79"/>
                  </a:lnTo>
                  <a:lnTo>
                    <a:pt x="184966" y="3641"/>
                  </a:lnTo>
                  <a:lnTo>
                    <a:pt x="184035" y="23196"/>
                  </a:lnTo>
                  <a:lnTo>
                    <a:pt x="186967" y="70210"/>
                  </a:lnTo>
                  <a:lnTo>
                    <a:pt x="187837" y="122355"/>
                  </a:lnTo>
                  <a:lnTo>
                    <a:pt x="193719" y="176307"/>
                  </a:lnTo>
                  <a:lnTo>
                    <a:pt x="198911" y="232674"/>
                  </a:lnTo>
                  <a:lnTo>
                    <a:pt x="206843" y="292415"/>
                  </a:lnTo>
                  <a:lnTo>
                    <a:pt x="215432" y="342482"/>
                  </a:lnTo>
                  <a:lnTo>
                    <a:pt x="222047" y="404969"/>
                  </a:lnTo>
                  <a:lnTo>
                    <a:pt x="237924" y="467264"/>
                  </a:lnTo>
                  <a:lnTo>
                    <a:pt x="240845" y="48454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69409" y="2340440"/>
              <a:ext cx="147880" cy="252584"/>
            </a:xfrm>
            <a:custGeom>
              <a:avLst/>
              <a:gdLst/>
              <a:ahLst/>
              <a:cxnLst/>
              <a:rect l="0" t="0" r="0" b="0"/>
              <a:pathLst>
                <a:path w="147880" h="252584">
                  <a:moveTo>
                    <a:pt x="0" y="144285"/>
                  </a:moveTo>
                  <a:lnTo>
                    <a:pt x="5589" y="127517"/>
                  </a:lnTo>
                  <a:lnTo>
                    <a:pt x="17692" y="116166"/>
                  </a:lnTo>
                  <a:lnTo>
                    <a:pt x="65284" y="95608"/>
                  </a:lnTo>
                  <a:lnTo>
                    <a:pt x="101102" y="83589"/>
                  </a:lnTo>
                  <a:lnTo>
                    <a:pt x="142876" y="52440"/>
                  </a:lnTo>
                  <a:lnTo>
                    <a:pt x="146723" y="44450"/>
                  </a:lnTo>
                  <a:lnTo>
                    <a:pt x="147879" y="26214"/>
                  </a:lnTo>
                  <a:lnTo>
                    <a:pt x="144209" y="18778"/>
                  </a:lnTo>
                  <a:lnTo>
                    <a:pt x="130774" y="7396"/>
                  </a:lnTo>
                  <a:lnTo>
                    <a:pt x="97890" y="0"/>
                  </a:lnTo>
                  <a:lnTo>
                    <a:pt x="78212" y="4509"/>
                  </a:lnTo>
                  <a:lnTo>
                    <a:pt x="46515" y="26468"/>
                  </a:lnTo>
                  <a:lnTo>
                    <a:pt x="30420" y="52055"/>
                  </a:lnTo>
                  <a:lnTo>
                    <a:pt x="18242" y="87452"/>
                  </a:lnTo>
                  <a:lnTo>
                    <a:pt x="18403" y="127576"/>
                  </a:lnTo>
                  <a:lnTo>
                    <a:pt x="28938" y="181885"/>
                  </a:lnTo>
                  <a:lnTo>
                    <a:pt x="35478" y="205450"/>
                  </a:lnTo>
                  <a:lnTo>
                    <a:pt x="48524" y="224502"/>
                  </a:lnTo>
                  <a:lnTo>
                    <a:pt x="67189" y="239599"/>
                  </a:lnTo>
                  <a:lnTo>
                    <a:pt x="91083" y="250207"/>
                  </a:lnTo>
                  <a:lnTo>
                    <a:pt x="114181" y="252583"/>
                  </a:lnTo>
                  <a:lnTo>
                    <a:pt x="147399" y="2495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58922" y="2394798"/>
              <a:ext cx="147399" cy="205741"/>
            </a:xfrm>
            <a:custGeom>
              <a:avLst/>
              <a:gdLst/>
              <a:ahLst/>
              <a:cxnLst/>
              <a:rect l="0" t="0" r="0" b="0"/>
              <a:pathLst>
                <a:path w="147399" h="205741">
                  <a:moveTo>
                    <a:pt x="0" y="47813"/>
                  </a:moveTo>
                  <a:lnTo>
                    <a:pt x="5589" y="109906"/>
                  </a:lnTo>
                  <a:lnTo>
                    <a:pt x="16788" y="161290"/>
                  </a:lnTo>
                  <a:lnTo>
                    <a:pt x="19159" y="188714"/>
                  </a:lnTo>
                  <a:lnTo>
                    <a:pt x="17452" y="193220"/>
                  </a:lnTo>
                  <a:lnTo>
                    <a:pt x="13974" y="191544"/>
                  </a:lnTo>
                  <a:lnTo>
                    <a:pt x="9316" y="185748"/>
                  </a:lnTo>
                  <a:lnTo>
                    <a:pt x="2760" y="149644"/>
                  </a:lnTo>
                  <a:lnTo>
                    <a:pt x="1715" y="94617"/>
                  </a:lnTo>
                  <a:lnTo>
                    <a:pt x="14725" y="37902"/>
                  </a:lnTo>
                  <a:lnTo>
                    <a:pt x="30359" y="11471"/>
                  </a:lnTo>
                  <a:lnTo>
                    <a:pt x="38957" y="6038"/>
                  </a:lnTo>
                  <a:lnTo>
                    <a:pt x="60987" y="0"/>
                  </a:lnTo>
                  <a:lnTo>
                    <a:pt x="83257" y="3556"/>
                  </a:lnTo>
                  <a:lnTo>
                    <a:pt x="94109" y="7780"/>
                  </a:lnTo>
                  <a:lnTo>
                    <a:pt x="109286" y="21832"/>
                  </a:lnTo>
                  <a:lnTo>
                    <a:pt x="132501" y="69608"/>
                  </a:lnTo>
                  <a:lnTo>
                    <a:pt x="142465" y="103014"/>
                  </a:lnTo>
                  <a:lnTo>
                    <a:pt x="146424" y="162399"/>
                  </a:lnTo>
                  <a:lnTo>
                    <a:pt x="147398" y="2057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50752" y="2389969"/>
              <a:ext cx="200960" cy="224560"/>
            </a:xfrm>
            <a:custGeom>
              <a:avLst/>
              <a:gdLst/>
              <a:ahLst/>
              <a:cxnLst/>
              <a:rect l="0" t="0" r="0" b="0"/>
              <a:pathLst>
                <a:path w="200960" h="224560">
                  <a:moveTo>
                    <a:pt x="124025" y="52642"/>
                  </a:moveTo>
                  <a:lnTo>
                    <a:pt x="118436" y="35874"/>
                  </a:lnTo>
                  <a:lnTo>
                    <a:pt x="112110" y="30935"/>
                  </a:lnTo>
                  <a:lnTo>
                    <a:pt x="92603" y="25447"/>
                  </a:lnTo>
                  <a:lnTo>
                    <a:pt x="60902" y="27947"/>
                  </a:lnTo>
                  <a:lnTo>
                    <a:pt x="42938" y="36207"/>
                  </a:lnTo>
                  <a:lnTo>
                    <a:pt x="34872" y="41685"/>
                  </a:lnTo>
                  <a:lnTo>
                    <a:pt x="22790" y="57131"/>
                  </a:lnTo>
                  <a:lnTo>
                    <a:pt x="5502" y="95643"/>
                  </a:lnTo>
                  <a:lnTo>
                    <a:pt x="0" y="132193"/>
                  </a:lnTo>
                  <a:lnTo>
                    <a:pt x="3958" y="167070"/>
                  </a:lnTo>
                  <a:lnTo>
                    <a:pt x="8886" y="175720"/>
                  </a:lnTo>
                  <a:lnTo>
                    <a:pt x="54602" y="213393"/>
                  </a:lnTo>
                  <a:lnTo>
                    <a:pt x="73283" y="222743"/>
                  </a:lnTo>
                  <a:lnTo>
                    <a:pt x="96404" y="224559"/>
                  </a:lnTo>
                  <a:lnTo>
                    <a:pt x="119938" y="220296"/>
                  </a:lnTo>
                  <a:lnTo>
                    <a:pt x="146340" y="204743"/>
                  </a:lnTo>
                  <a:lnTo>
                    <a:pt x="168981" y="182977"/>
                  </a:lnTo>
                  <a:lnTo>
                    <a:pt x="194473" y="134886"/>
                  </a:lnTo>
                  <a:lnTo>
                    <a:pt x="200959" y="109082"/>
                  </a:lnTo>
                  <a:lnTo>
                    <a:pt x="199942" y="85915"/>
                  </a:lnTo>
                  <a:lnTo>
                    <a:pt x="187203" y="53142"/>
                  </a:lnTo>
                  <a:lnTo>
                    <a:pt x="145082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32704" y="2411515"/>
              <a:ext cx="277085" cy="213667"/>
            </a:xfrm>
            <a:custGeom>
              <a:avLst/>
              <a:gdLst/>
              <a:ahLst/>
              <a:cxnLst/>
              <a:rect l="0" t="0" r="0" b="0"/>
              <a:pathLst>
                <a:path w="277085" h="213667">
                  <a:moveTo>
                    <a:pt x="0" y="125852"/>
                  </a:moveTo>
                  <a:lnTo>
                    <a:pt x="17959" y="189280"/>
                  </a:lnTo>
                  <a:lnTo>
                    <a:pt x="24750" y="210194"/>
                  </a:lnTo>
                  <a:lnTo>
                    <a:pt x="24689" y="213666"/>
                  </a:lnTo>
                  <a:lnTo>
                    <a:pt x="22308" y="212471"/>
                  </a:lnTo>
                  <a:lnTo>
                    <a:pt x="18382" y="208165"/>
                  </a:lnTo>
                  <a:lnTo>
                    <a:pt x="7267" y="179747"/>
                  </a:lnTo>
                  <a:lnTo>
                    <a:pt x="1436" y="120987"/>
                  </a:lnTo>
                  <a:lnTo>
                    <a:pt x="3403" y="63107"/>
                  </a:lnTo>
                  <a:lnTo>
                    <a:pt x="5779" y="48927"/>
                  </a:lnTo>
                  <a:lnTo>
                    <a:pt x="10871" y="38304"/>
                  </a:lnTo>
                  <a:lnTo>
                    <a:pt x="25889" y="23381"/>
                  </a:lnTo>
                  <a:lnTo>
                    <a:pt x="33637" y="21273"/>
                  </a:lnTo>
                  <a:lnTo>
                    <a:pt x="41142" y="22208"/>
                  </a:lnTo>
                  <a:lnTo>
                    <a:pt x="48485" y="25171"/>
                  </a:lnTo>
                  <a:lnTo>
                    <a:pt x="69998" y="46108"/>
                  </a:lnTo>
                  <a:lnTo>
                    <a:pt x="112288" y="105189"/>
                  </a:lnTo>
                  <a:lnTo>
                    <a:pt x="128462" y="138798"/>
                  </a:lnTo>
                  <a:lnTo>
                    <a:pt x="112352" y="102572"/>
                  </a:lnTo>
                  <a:lnTo>
                    <a:pt x="107379" y="66962"/>
                  </a:lnTo>
                  <a:lnTo>
                    <a:pt x="111495" y="26775"/>
                  </a:lnTo>
                  <a:lnTo>
                    <a:pt x="116444" y="16517"/>
                  </a:lnTo>
                  <a:lnTo>
                    <a:pt x="131302" y="2000"/>
                  </a:lnTo>
                  <a:lnTo>
                    <a:pt x="140177" y="0"/>
                  </a:lnTo>
                  <a:lnTo>
                    <a:pt x="159397" y="4017"/>
                  </a:lnTo>
                  <a:lnTo>
                    <a:pt x="189949" y="19433"/>
                  </a:lnTo>
                  <a:lnTo>
                    <a:pt x="215638" y="44408"/>
                  </a:lnTo>
                  <a:lnTo>
                    <a:pt x="252428" y="102967"/>
                  </a:lnTo>
                  <a:lnTo>
                    <a:pt x="275120" y="146548"/>
                  </a:lnTo>
                  <a:lnTo>
                    <a:pt x="277084" y="164686"/>
                  </a:lnTo>
                  <a:lnTo>
                    <a:pt x="273741" y="18902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38031" y="2453139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1169" y="109282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16974" y="2316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53844" y="2426473"/>
              <a:ext cx="200042" cy="214672"/>
            </a:xfrm>
            <a:custGeom>
              <a:avLst/>
              <a:gdLst/>
              <a:ahLst/>
              <a:cxnLst/>
              <a:rect l="0" t="0" r="0" b="0"/>
              <a:pathLst>
                <a:path w="200042" h="214672">
                  <a:moveTo>
                    <a:pt x="0" y="68780"/>
                  </a:moveTo>
                  <a:lnTo>
                    <a:pt x="8333" y="117711"/>
                  </a:lnTo>
                  <a:lnTo>
                    <a:pt x="15684" y="171253"/>
                  </a:lnTo>
                  <a:lnTo>
                    <a:pt x="26062" y="214671"/>
                  </a:lnTo>
                  <a:lnTo>
                    <a:pt x="14415" y="156597"/>
                  </a:lnTo>
                  <a:lnTo>
                    <a:pt x="14416" y="100382"/>
                  </a:lnTo>
                  <a:lnTo>
                    <a:pt x="25334" y="38628"/>
                  </a:lnTo>
                  <a:lnTo>
                    <a:pt x="40912" y="4214"/>
                  </a:lnTo>
                  <a:lnTo>
                    <a:pt x="50671" y="0"/>
                  </a:lnTo>
                  <a:lnTo>
                    <a:pt x="77113" y="1557"/>
                  </a:lnTo>
                  <a:lnTo>
                    <a:pt x="102122" y="13167"/>
                  </a:lnTo>
                  <a:lnTo>
                    <a:pt x="135933" y="42554"/>
                  </a:lnTo>
                  <a:lnTo>
                    <a:pt x="155171" y="67653"/>
                  </a:lnTo>
                  <a:lnTo>
                    <a:pt x="181207" y="130185"/>
                  </a:lnTo>
                  <a:lnTo>
                    <a:pt x="196752" y="178122"/>
                  </a:lnTo>
                  <a:lnTo>
                    <a:pt x="200041" y="19512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08117" y="2392518"/>
              <a:ext cx="219510" cy="250136"/>
            </a:xfrm>
            <a:custGeom>
              <a:avLst/>
              <a:gdLst/>
              <a:ahLst/>
              <a:cxnLst/>
              <a:rect l="0" t="0" r="0" b="0"/>
              <a:pathLst>
                <a:path w="219510" h="250136">
                  <a:moveTo>
                    <a:pt x="82639" y="144849"/>
                  </a:moveTo>
                  <a:lnTo>
                    <a:pt x="98258" y="81422"/>
                  </a:lnTo>
                  <a:lnTo>
                    <a:pt x="96209" y="60507"/>
                  </a:lnTo>
                  <a:lnTo>
                    <a:pt x="82891" y="29002"/>
                  </a:lnTo>
                  <a:lnTo>
                    <a:pt x="64126" y="3030"/>
                  </a:lnTo>
                  <a:lnTo>
                    <a:pt x="56259" y="0"/>
                  </a:lnTo>
                  <a:lnTo>
                    <a:pt x="47505" y="320"/>
                  </a:lnTo>
                  <a:lnTo>
                    <a:pt x="38159" y="2873"/>
                  </a:lnTo>
                  <a:lnTo>
                    <a:pt x="30759" y="8084"/>
                  </a:lnTo>
                  <a:lnTo>
                    <a:pt x="19417" y="23234"/>
                  </a:lnTo>
                  <a:lnTo>
                    <a:pt x="6455" y="51493"/>
                  </a:lnTo>
                  <a:lnTo>
                    <a:pt x="0" y="108125"/>
                  </a:lnTo>
                  <a:lnTo>
                    <a:pt x="1844" y="165585"/>
                  </a:lnTo>
                  <a:lnTo>
                    <a:pt x="18716" y="221995"/>
                  </a:lnTo>
                  <a:lnTo>
                    <a:pt x="27156" y="231375"/>
                  </a:lnTo>
                  <a:lnTo>
                    <a:pt x="49011" y="241797"/>
                  </a:lnTo>
                  <a:lnTo>
                    <a:pt x="59050" y="241066"/>
                  </a:lnTo>
                  <a:lnTo>
                    <a:pt x="76445" y="230896"/>
                  </a:lnTo>
                  <a:lnTo>
                    <a:pt x="88854" y="214678"/>
                  </a:lnTo>
                  <a:lnTo>
                    <a:pt x="113846" y="151919"/>
                  </a:lnTo>
                  <a:lnTo>
                    <a:pt x="117482" y="139034"/>
                  </a:lnTo>
                  <a:lnTo>
                    <a:pt x="121075" y="136293"/>
                  </a:lnTo>
                  <a:lnTo>
                    <a:pt x="124641" y="140315"/>
                  </a:lnTo>
                  <a:lnTo>
                    <a:pt x="148920" y="198018"/>
                  </a:lnTo>
                  <a:lnTo>
                    <a:pt x="174500" y="234121"/>
                  </a:lnTo>
                  <a:lnTo>
                    <a:pt x="191316" y="243017"/>
                  </a:lnTo>
                  <a:lnTo>
                    <a:pt x="219509" y="25013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43440" y="2179399"/>
              <a:ext cx="31587" cy="473783"/>
            </a:xfrm>
            <a:custGeom>
              <a:avLst/>
              <a:gdLst/>
              <a:ahLst/>
              <a:cxnLst/>
              <a:rect l="0" t="0" r="0" b="0"/>
              <a:pathLst>
                <a:path w="31587" h="473783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1170" y="151688"/>
                  </a:lnTo>
                  <a:lnTo>
                    <a:pt x="8334" y="213150"/>
                  </a:lnTo>
                  <a:lnTo>
                    <a:pt x="10095" y="275680"/>
                  </a:lnTo>
                  <a:lnTo>
                    <a:pt x="17679" y="335431"/>
                  </a:lnTo>
                  <a:lnTo>
                    <a:pt x="21226" y="389895"/>
                  </a:lnTo>
                  <a:lnTo>
                    <a:pt x="29192" y="445167"/>
                  </a:lnTo>
                  <a:lnTo>
                    <a:pt x="31586" y="47378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53927" y="2368911"/>
              <a:ext cx="336913" cy="10530"/>
            </a:xfrm>
            <a:custGeom>
              <a:avLst/>
              <a:gdLst/>
              <a:ahLst/>
              <a:cxnLst/>
              <a:rect l="0" t="0" r="0" b="0"/>
              <a:pathLst>
                <a:path w="336913" h="10530">
                  <a:moveTo>
                    <a:pt x="336912" y="10529"/>
                  </a:moveTo>
                  <a:lnTo>
                    <a:pt x="294221" y="7409"/>
                  </a:lnTo>
                  <a:lnTo>
                    <a:pt x="250563" y="2196"/>
                  </a:lnTo>
                  <a:lnTo>
                    <a:pt x="208458" y="976"/>
                  </a:lnTo>
                  <a:lnTo>
                    <a:pt x="162448" y="434"/>
                  </a:lnTo>
                  <a:lnTo>
                    <a:pt x="101685" y="129"/>
                  </a:lnTo>
                  <a:lnTo>
                    <a:pt x="41048" y="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57023" y="2421554"/>
              <a:ext cx="158747" cy="199955"/>
            </a:xfrm>
            <a:custGeom>
              <a:avLst/>
              <a:gdLst/>
              <a:ahLst/>
              <a:cxnLst/>
              <a:rect l="0" t="0" r="0" b="0"/>
              <a:pathLst>
                <a:path w="158747" h="199955">
                  <a:moveTo>
                    <a:pt x="107515" y="0"/>
                  </a:moveTo>
                  <a:lnTo>
                    <a:pt x="85159" y="0"/>
                  </a:lnTo>
                  <a:lnTo>
                    <a:pt x="67943" y="6239"/>
                  </a:lnTo>
                  <a:lnTo>
                    <a:pt x="37828" y="29308"/>
                  </a:lnTo>
                  <a:lnTo>
                    <a:pt x="10519" y="64801"/>
                  </a:lnTo>
                  <a:lnTo>
                    <a:pt x="845" y="84952"/>
                  </a:lnTo>
                  <a:lnTo>
                    <a:pt x="0" y="127206"/>
                  </a:lnTo>
                  <a:lnTo>
                    <a:pt x="7159" y="165592"/>
                  </a:lnTo>
                  <a:lnTo>
                    <a:pt x="19629" y="185121"/>
                  </a:lnTo>
                  <a:lnTo>
                    <a:pt x="27868" y="193604"/>
                  </a:lnTo>
                  <a:lnTo>
                    <a:pt x="36869" y="198089"/>
                  </a:lnTo>
                  <a:lnTo>
                    <a:pt x="56229" y="199954"/>
                  </a:lnTo>
                  <a:lnTo>
                    <a:pt x="86860" y="194426"/>
                  </a:lnTo>
                  <a:lnTo>
                    <a:pt x="118163" y="179790"/>
                  </a:lnTo>
                  <a:lnTo>
                    <a:pt x="144075" y="155047"/>
                  </a:lnTo>
                  <a:lnTo>
                    <a:pt x="153010" y="132471"/>
                  </a:lnTo>
                  <a:lnTo>
                    <a:pt x="158746" y="74260"/>
                  </a:lnTo>
                  <a:lnTo>
                    <a:pt x="153292" y="50162"/>
                  </a:lnTo>
                  <a:lnTo>
                    <a:pt x="137066" y="23442"/>
                  </a:lnTo>
                  <a:lnTo>
                    <a:pt x="130726" y="15628"/>
                  </a:lnTo>
                  <a:lnTo>
                    <a:pt x="111202" y="6946"/>
                  </a:lnTo>
                  <a:lnTo>
                    <a:pt x="65402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69823" y="2389969"/>
              <a:ext cx="126343" cy="205573"/>
            </a:xfrm>
            <a:custGeom>
              <a:avLst/>
              <a:gdLst/>
              <a:ahLst/>
              <a:cxnLst/>
              <a:rect l="0" t="0" r="0" b="0"/>
              <a:pathLst>
                <a:path w="126343" h="205573">
                  <a:moveTo>
                    <a:pt x="0" y="94756"/>
                  </a:moveTo>
                  <a:lnTo>
                    <a:pt x="25195" y="148631"/>
                  </a:lnTo>
                  <a:lnTo>
                    <a:pt x="52607" y="204828"/>
                  </a:lnTo>
                  <a:lnTo>
                    <a:pt x="51449" y="205572"/>
                  </a:lnTo>
                  <a:lnTo>
                    <a:pt x="48338" y="203728"/>
                  </a:lnTo>
                  <a:lnTo>
                    <a:pt x="34938" y="167147"/>
                  </a:lnTo>
                  <a:lnTo>
                    <a:pt x="17527" y="106730"/>
                  </a:lnTo>
                  <a:lnTo>
                    <a:pt x="12603" y="68538"/>
                  </a:lnTo>
                  <a:lnTo>
                    <a:pt x="17690" y="47619"/>
                  </a:lnTo>
                  <a:lnTo>
                    <a:pt x="22322" y="38765"/>
                  </a:lnTo>
                  <a:lnTo>
                    <a:pt x="36828" y="25807"/>
                  </a:lnTo>
                  <a:lnTo>
                    <a:pt x="74735" y="795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01468" y="2382164"/>
              <a:ext cx="279461" cy="279575"/>
            </a:xfrm>
            <a:custGeom>
              <a:avLst/>
              <a:gdLst/>
              <a:ahLst/>
              <a:cxnLst/>
              <a:rect l="0" t="0" r="0" b="0"/>
              <a:pathLst>
                <a:path w="279461" h="279575">
                  <a:moveTo>
                    <a:pt x="200024" y="28862"/>
                  </a:moveTo>
                  <a:lnTo>
                    <a:pt x="188845" y="17683"/>
                  </a:lnTo>
                  <a:lnTo>
                    <a:pt x="153948" y="5142"/>
                  </a:lnTo>
                  <a:lnTo>
                    <a:pt x="98159" y="0"/>
                  </a:lnTo>
                  <a:lnTo>
                    <a:pt x="57278" y="7312"/>
                  </a:lnTo>
                  <a:lnTo>
                    <a:pt x="23588" y="23776"/>
                  </a:lnTo>
                  <a:lnTo>
                    <a:pt x="6184" y="36740"/>
                  </a:lnTo>
                  <a:lnTo>
                    <a:pt x="1778" y="44642"/>
                  </a:lnTo>
                  <a:lnTo>
                    <a:pt x="0" y="62781"/>
                  </a:lnTo>
                  <a:lnTo>
                    <a:pt x="3504" y="70192"/>
                  </a:lnTo>
                  <a:lnTo>
                    <a:pt x="16755" y="81546"/>
                  </a:lnTo>
                  <a:lnTo>
                    <a:pt x="55125" y="88925"/>
                  </a:lnTo>
                  <a:lnTo>
                    <a:pt x="112087" y="92589"/>
                  </a:lnTo>
                  <a:lnTo>
                    <a:pt x="165279" y="103364"/>
                  </a:lnTo>
                  <a:lnTo>
                    <a:pt x="220665" y="121384"/>
                  </a:lnTo>
                  <a:lnTo>
                    <a:pt x="268079" y="152324"/>
                  </a:lnTo>
                  <a:lnTo>
                    <a:pt x="277064" y="172251"/>
                  </a:lnTo>
                  <a:lnTo>
                    <a:pt x="279460" y="184116"/>
                  </a:lnTo>
                  <a:lnTo>
                    <a:pt x="275883" y="209777"/>
                  </a:lnTo>
                  <a:lnTo>
                    <a:pt x="271653" y="223172"/>
                  </a:lnTo>
                  <a:lnTo>
                    <a:pt x="257595" y="241174"/>
                  </a:lnTo>
                  <a:lnTo>
                    <a:pt x="214386" y="267851"/>
                  </a:lnTo>
                  <a:lnTo>
                    <a:pt x="174514" y="277488"/>
                  </a:lnTo>
                  <a:lnTo>
                    <a:pt x="117949" y="279574"/>
                  </a:lnTo>
                  <a:lnTo>
                    <a:pt x="54784" y="269934"/>
                  </a:lnTo>
                  <a:lnTo>
                    <a:pt x="10511" y="26048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758259" y="3253305"/>
            <a:ext cx="2143065" cy="736996"/>
            <a:chOff x="1758259" y="3253305"/>
            <a:chExt cx="2143065" cy="736996"/>
          </a:xfrm>
        </p:grpSpPr>
        <p:sp>
          <p:nvSpPr>
            <p:cNvPr id="83" name="Freeform 82"/>
            <p:cNvSpPr/>
            <p:nvPr/>
          </p:nvSpPr>
          <p:spPr>
            <a:xfrm>
              <a:off x="1875536" y="3253305"/>
              <a:ext cx="19594" cy="189514"/>
            </a:xfrm>
            <a:custGeom>
              <a:avLst/>
              <a:gdLst/>
              <a:ahLst/>
              <a:cxnLst/>
              <a:rect l="0" t="0" r="0" b="0"/>
              <a:pathLst>
                <a:path w="19594" h="189514">
                  <a:moveTo>
                    <a:pt x="9065" y="0"/>
                  </a:moveTo>
                  <a:lnTo>
                    <a:pt x="0" y="58617"/>
                  </a:lnTo>
                  <a:lnTo>
                    <a:pt x="10182" y="121453"/>
                  </a:lnTo>
                  <a:lnTo>
                    <a:pt x="16805" y="160769"/>
                  </a:lnTo>
                  <a:lnTo>
                    <a:pt x="1959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758259" y="3505989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57238" y="5590"/>
                  </a:lnTo>
                  <a:lnTo>
                    <a:pt x="203064" y="17959"/>
                  </a:lnTo>
                  <a:lnTo>
                    <a:pt x="147302" y="31667"/>
                  </a:lnTo>
                  <a:lnTo>
                    <a:pt x="85638" y="40050"/>
                  </a:lnTo>
                  <a:lnTo>
                    <a:pt x="29047" y="489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79357" y="3674445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8645" y="167602"/>
                  </a:lnTo>
                  <a:lnTo>
                    <a:pt x="27231" y="215907"/>
                  </a:lnTo>
                  <a:lnTo>
                    <a:pt x="30726" y="278392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823432" y="3684974"/>
              <a:ext cx="166455" cy="151092"/>
            </a:xfrm>
            <a:custGeom>
              <a:avLst/>
              <a:gdLst/>
              <a:ahLst/>
              <a:cxnLst/>
              <a:rect l="0" t="0" r="0" b="0"/>
              <a:pathLst>
                <a:path w="166455" h="151092">
                  <a:moveTo>
                    <a:pt x="166454" y="126342"/>
                  </a:moveTo>
                  <a:lnTo>
                    <a:pt x="107837" y="126342"/>
                  </a:lnTo>
                  <a:lnTo>
                    <a:pt x="51240" y="137794"/>
                  </a:lnTo>
                  <a:lnTo>
                    <a:pt x="8645" y="151091"/>
                  </a:lnTo>
                  <a:lnTo>
                    <a:pt x="2756" y="148690"/>
                  </a:lnTo>
                  <a:lnTo>
                    <a:pt x="0" y="142411"/>
                  </a:lnTo>
                  <a:lnTo>
                    <a:pt x="57" y="124125"/>
                  </a:lnTo>
                  <a:lnTo>
                    <a:pt x="16034" y="61806"/>
                  </a:lnTo>
                  <a:lnTo>
                    <a:pt x="295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79440" y="3516518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9553" y="172240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63626" y="3632331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82697" y="0"/>
                  </a:lnTo>
                  <a:lnTo>
                    <a:pt x="134851" y="0"/>
                  </a:lnTo>
                  <a:lnTo>
                    <a:pt x="83630" y="0"/>
                  </a:lnTo>
                  <a:lnTo>
                    <a:pt x="3764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695295" y="3509436"/>
              <a:ext cx="284270" cy="366124"/>
            </a:xfrm>
            <a:custGeom>
              <a:avLst/>
              <a:gdLst/>
              <a:ahLst/>
              <a:cxnLst/>
              <a:rect l="0" t="0" r="0" b="0"/>
              <a:pathLst>
                <a:path w="284270" h="366124">
                  <a:moveTo>
                    <a:pt x="0" y="91310"/>
                  </a:moveTo>
                  <a:lnTo>
                    <a:pt x="14654" y="149927"/>
                  </a:lnTo>
                  <a:lnTo>
                    <a:pt x="31667" y="206524"/>
                  </a:lnTo>
                  <a:lnTo>
                    <a:pt x="49144" y="260857"/>
                  </a:lnTo>
                  <a:lnTo>
                    <a:pt x="60054" y="313317"/>
                  </a:lnTo>
                  <a:lnTo>
                    <a:pt x="68826" y="366123"/>
                  </a:lnTo>
                  <a:lnTo>
                    <a:pt x="62652" y="312931"/>
                  </a:lnTo>
                  <a:lnTo>
                    <a:pt x="51847" y="259175"/>
                  </a:lnTo>
                  <a:lnTo>
                    <a:pt x="38447" y="203497"/>
                  </a:lnTo>
                  <a:lnTo>
                    <a:pt x="33619" y="155876"/>
                  </a:lnTo>
                  <a:lnTo>
                    <a:pt x="32188" y="104721"/>
                  </a:lnTo>
                  <a:lnTo>
                    <a:pt x="37353" y="63698"/>
                  </a:lnTo>
                  <a:lnTo>
                    <a:pt x="51882" y="29316"/>
                  </a:lnTo>
                  <a:lnTo>
                    <a:pt x="67512" y="13844"/>
                  </a:lnTo>
                  <a:lnTo>
                    <a:pt x="87327" y="4238"/>
                  </a:lnTo>
                  <a:lnTo>
                    <a:pt x="123621" y="0"/>
                  </a:lnTo>
                  <a:lnTo>
                    <a:pt x="157121" y="6803"/>
                  </a:lnTo>
                  <a:lnTo>
                    <a:pt x="196763" y="29470"/>
                  </a:lnTo>
                  <a:lnTo>
                    <a:pt x="211452" y="43938"/>
                  </a:lnTo>
                  <a:lnTo>
                    <a:pt x="245343" y="102301"/>
                  </a:lnTo>
                  <a:lnTo>
                    <a:pt x="266218" y="160131"/>
                  </a:lnTo>
                  <a:lnTo>
                    <a:pt x="279490" y="221801"/>
                  </a:lnTo>
                  <a:lnTo>
                    <a:pt x="283325" y="274017"/>
                  </a:lnTo>
                  <a:lnTo>
                    <a:pt x="284269" y="30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32248" y="3569160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84891" y="368497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98786" y="7235"/>
                  </a:lnTo>
                  <a:lnTo>
                    <a:pt x="45683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95502" y="3253305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3120" y="57264"/>
                  </a:lnTo>
                  <a:lnTo>
                    <a:pt x="14654" y="118157"/>
                  </a:lnTo>
                  <a:lnTo>
                    <a:pt x="28547" y="181026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32331" y="3559156"/>
              <a:ext cx="210571" cy="15595"/>
            </a:xfrm>
            <a:custGeom>
              <a:avLst/>
              <a:gdLst/>
              <a:ahLst/>
              <a:cxnLst/>
              <a:rect l="0" t="0" r="0" b="0"/>
              <a:pathLst>
                <a:path w="210571" h="15595">
                  <a:moveTo>
                    <a:pt x="210570" y="10004"/>
                  </a:moveTo>
                  <a:lnTo>
                    <a:pt x="193802" y="15594"/>
                  </a:lnTo>
                  <a:lnTo>
                    <a:pt x="161018" y="13480"/>
                  </a:lnTo>
                  <a:lnTo>
                    <a:pt x="102573" y="2129"/>
                  </a:lnTo>
                  <a:lnTo>
                    <a:pt x="48597" y="0"/>
                  </a:lnTo>
                  <a:lnTo>
                    <a:pt x="0" y="1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06031" y="3625502"/>
              <a:ext cx="195293" cy="257177"/>
            </a:xfrm>
            <a:custGeom>
              <a:avLst/>
              <a:gdLst/>
              <a:ahLst/>
              <a:cxnLst/>
              <a:rect l="0" t="0" r="0" b="0"/>
              <a:pathLst>
                <a:path w="195293" h="257177">
                  <a:moveTo>
                    <a:pt x="10528" y="38415"/>
                  </a:moveTo>
                  <a:lnTo>
                    <a:pt x="39837" y="9106"/>
                  </a:lnTo>
                  <a:lnTo>
                    <a:pt x="59429" y="1992"/>
                  </a:lnTo>
                  <a:lnTo>
                    <a:pt x="82565" y="0"/>
                  </a:lnTo>
                  <a:lnTo>
                    <a:pt x="104546" y="3014"/>
                  </a:lnTo>
                  <a:lnTo>
                    <a:pt x="122894" y="11373"/>
                  </a:lnTo>
                  <a:lnTo>
                    <a:pt x="131062" y="16877"/>
                  </a:lnTo>
                  <a:lnTo>
                    <a:pt x="134168" y="24057"/>
                  </a:lnTo>
                  <a:lnTo>
                    <a:pt x="133899" y="32352"/>
                  </a:lnTo>
                  <a:lnTo>
                    <a:pt x="122341" y="60795"/>
                  </a:lnTo>
                  <a:lnTo>
                    <a:pt x="97475" y="96258"/>
                  </a:lnTo>
                  <a:lnTo>
                    <a:pt x="68647" y="115048"/>
                  </a:lnTo>
                  <a:lnTo>
                    <a:pt x="70331" y="115240"/>
                  </a:lnTo>
                  <a:lnTo>
                    <a:pt x="74963" y="114198"/>
                  </a:lnTo>
                  <a:lnTo>
                    <a:pt x="117366" y="123842"/>
                  </a:lnTo>
                  <a:lnTo>
                    <a:pt x="158234" y="142507"/>
                  </a:lnTo>
                  <a:lnTo>
                    <a:pt x="184014" y="161933"/>
                  </a:lnTo>
                  <a:lnTo>
                    <a:pt x="192918" y="181829"/>
                  </a:lnTo>
                  <a:lnTo>
                    <a:pt x="195292" y="193686"/>
                  </a:lnTo>
                  <a:lnTo>
                    <a:pt x="194536" y="203930"/>
                  </a:lnTo>
                  <a:lnTo>
                    <a:pt x="187456" y="221552"/>
                  </a:lnTo>
                  <a:lnTo>
                    <a:pt x="173391" y="234063"/>
                  </a:lnTo>
                  <a:lnTo>
                    <a:pt x="130176" y="251626"/>
                  </a:lnTo>
                  <a:lnTo>
                    <a:pt x="90303" y="257176"/>
                  </a:lnTo>
                  <a:lnTo>
                    <a:pt x="65871" y="252235"/>
                  </a:lnTo>
                  <a:lnTo>
                    <a:pt x="9595" y="222999"/>
                  </a:lnTo>
                  <a:lnTo>
                    <a:pt x="0" y="21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579274" y="4316684"/>
            <a:ext cx="484312" cy="631711"/>
            <a:chOff x="1579274" y="4316684"/>
            <a:chExt cx="484312" cy="631711"/>
          </a:xfrm>
        </p:grpSpPr>
        <p:sp>
          <p:nvSpPr>
            <p:cNvPr id="96" name="Freeform 95"/>
            <p:cNvSpPr/>
            <p:nvPr/>
          </p:nvSpPr>
          <p:spPr>
            <a:xfrm>
              <a:off x="1579274" y="4558839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31586"/>
                  </a:moveTo>
                  <a:lnTo>
                    <a:pt x="71297" y="14797"/>
                  </a:lnTo>
                  <a:lnTo>
                    <a:pt x="26128" y="8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05658" y="4316684"/>
              <a:ext cx="21058" cy="210570"/>
            </a:xfrm>
            <a:custGeom>
              <a:avLst/>
              <a:gdLst/>
              <a:ahLst/>
              <a:cxnLst/>
              <a:rect l="0" t="0" r="0" b="0"/>
              <a:pathLst>
                <a:path w="21058" h="210570">
                  <a:moveTo>
                    <a:pt x="0" y="0"/>
                  </a:moveTo>
                  <a:lnTo>
                    <a:pt x="8333" y="48930"/>
                  </a:lnTo>
                  <a:lnTo>
                    <a:pt x="15684" y="108061"/>
                  </a:lnTo>
                  <a:lnTo>
                    <a:pt x="19995" y="169697"/>
                  </a:lnTo>
                  <a:lnTo>
                    <a:pt x="21057" y="210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21430" y="4590858"/>
              <a:ext cx="242156" cy="10096"/>
            </a:xfrm>
            <a:custGeom>
              <a:avLst/>
              <a:gdLst/>
              <a:ahLst/>
              <a:cxnLst/>
              <a:rect l="0" t="0" r="0" b="0"/>
              <a:pathLst>
                <a:path w="242156" h="10096">
                  <a:moveTo>
                    <a:pt x="242155" y="10095"/>
                  </a:moveTo>
                  <a:lnTo>
                    <a:pt x="204677" y="1762"/>
                  </a:lnTo>
                  <a:lnTo>
                    <a:pt x="153254" y="0"/>
                  </a:lnTo>
                  <a:lnTo>
                    <a:pt x="90800" y="6888"/>
                  </a:lnTo>
                  <a:lnTo>
                    <a:pt x="35310" y="9461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00414" y="4695709"/>
              <a:ext cx="10530" cy="252686"/>
            </a:xfrm>
            <a:custGeom>
              <a:avLst/>
              <a:gdLst/>
              <a:ahLst/>
              <a:cxnLst/>
              <a:rect l="0" t="0" r="0" b="0"/>
              <a:pathLst>
                <a:path w="10530" h="252686">
                  <a:moveTo>
                    <a:pt x="10529" y="0"/>
                  </a:moveTo>
                  <a:lnTo>
                    <a:pt x="4939" y="16768"/>
                  </a:lnTo>
                  <a:lnTo>
                    <a:pt x="8984" y="75446"/>
                  </a:lnTo>
                  <a:lnTo>
                    <a:pt x="10224" y="135786"/>
                  </a:lnTo>
                  <a:lnTo>
                    <a:pt x="10438" y="186722"/>
                  </a:lnTo>
                  <a:lnTo>
                    <a:pt x="2183" y="241572"/>
                  </a:lnTo>
                  <a:lnTo>
                    <a:pt x="0" y="2526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53309" y="4716767"/>
              <a:ext cx="157635" cy="136871"/>
            </a:xfrm>
            <a:custGeom>
              <a:avLst/>
              <a:gdLst/>
              <a:ahLst/>
              <a:cxnLst/>
              <a:rect l="0" t="0" r="0" b="0"/>
              <a:pathLst>
                <a:path w="157635" h="136871">
                  <a:moveTo>
                    <a:pt x="157634" y="136870"/>
                  </a:moveTo>
                  <a:lnTo>
                    <a:pt x="120156" y="128537"/>
                  </a:lnTo>
                  <a:lnTo>
                    <a:pt x="85308" y="130111"/>
                  </a:lnTo>
                  <a:lnTo>
                    <a:pt x="36502" y="135535"/>
                  </a:lnTo>
                  <a:lnTo>
                    <a:pt x="15670" y="130037"/>
                  </a:lnTo>
                  <a:lnTo>
                    <a:pt x="6839" y="125296"/>
                  </a:lnTo>
                  <a:lnTo>
                    <a:pt x="2122" y="118625"/>
                  </a:lnTo>
                  <a:lnTo>
                    <a:pt x="147" y="110669"/>
                  </a:lnTo>
                  <a:lnTo>
                    <a:pt x="0" y="101855"/>
                  </a:lnTo>
                  <a:lnTo>
                    <a:pt x="23451" y="41813"/>
                  </a:lnTo>
                  <a:lnTo>
                    <a:pt x="3129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579689" y="4200870"/>
            <a:ext cx="410612" cy="589597"/>
            <a:chOff x="3579689" y="4200870"/>
            <a:chExt cx="410612" cy="589597"/>
          </a:xfrm>
        </p:grpSpPr>
        <p:sp>
          <p:nvSpPr>
            <p:cNvPr id="102" name="Freeform 101"/>
            <p:cNvSpPr/>
            <p:nvPr/>
          </p:nvSpPr>
          <p:spPr>
            <a:xfrm>
              <a:off x="3579689" y="447461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0127" y="16789"/>
                  </a:lnTo>
                  <a:lnTo>
                    <a:pt x="20914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53863" y="4200870"/>
              <a:ext cx="10096" cy="178986"/>
            </a:xfrm>
            <a:custGeom>
              <a:avLst/>
              <a:gdLst/>
              <a:ahLst/>
              <a:cxnLst/>
              <a:rect l="0" t="0" r="0" b="0"/>
              <a:pathLst>
                <a:path w="10096" h="178986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7957" y="161197"/>
                  </a:lnTo>
                  <a:lnTo>
                    <a:pt x="10095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79730" y="443249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5" y="16788"/>
                  </a:lnTo>
                  <a:lnTo>
                    <a:pt x="96058" y="26084"/>
                  </a:lnTo>
                  <a:lnTo>
                    <a:pt x="39166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958715" y="4558839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5214"/>
                  </a:lnTo>
                  <a:lnTo>
                    <a:pt x="17475" y="215845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21806" y="4537782"/>
              <a:ext cx="157967" cy="172583"/>
            </a:xfrm>
            <a:custGeom>
              <a:avLst/>
              <a:gdLst/>
              <a:ahLst/>
              <a:cxnLst/>
              <a:rect l="0" t="0" r="0" b="0"/>
              <a:pathLst>
                <a:path w="157967" h="172583">
                  <a:moveTo>
                    <a:pt x="157966" y="157927"/>
                  </a:moveTo>
                  <a:lnTo>
                    <a:pt x="99349" y="157927"/>
                  </a:lnTo>
                  <a:lnTo>
                    <a:pt x="42752" y="169380"/>
                  </a:lnTo>
                  <a:lnTo>
                    <a:pt x="32023" y="172582"/>
                  </a:lnTo>
                  <a:lnTo>
                    <a:pt x="22531" y="172377"/>
                  </a:lnTo>
                  <a:lnTo>
                    <a:pt x="5746" y="165909"/>
                  </a:lnTo>
                  <a:lnTo>
                    <a:pt x="1504" y="158569"/>
                  </a:lnTo>
                  <a:lnTo>
                    <a:pt x="0" y="100012"/>
                  </a:lnTo>
                  <a:lnTo>
                    <a:pt x="11486" y="42806"/>
                  </a:lnTo>
                  <a:lnTo>
                    <a:pt x="2109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1831958" y="3158549"/>
            <a:ext cx="200043" cy="1652975"/>
          </a:xfrm>
          <a:custGeom>
            <a:avLst/>
            <a:gdLst/>
            <a:ahLst/>
            <a:cxnLst/>
            <a:rect l="0" t="0" r="0" b="0"/>
            <a:pathLst>
              <a:path w="200043" h="1652975">
                <a:moveTo>
                  <a:pt x="200042" y="0"/>
                </a:moveTo>
                <a:lnTo>
                  <a:pt x="192806" y="28726"/>
                </a:lnTo>
                <a:lnTo>
                  <a:pt x="189319" y="79091"/>
                </a:lnTo>
                <a:lnTo>
                  <a:pt x="182567" y="138468"/>
                </a:lnTo>
                <a:lnTo>
                  <a:pt x="178876" y="198175"/>
                </a:lnTo>
                <a:lnTo>
                  <a:pt x="172063" y="250051"/>
                </a:lnTo>
                <a:lnTo>
                  <a:pt x="168355" y="312215"/>
                </a:lnTo>
                <a:lnTo>
                  <a:pt x="161537" y="361830"/>
                </a:lnTo>
                <a:lnTo>
                  <a:pt x="158641" y="420516"/>
                </a:lnTo>
                <a:lnTo>
                  <a:pt x="152479" y="482758"/>
                </a:lnTo>
                <a:lnTo>
                  <a:pt x="147233" y="542972"/>
                </a:lnTo>
                <a:lnTo>
                  <a:pt x="139264" y="603046"/>
                </a:lnTo>
                <a:lnTo>
                  <a:pt x="131754" y="665302"/>
                </a:lnTo>
                <a:lnTo>
                  <a:pt x="127946" y="714063"/>
                </a:lnTo>
                <a:lnTo>
                  <a:pt x="119423" y="774535"/>
                </a:lnTo>
                <a:lnTo>
                  <a:pt x="113407" y="831541"/>
                </a:lnTo>
                <a:lnTo>
                  <a:pt x="106889" y="893451"/>
                </a:lnTo>
                <a:lnTo>
                  <a:pt x="98366" y="953600"/>
                </a:lnTo>
                <a:lnTo>
                  <a:pt x="92350" y="1013661"/>
                </a:lnTo>
                <a:lnTo>
                  <a:pt x="80243" y="1075914"/>
                </a:lnTo>
                <a:lnTo>
                  <a:pt x="75638" y="1124674"/>
                </a:lnTo>
                <a:lnTo>
                  <a:pt x="66847" y="1186317"/>
                </a:lnTo>
                <a:lnTo>
                  <a:pt x="63090" y="1235245"/>
                </a:lnTo>
                <a:lnTo>
                  <a:pt x="51933" y="1294293"/>
                </a:lnTo>
                <a:lnTo>
                  <a:pt x="44054" y="1351016"/>
                </a:lnTo>
                <a:lnTo>
                  <a:pt x="37100" y="1398818"/>
                </a:lnTo>
                <a:lnTo>
                  <a:pt x="31505" y="1457798"/>
                </a:lnTo>
                <a:lnTo>
                  <a:pt x="17075" y="1520947"/>
                </a:lnTo>
                <a:lnTo>
                  <a:pt x="10652" y="1574858"/>
                </a:lnTo>
                <a:lnTo>
                  <a:pt x="2451" y="1620516"/>
                </a:lnTo>
                <a:lnTo>
                  <a:pt x="0" y="165297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5763662" y="3126963"/>
            <a:ext cx="1795800" cy="663297"/>
            <a:chOff x="5763662" y="3126963"/>
            <a:chExt cx="1795800" cy="663297"/>
          </a:xfrm>
        </p:grpSpPr>
        <p:sp>
          <p:nvSpPr>
            <p:cNvPr id="109" name="Freeform 108"/>
            <p:cNvSpPr/>
            <p:nvPr/>
          </p:nvSpPr>
          <p:spPr>
            <a:xfrm>
              <a:off x="5763662" y="3425828"/>
              <a:ext cx="235208" cy="322318"/>
            </a:xfrm>
            <a:custGeom>
              <a:avLst/>
              <a:gdLst/>
              <a:ahLst/>
              <a:cxnLst/>
              <a:rect l="0" t="0" r="0" b="0"/>
              <a:pathLst>
                <a:path w="235208" h="322318">
                  <a:moveTo>
                    <a:pt x="37540" y="164389"/>
                  </a:moveTo>
                  <a:lnTo>
                    <a:pt x="29206" y="213320"/>
                  </a:lnTo>
                  <a:lnTo>
                    <a:pt x="27445" y="272450"/>
                  </a:lnTo>
                  <a:lnTo>
                    <a:pt x="21550" y="309491"/>
                  </a:lnTo>
                  <a:lnTo>
                    <a:pt x="18692" y="312596"/>
                  </a:lnTo>
                  <a:lnTo>
                    <a:pt x="15615" y="309988"/>
                  </a:lnTo>
                  <a:lnTo>
                    <a:pt x="12395" y="303569"/>
                  </a:lnTo>
                  <a:lnTo>
                    <a:pt x="6802" y="246611"/>
                  </a:lnTo>
                  <a:lnTo>
                    <a:pt x="0" y="185399"/>
                  </a:lnTo>
                  <a:lnTo>
                    <a:pt x="10528" y="123887"/>
                  </a:lnTo>
                  <a:lnTo>
                    <a:pt x="27151" y="69845"/>
                  </a:lnTo>
                  <a:lnTo>
                    <a:pt x="35263" y="49840"/>
                  </a:lnTo>
                  <a:lnTo>
                    <a:pt x="54153" y="25424"/>
                  </a:lnTo>
                  <a:lnTo>
                    <a:pt x="71830" y="10600"/>
                  </a:lnTo>
                  <a:lnTo>
                    <a:pt x="94504" y="2452"/>
                  </a:lnTo>
                  <a:lnTo>
                    <a:pt x="119009" y="0"/>
                  </a:lnTo>
                  <a:lnTo>
                    <a:pt x="141599" y="2810"/>
                  </a:lnTo>
                  <a:lnTo>
                    <a:pt x="174047" y="16558"/>
                  </a:lnTo>
                  <a:lnTo>
                    <a:pt x="189067" y="32006"/>
                  </a:lnTo>
                  <a:lnTo>
                    <a:pt x="218237" y="74687"/>
                  </a:lnTo>
                  <a:lnTo>
                    <a:pt x="231481" y="131852"/>
                  </a:lnTo>
                  <a:lnTo>
                    <a:pt x="235207" y="183135"/>
                  </a:lnTo>
                  <a:lnTo>
                    <a:pt x="229010" y="241445"/>
                  </a:lnTo>
                  <a:lnTo>
                    <a:pt x="227633" y="285487"/>
                  </a:lnTo>
                  <a:lnTo>
                    <a:pt x="227053" y="322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48642" y="350598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308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27585" y="360074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30897" y="21057"/>
                  </a:lnTo>
                  <a:lnTo>
                    <a:pt x="71180" y="12724"/>
                  </a:lnTo>
                  <a:lnTo>
                    <a:pt x="10062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69782" y="3148020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4120"/>
                  </a:lnTo>
                  <a:lnTo>
                    <a:pt x="17" y="19072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32911" y="3458098"/>
              <a:ext cx="252685" cy="16307"/>
            </a:xfrm>
            <a:custGeom>
              <a:avLst/>
              <a:gdLst/>
              <a:ahLst/>
              <a:cxnLst/>
              <a:rect l="0" t="0" r="0" b="0"/>
              <a:pathLst>
                <a:path w="252685" h="16307">
                  <a:moveTo>
                    <a:pt x="252684" y="16306"/>
                  </a:moveTo>
                  <a:lnTo>
                    <a:pt x="225129" y="9070"/>
                  </a:lnTo>
                  <a:lnTo>
                    <a:pt x="172026" y="3308"/>
                  </a:lnTo>
                  <a:lnTo>
                    <a:pt x="147816" y="0"/>
                  </a:lnTo>
                  <a:lnTo>
                    <a:pt x="94147" y="4290"/>
                  </a:lnTo>
                  <a:lnTo>
                    <a:pt x="32895" y="5483"/>
                  </a:lnTo>
                  <a:lnTo>
                    <a:pt x="0" y="5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43440" y="3497792"/>
              <a:ext cx="277690" cy="274510"/>
            </a:xfrm>
            <a:custGeom>
              <a:avLst/>
              <a:gdLst/>
              <a:ahLst/>
              <a:cxnLst/>
              <a:rect l="0" t="0" r="0" b="0"/>
              <a:pathLst>
                <a:path w="277690" h="274510">
                  <a:moveTo>
                    <a:pt x="63171" y="29254"/>
                  </a:moveTo>
                  <a:lnTo>
                    <a:pt x="81152" y="13613"/>
                  </a:lnTo>
                  <a:lnTo>
                    <a:pt x="98069" y="5535"/>
                  </a:lnTo>
                  <a:lnTo>
                    <a:pt x="138502" y="0"/>
                  </a:lnTo>
                  <a:lnTo>
                    <a:pt x="181938" y="9538"/>
                  </a:lnTo>
                  <a:lnTo>
                    <a:pt x="213265" y="27182"/>
                  </a:lnTo>
                  <a:lnTo>
                    <a:pt x="218216" y="34891"/>
                  </a:lnTo>
                  <a:lnTo>
                    <a:pt x="220597" y="52817"/>
                  </a:lnTo>
                  <a:lnTo>
                    <a:pt x="216085" y="60171"/>
                  </a:lnTo>
                  <a:lnTo>
                    <a:pt x="198593" y="71461"/>
                  </a:lnTo>
                  <a:lnTo>
                    <a:pt x="168027" y="84394"/>
                  </a:lnTo>
                  <a:lnTo>
                    <a:pt x="164661" y="88241"/>
                  </a:lnTo>
                  <a:lnTo>
                    <a:pt x="165926" y="91975"/>
                  </a:lnTo>
                  <a:lnTo>
                    <a:pt x="202482" y="117149"/>
                  </a:lnTo>
                  <a:lnTo>
                    <a:pt x="247416" y="143196"/>
                  </a:lnTo>
                  <a:lnTo>
                    <a:pt x="264121" y="168690"/>
                  </a:lnTo>
                  <a:lnTo>
                    <a:pt x="276480" y="198470"/>
                  </a:lnTo>
                  <a:lnTo>
                    <a:pt x="277689" y="219105"/>
                  </a:lnTo>
                  <a:lnTo>
                    <a:pt x="276373" y="229521"/>
                  </a:lnTo>
                  <a:lnTo>
                    <a:pt x="265552" y="247333"/>
                  </a:lnTo>
                  <a:lnTo>
                    <a:pt x="249045" y="261879"/>
                  </a:lnTo>
                  <a:lnTo>
                    <a:pt x="230010" y="272243"/>
                  </a:lnTo>
                  <a:lnTo>
                    <a:pt x="206731" y="274509"/>
                  </a:lnTo>
                  <a:lnTo>
                    <a:pt x="148070" y="266433"/>
                  </a:lnTo>
                  <a:lnTo>
                    <a:pt x="95799" y="253572"/>
                  </a:lnTo>
                  <a:lnTo>
                    <a:pt x="44746" y="236648"/>
                  </a:lnTo>
                  <a:lnTo>
                    <a:pt x="0" y="218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80394" y="3489872"/>
              <a:ext cx="136871" cy="16118"/>
            </a:xfrm>
            <a:custGeom>
              <a:avLst/>
              <a:gdLst/>
              <a:ahLst/>
              <a:cxnLst/>
              <a:rect l="0" t="0" r="0" b="0"/>
              <a:pathLst>
                <a:path w="136871" h="16118">
                  <a:moveTo>
                    <a:pt x="136870" y="5589"/>
                  </a:moveTo>
                  <a:lnTo>
                    <a:pt x="120102" y="0"/>
                  </a:lnTo>
                  <a:lnTo>
                    <a:pt x="102512" y="375"/>
                  </a:lnTo>
                  <a:lnTo>
                    <a:pt x="45041" y="6072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54176" y="312696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7937" y="54145"/>
                  </a:lnTo>
                  <a:lnTo>
                    <a:pt x="11992" y="114681"/>
                  </a:lnTo>
                  <a:lnTo>
                    <a:pt x="9648" y="175728"/>
                  </a:lnTo>
                  <a:lnTo>
                    <a:pt x="2252" y="23042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75192" y="3400704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25652" y="9065"/>
                  </a:lnTo>
                  <a:lnTo>
                    <a:pt x="171478" y="11410"/>
                  </a:lnTo>
                  <a:lnTo>
                    <a:pt x="112597" y="21925"/>
                  </a:lnTo>
                  <a:lnTo>
                    <a:pt x="56166" y="352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506819" y="349546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0528" y="58617"/>
                  </a:lnTo>
                  <a:lnTo>
                    <a:pt x="10528" y="121196"/>
                  </a:lnTo>
                  <a:lnTo>
                    <a:pt x="10528" y="172520"/>
                  </a:lnTo>
                  <a:lnTo>
                    <a:pt x="9358" y="222432"/>
                  </a:lnTo>
                  <a:lnTo>
                    <a:pt x="2195" y="26880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286333" y="3579689"/>
              <a:ext cx="231015" cy="119340"/>
            </a:xfrm>
            <a:custGeom>
              <a:avLst/>
              <a:gdLst/>
              <a:ahLst/>
              <a:cxnLst/>
              <a:rect l="0" t="0" r="0" b="0"/>
              <a:pathLst>
                <a:path w="231015" h="119340">
                  <a:moveTo>
                    <a:pt x="231014" y="73699"/>
                  </a:moveTo>
                  <a:lnTo>
                    <a:pt x="188322" y="76819"/>
                  </a:lnTo>
                  <a:lnTo>
                    <a:pt x="135011" y="91658"/>
                  </a:lnTo>
                  <a:lnTo>
                    <a:pt x="82676" y="105366"/>
                  </a:lnTo>
                  <a:lnTo>
                    <a:pt x="27277" y="119339"/>
                  </a:lnTo>
                  <a:lnTo>
                    <a:pt x="16811" y="118163"/>
                  </a:lnTo>
                  <a:lnTo>
                    <a:pt x="8663" y="113871"/>
                  </a:lnTo>
                  <a:lnTo>
                    <a:pt x="2062" y="107499"/>
                  </a:lnTo>
                  <a:lnTo>
                    <a:pt x="0" y="99742"/>
                  </a:lnTo>
                  <a:lnTo>
                    <a:pt x="3949" y="81764"/>
                  </a:lnTo>
                  <a:lnTo>
                    <a:pt x="33111" y="20840"/>
                  </a:lnTo>
                  <a:lnTo>
                    <a:pt x="40891" y="9262"/>
                  </a:lnTo>
                  <a:lnTo>
                    <a:pt x="520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001243" y="4333634"/>
            <a:ext cx="442198" cy="256792"/>
            <a:chOff x="6001243" y="4333634"/>
            <a:chExt cx="442198" cy="256792"/>
          </a:xfrm>
        </p:grpSpPr>
        <p:sp>
          <p:nvSpPr>
            <p:cNvPr id="121" name="Freeform 120"/>
            <p:cNvSpPr/>
            <p:nvPr/>
          </p:nvSpPr>
          <p:spPr>
            <a:xfrm>
              <a:off x="6001243" y="4333634"/>
              <a:ext cx="200043" cy="256792"/>
            </a:xfrm>
            <a:custGeom>
              <a:avLst/>
              <a:gdLst/>
              <a:ahLst/>
              <a:cxnLst/>
              <a:rect l="0" t="0" r="0" b="0"/>
              <a:pathLst>
                <a:path w="200043" h="256792">
                  <a:moveTo>
                    <a:pt x="0" y="56749"/>
                  </a:moveTo>
                  <a:lnTo>
                    <a:pt x="1" y="105680"/>
                  </a:lnTo>
                  <a:lnTo>
                    <a:pt x="5589" y="164810"/>
                  </a:lnTo>
                  <a:lnTo>
                    <a:pt x="16788" y="221551"/>
                  </a:lnTo>
                  <a:lnTo>
                    <a:pt x="19792" y="254408"/>
                  </a:lnTo>
                  <a:lnTo>
                    <a:pt x="20495" y="247153"/>
                  </a:lnTo>
                  <a:lnTo>
                    <a:pt x="20946" y="197132"/>
                  </a:lnTo>
                  <a:lnTo>
                    <a:pt x="21035" y="140978"/>
                  </a:lnTo>
                  <a:lnTo>
                    <a:pt x="26642" y="84825"/>
                  </a:lnTo>
                  <a:lnTo>
                    <a:pt x="40184" y="37079"/>
                  </a:lnTo>
                  <a:lnTo>
                    <a:pt x="51395" y="15251"/>
                  </a:lnTo>
                  <a:lnTo>
                    <a:pt x="60000" y="8027"/>
                  </a:lnTo>
                  <a:lnTo>
                    <a:pt x="82039" y="0"/>
                  </a:lnTo>
                  <a:lnTo>
                    <a:pt x="92127" y="199"/>
                  </a:lnTo>
                  <a:lnTo>
                    <a:pt x="109576" y="6659"/>
                  </a:lnTo>
                  <a:lnTo>
                    <a:pt x="132553" y="23450"/>
                  </a:lnTo>
                  <a:lnTo>
                    <a:pt x="161278" y="59660"/>
                  </a:lnTo>
                  <a:lnTo>
                    <a:pt x="180107" y="97256"/>
                  </a:lnTo>
                  <a:lnTo>
                    <a:pt x="190775" y="151881"/>
                  </a:lnTo>
                  <a:lnTo>
                    <a:pt x="198211" y="207732"/>
                  </a:lnTo>
                  <a:lnTo>
                    <a:pt x="200042" y="25679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327627" y="4379855"/>
              <a:ext cx="94757" cy="21057"/>
            </a:xfrm>
            <a:custGeom>
              <a:avLst/>
              <a:gdLst/>
              <a:ahLst/>
              <a:cxnLst/>
              <a:rect l="0" t="0" r="0" b="0"/>
              <a:pathLst>
                <a:path w="94757" h="21057">
                  <a:moveTo>
                    <a:pt x="94756" y="0"/>
                  </a:moveTo>
                  <a:lnTo>
                    <a:pt x="36139" y="1465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48684" y="4490079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5589"/>
                  </a:moveTo>
                  <a:lnTo>
                    <a:pt x="77988" y="0"/>
                  </a:lnTo>
                  <a:lnTo>
                    <a:pt x="25550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474899" y="4055625"/>
            <a:ext cx="1463589" cy="682811"/>
            <a:chOff x="6474899" y="4055625"/>
            <a:chExt cx="1463589" cy="682811"/>
          </a:xfrm>
        </p:grpSpPr>
        <p:sp>
          <p:nvSpPr>
            <p:cNvPr id="125" name="Freeform 124"/>
            <p:cNvSpPr/>
            <p:nvPr/>
          </p:nvSpPr>
          <p:spPr>
            <a:xfrm>
              <a:off x="6679530" y="4106114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5" y="0"/>
                  </a:moveTo>
                  <a:lnTo>
                    <a:pt x="0" y="34791"/>
                  </a:lnTo>
                  <a:lnTo>
                    <a:pt x="4520" y="93656"/>
                  </a:lnTo>
                  <a:lnTo>
                    <a:pt x="11349" y="145102"/>
                  </a:lnTo>
                  <a:lnTo>
                    <a:pt x="19023" y="204953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474899" y="4095585"/>
              <a:ext cx="189640" cy="120616"/>
            </a:xfrm>
            <a:custGeom>
              <a:avLst/>
              <a:gdLst/>
              <a:ahLst/>
              <a:cxnLst/>
              <a:rect l="0" t="0" r="0" b="0"/>
              <a:pathLst>
                <a:path w="189640" h="120616">
                  <a:moveTo>
                    <a:pt x="189639" y="94757"/>
                  </a:moveTo>
                  <a:lnTo>
                    <a:pt x="146947" y="97876"/>
                  </a:lnTo>
                  <a:lnTo>
                    <a:pt x="87571" y="112715"/>
                  </a:lnTo>
                  <a:lnTo>
                    <a:pt x="53722" y="120615"/>
                  </a:lnTo>
                  <a:lnTo>
                    <a:pt x="32136" y="118727"/>
                  </a:lnTo>
                  <a:lnTo>
                    <a:pt x="13963" y="110869"/>
                  </a:lnTo>
                  <a:lnTo>
                    <a:pt x="5842" y="105499"/>
                  </a:lnTo>
                  <a:lnTo>
                    <a:pt x="1597" y="97239"/>
                  </a:lnTo>
                  <a:lnTo>
                    <a:pt x="0" y="75583"/>
                  </a:lnTo>
                  <a:lnTo>
                    <a:pt x="8507" y="33127"/>
                  </a:lnTo>
                  <a:lnTo>
                    <a:pt x="21184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17140" y="4316684"/>
              <a:ext cx="273741" cy="63172"/>
            </a:xfrm>
            <a:custGeom>
              <a:avLst/>
              <a:gdLst/>
              <a:ahLst/>
              <a:cxnLst/>
              <a:rect l="0" t="0" r="0" b="0"/>
              <a:pathLst>
                <a:path w="273741" h="63172">
                  <a:moveTo>
                    <a:pt x="273740" y="0"/>
                  </a:moveTo>
                  <a:lnTo>
                    <a:pt x="219596" y="11452"/>
                  </a:lnTo>
                  <a:lnTo>
                    <a:pt x="157946" y="29367"/>
                  </a:lnTo>
                  <a:lnTo>
                    <a:pt x="96376" y="54704"/>
                  </a:lnTo>
                  <a:lnTo>
                    <a:pt x="33994" y="620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01368" y="4485140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3119" y="42691"/>
                  </a:lnTo>
                  <a:lnTo>
                    <a:pt x="17958" y="102068"/>
                  </a:lnTo>
                  <a:lnTo>
                    <a:pt x="29559" y="163093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85595" y="4438848"/>
              <a:ext cx="263214" cy="289869"/>
            </a:xfrm>
            <a:custGeom>
              <a:avLst/>
              <a:gdLst/>
              <a:ahLst/>
              <a:cxnLst/>
              <a:rect l="0" t="0" r="0" b="0"/>
              <a:pathLst>
                <a:path w="263214" h="289869">
                  <a:moveTo>
                    <a:pt x="0" y="35763"/>
                  </a:moveTo>
                  <a:lnTo>
                    <a:pt x="17981" y="20122"/>
                  </a:lnTo>
                  <a:lnTo>
                    <a:pt x="64153" y="919"/>
                  </a:lnTo>
                  <a:lnTo>
                    <a:pt x="84665" y="0"/>
                  </a:lnTo>
                  <a:lnTo>
                    <a:pt x="104309" y="4660"/>
                  </a:lnTo>
                  <a:lnTo>
                    <a:pt x="120839" y="14531"/>
                  </a:lnTo>
                  <a:lnTo>
                    <a:pt x="132866" y="29836"/>
                  </a:lnTo>
                  <a:lnTo>
                    <a:pt x="157576" y="88809"/>
                  </a:lnTo>
                  <a:lnTo>
                    <a:pt x="165233" y="123230"/>
                  </a:lnTo>
                  <a:lnTo>
                    <a:pt x="162231" y="182372"/>
                  </a:lnTo>
                  <a:lnTo>
                    <a:pt x="150373" y="240804"/>
                  </a:lnTo>
                  <a:lnTo>
                    <a:pt x="143652" y="264933"/>
                  </a:lnTo>
                  <a:lnTo>
                    <a:pt x="137882" y="273941"/>
                  </a:lnTo>
                  <a:lnTo>
                    <a:pt x="122112" y="287069"/>
                  </a:lnTo>
                  <a:lnTo>
                    <a:pt x="112994" y="289868"/>
                  </a:lnTo>
                  <a:lnTo>
                    <a:pt x="93504" y="289859"/>
                  </a:lnTo>
                  <a:lnTo>
                    <a:pt x="85733" y="285879"/>
                  </a:lnTo>
                  <a:lnTo>
                    <a:pt x="73979" y="272098"/>
                  </a:lnTo>
                  <a:lnTo>
                    <a:pt x="60784" y="244608"/>
                  </a:lnTo>
                  <a:lnTo>
                    <a:pt x="59380" y="221390"/>
                  </a:lnTo>
                  <a:lnTo>
                    <a:pt x="63827" y="197813"/>
                  </a:lnTo>
                  <a:lnTo>
                    <a:pt x="73601" y="179535"/>
                  </a:lnTo>
                  <a:lnTo>
                    <a:pt x="81823" y="174895"/>
                  </a:lnTo>
                  <a:lnTo>
                    <a:pt x="103437" y="172859"/>
                  </a:lnTo>
                  <a:lnTo>
                    <a:pt x="136323" y="178289"/>
                  </a:lnTo>
                  <a:lnTo>
                    <a:pt x="189441" y="202306"/>
                  </a:lnTo>
                  <a:lnTo>
                    <a:pt x="246439" y="221988"/>
                  </a:lnTo>
                  <a:lnTo>
                    <a:pt x="263213" y="22527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127792" y="441144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6" y="0"/>
                  </a:lnTo>
                  <a:lnTo>
                    <a:pt x="1736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454176" y="4369326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0" y="0"/>
                  </a:moveTo>
                  <a:lnTo>
                    <a:pt x="55045" y="16789"/>
                  </a:lnTo>
                  <a:lnTo>
                    <a:pt x="106453" y="20214"/>
                  </a:lnTo>
                  <a:lnTo>
                    <a:pt x="161668" y="20890"/>
                  </a:lnTo>
                  <a:lnTo>
                    <a:pt x="223324" y="12702"/>
                  </a:lnTo>
                  <a:lnTo>
                    <a:pt x="260753" y="14292"/>
                  </a:lnTo>
                  <a:lnTo>
                    <a:pt x="316019" y="19721"/>
                  </a:lnTo>
                  <a:lnTo>
                    <a:pt x="379026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91046" y="4432497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7236" y="27556"/>
                  </a:lnTo>
                  <a:lnTo>
                    <a:pt x="12998" y="83779"/>
                  </a:lnTo>
                  <a:lnTo>
                    <a:pt x="19465" y="140291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696331" y="4477732"/>
              <a:ext cx="242157" cy="260704"/>
            </a:xfrm>
            <a:custGeom>
              <a:avLst/>
              <a:gdLst/>
              <a:ahLst/>
              <a:cxnLst/>
              <a:rect l="0" t="0" r="0" b="0"/>
              <a:pathLst>
                <a:path w="242157" h="260704">
                  <a:moveTo>
                    <a:pt x="0" y="17936"/>
                  </a:moveTo>
                  <a:lnTo>
                    <a:pt x="11179" y="6758"/>
                  </a:lnTo>
                  <a:lnTo>
                    <a:pt x="29145" y="1270"/>
                  </a:lnTo>
                  <a:lnTo>
                    <a:pt x="51558" y="0"/>
                  </a:lnTo>
                  <a:lnTo>
                    <a:pt x="73218" y="3335"/>
                  </a:lnTo>
                  <a:lnTo>
                    <a:pt x="91423" y="11837"/>
                  </a:lnTo>
                  <a:lnTo>
                    <a:pt x="107313" y="24584"/>
                  </a:lnTo>
                  <a:lnTo>
                    <a:pt x="122174" y="41948"/>
                  </a:lnTo>
                  <a:lnTo>
                    <a:pt x="138105" y="82633"/>
                  </a:lnTo>
                  <a:lnTo>
                    <a:pt x="145563" y="140377"/>
                  </a:lnTo>
                  <a:lnTo>
                    <a:pt x="143917" y="193723"/>
                  </a:lnTo>
                  <a:lnTo>
                    <a:pt x="132719" y="227559"/>
                  </a:lnTo>
                  <a:lnTo>
                    <a:pt x="127085" y="238403"/>
                  </a:lnTo>
                  <a:lnTo>
                    <a:pt x="111464" y="253572"/>
                  </a:lnTo>
                  <a:lnTo>
                    <a:pt x="102385" y="259254"/>
                  </a:lnTo>
                  <a:lnTo>
                    <a:pt x="93994" y="260703"/>
                  </a:lnTo>
                  <a:lnTo>
                    <a:pt x="86059" y="259330"/>
                  </a:lnTo>
                  <a:lnTo>
                    <a:pt x="50925" y="240314"/>
                  </a:lnTo>
                  <a:lnTo>
                    <a:pt x="44479" y="231699"/>
                  </a:lnTo>
                  <a:lnTo>
                    <a:pt x="37316" y="209648"/>
                  </a:lnTo>
                  <a:lnTo>
                    <a:pt x="37745" y="199556"/>
                  </a:lnTo>
                  <a:lnTo>
                    <a:pt x="44462" y="182104"/>
                  </a:lnTo>
                  <a:lnTo>
                    <a:pt x="58366" y="169669"/>
                  </a:lnTo>
                  <a:lnTo>
                    <a:pt x="107209" y="142292"/>
                  </a:lnTo>
                  <a:lnTo>
                    <a:pt x="159001" y="135437"/>
                  </a:lnTo>
                  <a:lnTo>
                    <a:pt x="214292" y="134083"/>
                  </a:lnTo>
                  <a:lnTo>
                    <a:pt x="242156" y="13375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475233" y="4055625"/>
              <a:ext cx="254696" cy="279255"/>
            </a:xfrm>
            <a:custGeom>
              <a:avLst/>
              <a:gdLst/>
              <a:ahLst/>
              <a:cxnLst/>
              <a:rect l="0" t="0" r="0" b="0"/>
              <a:pathLst>
                <a:path w="254696" h="279255">
                  <a:moveTo>
                    <a:pt x="0" y="39960"/>
                  </a:moveTo>
                  <a:lnTo>
                    <a:pt x="17981" y="24319"/>
                  </a:lnTo>
                  <a:lnTo>
                    <a:pt x="64152" y="5116"/>
                  </a:lnTo>
                  <a:lnTo>
                    <a:pt x="100637" y="0"/>
                  </a:lnTo>
                  <a:lnTo>
                    <a:pt x="121156" y="5043"/>
                  </a:lnTo>
                  <a:lnTo>
                    <a:pt x="129904" y="9663"/>
                  </a:lnTo>
                  <a:lnTo>
                    <a:pt x="142743" y="24155"/>
                  </a:lnTo>
                  <a:lnTo>
                    <a:pt x="151179" y="43464"/>
                  </a:lnTo>
                  <a:lnTo>
                    <a:pt x="154928" y="67644"/>
                  </a:lnTo>
                  <a:lnTo>
                    <a:pt x="150355" y="87749"/>
                  </a:lnTo>
                  <a:lnTo>
                    <a:pt x="145860" y="96386"/>
                  </a:lnTo>
                  <a:lnTo>
                    <a:pt x="131507" y="109102"/>
                  </a:lnTo>
                  <a:lnTo>
                    <a:pt x="122766" y="114130"/>
                  </a:lnTo>
                  <a:lnTo>
                    <a:pt x="121618" y="117483"/>
                  </a:lnTo>
                  <a:lnTo>
                    <a:pt x="125533" y="119718"/>
                  </a:lnTo>
                  <a:lnTo>
                    <a:pt x="179838" y="135249"/>
                  </a:lnTo>
                  <a:lnTo>
                    <a:pt x="199252" y="143142"/>
                  </a:lnTo>
                  <a:lnTo>
                    <a:pt x="238079" y="173969"/>
                  </a:lnTo>
                  <a:lnTo>
                    <a:pt x="253946" y="200159"/>
                  </a:lnTo>
                  <a:lnTo>
                    <a:pt x="254695" y="209930"/>
                  </a:lnTo>
                  <a:lnTo>
                    <a:pt x="249288" y="230146"/>
                  </a:lnTo>
                  <a:lnTo>
                    <a:pt x="235967" y="247710"/>
                  </a:lnTo>
                  <a:lnTo>
                    <a:pt x="218348" y="262145"/>
                  </a:lnTo>
                  <a:lnTo>
                    <a:pt x="198819" y="272460"/>
                  </a:lnTo>
                  <a:lnTo>
                    <a:pt x="162505" y="279254"/>
                  </a:lnTo>
                  <a:lnTo>
                    <a:pt x="106913" y="273406"/>
                  </a:lnTo>
                  <a:lnTo>
                    <a:pt x="94756" y="27158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307773" y="4875112"/>
            <a:ext cx="1451531" cy="862775"/>
            <a:chOff x="6307773" y="4875112"/>
            <a:chExt cx="1451531" cy="862775"/>
          </a:xfrm>
        </p:grpSpPr>
        <p:sp>
          <p:nvSpPr>
            <p:cNvPr id="136" name="Freeform 135"/>
            <p:cNvSpPr/>
            <p:nvPr/>
          </p:nvSpPr>
          <p:spPr>
            <a:xfrm>
              <a:off x="6458780" y="5137746"/>
              <a:ext cx="205759" cy="284431"/>
            </a:xfrm>
            <a:custGeom>
              <a:avLst/>
              <a:gdLst/>
              <a:ahLst/>
              <a:cxnLst/>
              <a:rect l="0" t="0" r="0" b="0"/>
              <a:pathLst>
                <a:path w="205759" h="284431">
                  <a:moveTo>
                    <a:pt x="5717" y="94917"/>
                  </a:moveTo>
                  <a:lnTo>
                    <a:pt x="12952" y="122473"/>
                  </a:lnTo>
                  <a:lnTo>
                    <a:pt x="15595" y="178696"/>
                  </a:lnTo>
                  <a:lnTo>
                    <a:pt x="22226" y="232682"/>
                  </a:lnTo>
                  <a:lnTo>
                    <a:pt x="8365" y="174948"/>
                  </a:lnTo>
                  <a:lnTo>
                    <a:pt x="0" y="116808"/>
                  </a:lnTo>
                  <a:lnTo>
                    <a:pt x="10322" y="63441"/>
                  </a:lnTo>
                  <a:lnTo>
                    <a:pt x="24651" y="22409"/>
                  </a:lnTo>
                  <a:lnTo>
                    <a:pt x="35969" y="5759"/>
                  </a:lnTo>
                  <a:lnTo>
                    <a:pt x="43433" y="1553"/>
                  </a:lnTo>
                  <a:lnTo>
                    <a:pt x="61084" y="0"/>
                  </a:lnTo>
                  <a:lnTo>
                    <a:pt x="80627" y="9448"/>
                  </a:lnTo>
                  <a:lnTo>
                    <a:pt x="123813" y="46790"/>
                  </a:lnTo>
                  <a:lnTo>
                    <a:pt x="159973" y="101101"/>
                  </a:lnTo>
                  <a:lnTo>
                    <a:pt x="178604" y="147871"/>
                  </a:lnTo>
                  <a:lnTo>
                    <a:pt x="186617" y="200956"/>
                  </a:lnTo>
                  <a:lnTo>
                    <a:pt x="201332" y="259746"/>
                  </a:lnTo>
                  <a:lnTo>
                    <a:pt x="205758" y="28443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822466" y="5218009"/>
              <a:ext cx="115815" cy="14655"/>
            </a:xfrm>
            <a:custGeom>
              <a:avLst/>
              <a:gdLst/>
              <a:ahLst/>
              <a:cxnLst/>
              <a:rect l="0" t="0" r="0" b="0"/>
              <a:pathLst>
                <a:path w="115815" h="14655">
                  <a:moveTo>
                    <a:pt x="115814" y="14654"/>
                  </a:moveTo>
                  <a:lnTo>
                    <a:pt x="71851" y="0"/>
                  </a:lnTo>
                  <a:lnTo>
                    <a:pt x="18719" y="2773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864580" y="5274777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33077" y="5032621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190964" y="5222134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10529"/>
                  </a:moveTo>
                  <a:lnTo>
                    <a:pt x="152035" y="2195"/>
                  </a:lnTo>
                  <a:lnTo>
                    <a:pt x="95022" y="434"/>
                  </a:lnTo>
                  <a:lnTo>
                    <a:pt x="38180" y="61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233077" y="532741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8334" y="37479"/>
                  </a:lnTo>
                  <a:lnTo>
                    <a:pt x="10096" y="94491"/>
                  </a:lnTo>
                  <a:lnTo>
                    <a:pt x="10472" y="15548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317306" y="5324807"/>
              <a:ext cx="210571" cy="224628"/>
            </a:xfrm>
            <a:custGeom>
              <a:avLst/>
              <a:gdLst/>
              <a:ahLst/>
              <a:cxnLst/>
              <a:rect l="0" t="0" r="0" b="0"/>
              <a:pathLst>
                <a:path w="210571" h="224628">
                  <a:moveTo>
                    <a:pt x="0" y="44726"/>
                  </a:moveTo>
                  <a:lnTo>
                    <a:pt x="5588" y="22370"/>
                  </a:lnTo>
                  <a:lnTo>
                    <a:pt x="10745" y="14614"/>
                  </a:lnTo>
                  <a:lnTo>
                    <a:pt x="25832" y="2877"/>
                  </a:lnTo>
                  <a:lnTo>
                    <a:pt x="44236" y="0"/>
                  </a:lnTo>
                  <a:lnTo>
                    <a:pt x="54057" y="871"/>
                  </a:lnTo>
                  <a:lnTo>
                    <a:pt x="71208" y="8078"/>
                  </a:lnTo>
                  <a:lnTo>
                    <a:pt x="86630" y="20249"/>
                  </a:lnTo>
                  <a:lnTo>
                    <a:pt x="107296" y="46832"/>
                  </a:lnTo>
                  <a:lnTo>
                    <a:pt x="120178" y="78106"/>
                  </a:lnTo>
                  <a:lnTo>
                    <a:pt x="125124" y="130002"/>
                  </a:lnTo>
                  <a:lnTo>
                    <a:pt x="123461" y="155156"/>
                  </a:lnTo>
                  <a:lnTo>
                    <a:pt x="102551" y="203562"/>
                  </a:lnTo>
                  <a:lnTo>
                    <a:pt x="88862" y="217875"/>
                  </a:lnTo>
                  <a:lnTo>
                    <a:pt x="80298" y="223330"/>
                  </a:lnTo>
                  <a:lnTo>
                    <a:pt x="71079" y="224627"/>
                  </a:lnTo>
                  <a:lnTo>
                    <a:pt x="51478" y="219828"/>
                  </a:lnTo>
                  <a:lnTo>
                    <a:pt x="44846" y="212934"/>
                  </a:lnTo>
                  <a:lnTo>
                    <a:pt x="37479" y="192794"/>
                  </a:lnTo>
                  <a:lnTo>
                    <a:pt x="37854" y="183213"/>
                  </a:lnTo>
                  <a:lnTo>
                    <a:pt x="44510" y="166327"/>
                  </a:lnTo>
                  <a:lnTo>
                    <a:pt x="58387" y="154143"/>
                  </a:lnTo>
                  <a:lnTo>
                    <a:pt x="67000" y="149257"/>
                  </a:lnTo>
                  <a:lnTo>
                    <a:pt x="85929" y="146946"/>
                  </a:lnTo>
                  <a:lnTo>
                    <a:pt x="104871" y="150989"/>
                  </a:lnTo>
                  <a:lnTo>
                    <a:pt x="136095" y="172648"/>
                  </a:lnTo>
                  <a:lnTo>
                    <a:pt x="152903" y="184639"/>
                  </a:lnTo>
                  <a:lnTo>
                    <a:pt x="210570" y="21318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307773" y="4875112"/>
              <a:ext cx="1451531" cy="862775"/>
            </a:xfrm>
            <a:custGeom>
              <a:avLst/>
              <a:gdLst/>
              <a:ahLst/>
              <a:cxnLst/>
              <a:rect l="0" t="0" r="0" b="0"/>
              <a:pathLst>
                <a:path w="1451531" h="862775">
                  <a:moveTo>
                    <a:pt x="388351" y="125924"/>
                  </a:moveTo>
                  <a:lnTo>
                    <a:pt x="329734" y="116859"/>
                  </a:lnTo>
                  <a:lnTo>
                    <a:pt x="276730" y="116854"/>
                  </a:lnTo>
                  <a:lnTo>
                    <a:pt x="228132" y="130025"/>
                  </a:lnTo>
                  <a:lnTo>
                    <a:pt x="168337" y="153153"/>
                  </a:lnTo>
                  <a:lnTo>
                    <a:pt x="137158" y="165447"/>
                  </a:lnTo>
                  <a:lnTo>
                    <a:pt x="83247" y="204692"/>
                  </a:lnTo>
                  <a:lnTo>
                    <a:pt x="30601" y="262167"/>
                  </a:lnTo>
                  <a:lnTo>
                    <a:pt x="17611" y="278893"/>
                  </a:lnTo>
                  <a:lnTo>
                    <a:pt x="4891" y="314618"/>
                  </a:lnTo>
                  <a:lnTo>
                    <a:pt x="0" y="368611"/>
                  </a:lnTo>
                  <a:lnTo>
                    <a:pt x="2272" y="407231"/>
                  </a:lnTo>
                  <a:lnTo>
                    <a:pt x="13522" y="451722"/>
                  </a:lnTo>
                  <a:lnTo>
                    <a:pt x="29156" y="478130"/>
                  </a:lnTo>
                  <a:lnTo>
                    <a:pt x="83114" y="539567"/>
                  </a:lnTo>
                  <a:lnTo>
                    <a:pt x="110347" y="569019"/>
                  </a:lnTo>
                  <a:lnTo>
                    <a:pt x="166692" y="612476"/>
                  </a:lnTo>
                  <a:lnTo>
                    <a:pt x="225411" y="648672"/>
                  </a:lnTo>
                  <a:lnTo>
                    <a:pt x="281123" y="675713"/>
                  </a:lnTo>
                  <a:lnTo>
                    <a:pt x="344120" y="696652"/>
                  </a:lnTo>
                  <a:lnTo>
                    <a:pt x="396382" y="717382"/>
                  </a:lnTo>
                  <a:lnTo>
                    <a:pt x="459527" y="744693"/>
                  </a:lnTo>
                  <a:lnTo>
                    <a:pt x="514844" y="760667"/>
                  </a:lnTo>
                  <a:lnTo>
                    <a:pt x="564910" y="777120"/>
                  </a:lnTo>
                  <a:lnTo>
                    <a:pt x="616790" y="791223"/>
                  </a:lnTo>
                  <a:lnTo>
                    <a:pt x="669207" y="808401"/>
                  </a:lnTo>
                  <a:lnTo>
                    <a:pt x="732084" y="826760"/>
                  </a:lnTo>
                  <a:lnTo>
                    <a:pt x="783566" y="838037"/>
                  </a:lnTo>
                  <a:lnTo>
                    <a:pt x="840414" y="847618"/>
                  </a:lnTo>
                  <a:lnTo>
                    <a:pt x="889103" y="852146"/>
                  </a:lnTo>
                  <a:lnTo>
                    <a:pt x="938884" y="859207"/>
                  </a:lnTo>
                  <a:lnTo>
                    <a:pt x="1001340" y="862185"/>
                  </a:lnTo>
                  <a:lnTo>
                    <a:pt x="1064066" y="862774"/>
                  </a:lnTo>
                  <a:lnTo>
                    <a:pt x="1112908" y="857286"/>
                  </a:lnTo>
                  <a:lnTo>
                    <a:pt x="1173409" y="852188"/>
                  </a:lnTo>
                  <a:lnTo>
                    <a:pt x="1215106" y="843102"/>
                  </a:lnTo>
                  <a:lnTo>
                    <a:pt x="1277676" y="818614"/>
                  </a:lnTo>
                  <a:lnTo>
                    <a:pt x="1313200" y="801569"/>
                  </a:lnTo>
                  <a:lnTo>
                    <a:pt x="1368819" y="746341"/>
                  </a:lnTo>
                  <a:lnTo>
                    <a:pt x="1408865" y="686029"/>
                  </a:lnTo>
                  <a:lnTo>
                    <a:pt x="1427330" y="649850"/>
                  </a:lnTo>
                  <a:lnTo>
                    <a:pt x="1446610" y="589065"/>
                  </a:lnTo>
                  <a:lnTo>
                    <a:pt x="1450718" y="535820"/>
                  </a:lnTo>
                  <a:lnTo>
                    <a:pt x="1451530" y="480242"/>
                  </a:lnTo>
                  <a:lnTo>
                    <a:pt x="1443284" y="425373"/>
                  </a:lnTo>
                  <a:lnTo>
                    <a:pt x="1426975" y="368692"/>
                  </a:lnTo>
                  <a:lnTo>
                    <a:pt x="1410989" y="336675"/>
                  </a:lnTo>
                  <a:lnTo>
                    <a:pt x="1361758" y="282404"/>
                  </a:lnTo>
                  <a:lnTo>
                    <a:pt x="1322436" y="234138"/>
                  </a:lnTo>
                  <a:lnTo>
                    <a:pt x="1261957" y="189352"/>
                  </a:lnTo>
                  <a:lnTo>
                    <a:pt x="1202305" y="155204"/>
                  </a:lnTo>
                  <a:lnTo>
                    <a:pt x="1141243" y="127974"/>
                  </a:lnTo>
                  <a:lnTo>
                    <a:pt x="1083939" y="97266"/>
                  </a:lnTo>
                  <a:lnTo>
                    <a:pt x="1029513" y="77177"/>
                  </a:lnTo>
                  <a:lnTo>
                    <a:pt x="977041" y="62829"/>
                  </a:lnTo>
                  <a:lnTo>
                    <a:pt x="916027" y="43141"/>
                  </a:lnTo>
                  <a:lnTo>
                    <a:pt x="856054" y="25127"/>
                  </a:lnTo>
                  <a:lnTo>
                    <a:pt x="799149" y="10304"/>
                  </a:lnTo>
                  <a:lnTo>
                    <a:pt x="737258" y="1700"/>
                  </a:lnTo>
                  <a:lnTo>
                    <a:pt x="675943" y="0"/>
                  </a:lnTo>
                  <a:lnTo>
                    <a:pt x="627071" y="876"/>
                  </a:lnTo>
                  <a:lnTo>
                    <a:pt x="568044" y="7940"/>
                  </a:lnTo>
                  <a:lnTo>
                    <a:pt x="505735" y="15271"/>
                  </a:lnTo>
                  <a:lnTo>
                    <a:pt x="454457" y="30227"/>
                  </a:lnTo>
                  <a:lnTo>
                    <a:pt x="402219" y="49476"/>
                  </a:lnTo>
                  <a:lnTo>
                    <a:pt x="349696" y="69998"/>
                  </a:lnTo>
                  <a:lnTo>
                    <a:pt x="287002" y="104897"/>
                  </a:lnTo>
                  <a:lnTo>
                    <a:pt x="233281" y="127360"/>
                  </a:lnTo>
                  <a:lnTo>
                    <a:pt x="177781" y="15750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195229" y="242155"/>
            <a:ext cx="3068813" cy="1084835"/>
            <a:chOff x="1195229" y="242155"/>
            <a:chExt cx="3068813" cy="1084835"/>
          </a:xfrm>
        </p:grpSpPr>
        <p:sp>
          <p:nvSpPr>
            <p:cNvPr id="2" name="Freeform 1"/>
            <p:cNvSpPr/>
            <p:nvPr/>
          </p:nvSpPr>
          <p:spPr>
            <a:xfrm>
              <a:off x="1195229" y="765577"/>
              <a:ext cx="383868" cy="561413"/>
            </a:xfrm>
            <a:custGeom>
              <a:avLst/>
              <a:gdLst/>
              <a:ahLst/>
              <a:cxnLst/>
              <a:rect l="0" t="0" r="0" b="0"/>
              <a:pathLst>
                <a:path w="383868" h="561413">
                  <a:moveTo>
                    <a:pt x="36605" y="87231"/>
                  </a:moveTo>
                  <a:lnTo>
                    <a:pt x="31016" y="103998"/>
                  </a:lnTo>
                  <a:lnTo>
                    <a:pt x="31391" y="121589"/>
                  </a:lnTo>
                  <a:lnTo>
                    <a:pt x="35575" y="172656"/>
                  </a:lnTo>
                  <a:lnTo>
                    <a:pt x="36300" y="221986"/>
                  </a:lnTo>
                  <a:lnTo>
                    <a:pt x="36514" y="279237"/>
                  </a:lnTo>
                  <a:lnTo>
                    <a:pt x="36564" y="323085"/>
                  </a:lnTo>
                  <a:lnTo>
                    <a:pt x="36587" y="368700"/>
                  </a:lnTo>
                  <a:lnTo>
                    <a:pt x="36597" y="412370"/>
                  </a:lnTo>
                  <a:lnTo>
                    <a:pt x="36602" y="470827"/>
                  </a:lnTo>
                  <a:lnTo>
                    <a:pt x="28199" y="533407"/>
                  </a:lnTo>
                  <a:lnTo>
                    <a:pt x="21950" y="558102"/>
                  </a:lnTo>
                  <a:lnTo>
                    <a:pt x="19816" y="561412"/>
                  </a:lnTo>
                  <a:lnTo>
                    <a:pt x="18393" y="558940"/>
                  </a:lnTo>
                  <a:lnTo>
                    <a:pt x="15922" y="507664"/>
                  </a:lnTo>
                  <a:lnTo>
                    <a:pt x="12502" y="449913"/>
                  </a:lnTo>
                  <a:lnTo>
                    <a:pt x="6497" y="392838"/>
                  </a:lnTo>
                  <a:lnTo>
                    <a:pt x="0" y="330810"/>
                  </a:lnTo>
                  <a:lnTo>
                    <a:pt x="4028" y="276375"/>
                  </a:lnTo>
                  <a:lnTo>
                    <a:pt x="10315" y="226462"/>
                  </a:lnTo>
                  <a:lnTo>
                    <a:pt x="19586" y="174628"/>
                  </a:lnTo>
                  <a:lnTo>
                    <a:pt x="35539" y="113117"/>
                  </a:lnTo>
                  <a:lnTo>
                    <a:pt x="70060" y="59025"/>
                  </a:lnTo>
                  <a:lnTo>
                    <a:pt x="91248" y="37260"/>
                  </a:lnTo>
                  <a:lnTo>
                    <a:pt x="151064" y="2387"/>
                  </a:lnTo>
                  <a:lnTo>
                    <a:pt x="172873" y="0"/>
                  </a:lnTo>
                  <a:lnTo>
                    <a:pt x="195435" y="4008"/>
                  </a:lnTo>
                  <a:lnTo>
                    <a:pt x="232104" y="19418"/>
                  </a:lnTo>
                  <a:lnTo>
                    <a:pt x="288799" y="66599"/>
                  </a:lnTo>
                  <a:lnTo>
                    <a:pt x="311500" y="90996"/>
                  </a:lnTo>
                  <a:lnTo>
                    <a:pt x="345318" y="151548"/>
                  </a:lnTo>
                  <a:lnTo>
                    <a:pt x="360668" y="208427"/>
                  </a:lnTo>
                  <a:lnTo>
                    <a:pt x="373752" y="264029"/>
                  </a:lnTo>
                  <a:lnTo>
                    <a:pt x="380995" y="321330"/>
                  </a:lnTo>
                  <a:lnTo>
                    <a:pt x="383142" y="376522"/>
                  </a:lnTo>
                  <a:lnTo>
                    <a:pt x="383867" y="437093"/>
                  </a:lnTo>
                  <a:lnTo>
                    <a:pt x="373517" y="49784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53015" y="95809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5566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95212" y="309058"/>
              <a:ext cx="371050" cy="385273"/>
            </a:xfrm>
            <a:custGeom>
              <a:avLst/>
              <a:gdLst/>
              <a:ahLst/>
              <a:cxnLst/>
              <a:rect l="0" t="0" r="0" b="0"/>
              <a:pathLst>
                <a:path w="371050" h="385273">
                  <a:moveTo>
                    <a:pt x="0" y="80496"/>
                  </a:moveTo>
                  <a:lnTo>
                    <a:pt x="9575" y="56449"/>
                  </a:lnTo>
                  <a:lnTo>
                    <a:pt x="20243" y="42122"/>
                  </a:lnTo>
                  <a:lnTo>
                    <a:pt x="80142" y="8863"/>
                  </a:lnTo>
                  <a:lnTo>
                    <a:pt x="120192" y="0"/>
                  </a:lnTo>
                  <a:lnTo>
                    <a:pt x="144666" y="4166"/>
                  </a:lnTo>
                  <a:lnTo>
                    <a:pt x="188973" y="25904"/>
                  </a:lnTo>
                  <a:lnTo>
                    <a:pt x="215349" y="45863"/>
                  </a:lnTo>
                  <a:lnTo>
                    <a:pt x="219605" y="53898"/>
                  </a:lnTo>
                  <a:lnTo>
                    <a:pt x="221215" y="72184"/>
                  </a:lnTo>
                  <a:lnTo>
                    <a:pt x="209955" y="102210"/>
                  </a:lnTo>
                  <a:lnTo>
                    <a:pt x="191800" y="127744"/>
                  </a:lnTo>
                  <a:lnTo>
                    <a:pt x="166014" y="144538"/>
                  </a:lnTo>
                  <a:lnTo>
                    <a:pt x="107159" y="156043"/>
                  </a:lnTo>
                  <a:lnTo>
                    <a:pt x="96006" y="158937"/>
                  </a:lnTo>
                  <a:lnTo>
                    <a:pt x="90910" y="158526"/>
                  </a:lnTo>
                  <a:lnTo>
                    <a:pt x="89852" y="155913"/>
                  </a:lnTo>
                  <a:lnTo>
                    <a:pt x="91487" y="151831"/>
                  </a:lnTo>
                  <a:lnTo>
                    <a:pt x="97256" y="149110"/>
                  </a:lnTo>
                  <a:lnTo>
                    <a:pt x="116145" y="146086"/>
                  </a:lnTo>
                  <a:lnTo>
                    <a:pt x="173634" y="151380"/>
                  </a:lnTo>
                  <a:lnTo>
                    <a:pt x="231264" y="159878"/>
                  </a:lnTo>
                  <a:lnTo>
                    <a:pt x="287707" y="183394"/>
                  </a:lnTo>
                  <a:lnTo>
                    <a:pt x="348281" y="239138"/>
                  </a:lnTo>
                  <a:lnTo>
                    <a:pt x="368097" y="270221"/>
                  </a:lnTo>
                  <a:lnTo>
                    <a:pt x="371049" y="294280"/>
                  </a:lnTo>
                  <a:lnTo>
                    <a:pt x="367292" y="318230"/>
                  </a:lnTo>
                  <a:lnTo>
                    <a:pt x="357823" y="336674"/>
                  </a:lnTo>
                  <a:lnTo>
                    <a:pt x="328160" y="360212"/>
                  </a:lnTo>
                  <a:lnTo>
                    <a:pt x="289735" y="376414"/>
                  </a:lnTo>
                  <a:lnTo>
                    <a:pt x="233660" y="383964"/>
                  </a:lnTo>
                  <a:lnTo>
                    <a:pt x="184526" y="385272"/>
                  </a:lnTo>
                  <a:lnTo>
                    <a:pt x="131754" y="384489"/>
                  </a:lnTo>
                  <a:lnTo>
                    <a:pt x="74523" y="377369"/>
                  </a:lnTo>
                  <a:lnTo>
                    <a:pt x="24556" y="367602"/>
                  </a:lnTo>
                  <a:lnTo>
                    <a:pt x="10529" y="36476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37326" y="758051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0"/>
                  </a:moveTo>
                  <a:lnTo>
                    <a:pt x="383662" y="8334"/>
                  </a:lnTo>
                  <a:lnTo>
                    <a:pt x="332238" y="10095"/>
                  </a:lnTo>
                  <a:lnTo>
                    <a:pt x="285354" y="10400"/>
                  </a:lnTo>
                  <a:lnTo>
                    <a:pt x="234418" y="10491"/>
                  </a:lnTo>
                  <a:lnTo>
                    <a:pt x="179276" y="17757"/>
                  </a:lnTo>
                  <a:lnTo>
                    <a:pt x="131368" y="20079"/>
                  </a:lnTo>
                  <a:lnTo>
                    <a:pt x="80128" y="20768"/>
                  </a:lnTo>
                  <a:lnTo>
                    <a:pt x="22890" y="210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12526" y="915979"/>
              <a:ext cx="9070" cy="305327"/>
            </a:xfrm>
            <a:custGeom>
              <a:avLst/>
              <a:gdLst/>
              <a:ahLst/>
              <a:cxnLst/>
              <a:rect l="0" t="0" r="0" b="0"/>
              <a:pathLst>
                <a:path w="9070" h="305327">
                  <a:moveTo>
                    <a:pt x="9069" y="0"/>
                  </a:moveTo>
                  <a:lnTo>
                    <a:pt x="4" y="58617"/>
                  </a:lnTo>
                  <a:lnTo>
                    <a:pt x="0" y="121196"/>
                  </a:lnTo>
                  <a:lnTo>
                    <a:pt x="5862" y="171351"/>
                  </a:lnTo>
                  <a:lnTo>
                    <a:pt x="8436" y="230812"/>
                  </a:lnTo>
                  <a:lnTo>
                    <a:pt x="8882" y="270380"/>
                  </a:lnTo>
                  <a:lnTo>
                    <a:pt x="9069" y="30532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77085" y="958093"/>
              <a:ext cx="223454" cy="166382"/>
            </a:xfrm>
            <a:custGeom>
              <a:avLst/>
              <a:gdLst/>
              <a:ahLst/>
              <a:cxnLst/>
              <a:rect l="0" t="0" r="0" b="0"/>
              <a:pathLst>
                <a:path w="223454" h="166382">
                  <a:moveTo>
                    <a:pt x="223453" y="115813"/>
                  </a:moveTo>
                  <a:lnTo>
                    <a:pt x="170426" y="130467"/>
                  </a:lnTo>
                  <a:lnTo>
                    <a:pt x="109785" y="147480"/>
                  </a:lnTo>
                  <a:lnTo>
                    <a:pt x="46874" y="163787"/>
                  </a:lnTo>
                  <a:lnTo>
                    <a:pt x="19412" y="166381"/>
                  </a:lnTo>
                  <a:lnTo>
                    <a:pt x="10217" y="161223"/>
                  </a:lnTo>
                  <a:lnTo>
                    <a:pt x="4087" y="151936"/>
                  </a:lnTo>
                  <a:lnTo>
                    <a:pt x="0" y="139895"/>
                  </a:lnTo>
                  <a:lnTo>
                    <a:pt x="1698" y="117158"/>
                  </a:lnTo>
                  <a:lnTo>
                    <a:pt x="19816" y="63348"/>
                  </a:lnTo>
                  <a:lnTo>
                    <a:pt x="44469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48020" y="715937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3" y="11453"/>
                  </a:lnTo>
                  <a:lnTo>
                    <a:pt x="81452" y="24749"/>
                  </a:lnTo>
                  <a:lnTo>
                    <a:pt x="22155" y="3023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05906" y="842279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99464" y="3120"/>
                  </a:lnTo>
                  <a:lnTo>
                    <a:pt x="138918" y="9553"/>
                  </a:lnTo>
                  <a:lnTo>
                    <a:pt x="83939" y="10336"/>
                  </a:lnTo>
                  <a:lnTo>
                    <a:pt x="28019" y="1049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63958" y="242155"/>
              <a:ext cx="341437" cy="400084"/>
            </a:xfrm>
            <a:custGeom>
              <a:avLst/>
              <a:gdLst/>
              <a:ahLst/>
              <a:cxnLst/>
              <a:rect l="0" t="0" r="0" b="0"/>
              <a:pathLst>
                <a:path w="341437" h="400084">
                  <a:moveTo>
                    <a:pt x="0" y="0"/>
                  </a:moveTo>
                  <a:lnTo>
                    <a:pt x="37478" y="8333"/>
                  </a:lnTo>
                  <a:lnTo>
                    <a:pt x="88901" y="15684"/>
                  </a:lnTo>
                  <a:lnTo>
                    <a:pt x="138054" y="27231"/>
                  </a:lnTo>
                  <a:lnTo>
                    <a:pt x="198542" y="30725"/>
                  </a:lnTo>
                  <a:lnTo>
                    <a:pt x="255897" y="31416"/>
                  </a:lnTo>
                  <a:lnTo>
                    <a:pt x="311117" y="30382"/>
                  </a:lnTo>
                  <a:lnTo>
                    <a:pt x="334807" y="25981"/>
                  </a:lnTo>
                  <a:lnTo>
                    <a:pt x="340188" y="27849"/>
                  </a:lnTo>
                  <a:lnTo>
                    <a:pt x="341436" y="32604"/>
                  </a:lnTo>
                  <a:lnTo>
                    <a:pt x="336583" y="47246"/>
                  </a:lnTo>
                  <a:lnTo>
                    <a:pt x="302279" y="101021"/>
                  </a:lnTo>
                  <a:lnTo>
                    <a:pt x="263780" y="154962"/>
                  </a:lnTo>
                  <a:lnTo>
                    <a:pt x="225145" y="213501"/>
                  </a:lnTo>
                  <a:lnTo>
                    <a:pt x="196638" y="266564"/>
                  </a:lnTo>
                  <a:lnTo>
                    <a:pt x="153258" y="326832"/>
                  </a:lnTo>
                  <a:lnTo>
                    <a:pt x="121130" y="368586"/>
                  </a:lnTo>
                  <a:lnTo>
                    <a:pt x="105285" y="40008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58673" y="695314"/>
              <a:ext cx="505369" cy="20624"/>
            </a:xfrm>
            <a:custGeom>
              <a:avLst/>
              <a:gdLst/>
              <a:ahLst/>
              <a:cxnLst/>
              <a:rect l="0" t="0" r="0" b="0"/>
              <a:pathLst>
                <a:path w="505369" h="20624">
                  <a:moveTo>
                    <a:pt x="505368" y="10095"/>
                  </a:moveTo>
                  <a:lnTo>
                    <a:pt x="451223" y="10095"/>
                  </a:lnTo>
                  <a:lnTo>
                    <a:pt x="390688" y="4506"/>
                  </a:lnTo>
                  <a:lnTo>
                    <a:pt x="339717" y="1030"/>
                  </a:lnTo>
                  <a:lnTo>
                    <a:pt x="287571" y="0"/>
                  </a:lnTo>
                  <a:lnTo>
                    <a:pt x="232019" y="6888"/>
                  </a:lnTo>
                  <a:lnTo>
                    <a:pt x="170267" y="12581"/>
                  </a:lnTo>
                  <a:lnTo>
                    <a:pt x="107072" y="19035"/>
                  </a:lnTo>
                  <a:lnTo>
                    <a:pt x="47840" y="20310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88364" y="771363"/>
              <a:ext cx="253053" cy="420341"/>
            </a:xfrm>
            <a:custGeom>
              <a:avLst/>
              <a:gdLst/>
              <a:ahLst/>
              <a:cxnLst/>
              <a:rect l="0" t="0" r="0" b="0"/>
              <a:pathLst>
                <a:path w="253053" h="420341">
                  <a:moveTo>
                    <a:pt x="196693" y="144616"/>
                  </a:moveTo>
                  <a:lnTo>
                    <a:pt x="147195" y="203179"/>
                  </a:lnTo>
                  <a:lnTo>
                    <a:pt x="105414" y="266538"/>
                  </a:lnTo>
                  <a:lnTo>
                    <a:pt x="86939" y="321774"/>
                  </a:lnTo>
                  <a:lnTo>
                    <a:pt x="83845" y="368423"/>
                  </a:lnTo>
                  <a:lnTo>
                    <a:pt x="87266" y="393824"/>
                  </a:lnTo>
                  <a:lnTo>
                    <a:pt x="92156" y="403171"/>
                  </a:lnTo>
                  <a:lnTo>
                    <a:pt x="106949" y="416677"/>
                  </a:lnTo>
                  <a:lnTo>
                    <a:pt x="131460" y="420340"/>
                  </a:lnTo>
                  <a:lnTo>
                    <a:pt x="158342" y="416898"/>
                  </a:lnTo>
                  <a:lnTo>
                    <a:pt x="178088" y="407570"/>
                  </a:lnTo>
                  <a:lnTo>
                    <a:pt x="202359" y="383575"/>
                  </a:lnTo>
                  <a:lnTo>
                    <a:pt x="218779" y="348650"/>
                  </a:lnTo>
                  <a:lnTo>
                    <a:pt x="220937" y="322255"/>
                  </a:lnTo>
                  <a:lnTo>
                    <a:pt x="216826" y="297266"/>
                  </a:lnTo>
                  <a:lnTo>
                    <a:pt x="201358" y="270044"/>
                  </a:lnTo>
                  <a:lnTo>
                    <a:pt x="172051" y="239885"/>
                  </a:lnTo>
                  <a:lnTo>
                    <a:pt x="109030" y="188970"/>
                  </a:lnTo>
                  <a:lnTo>
                    <a:pt x="50228" y="151930"/>
                  </a:lnTo>
                  <a:lnTo>
                    <a:pt x="20325" y="129495"/>
                  </a:lnTo>
                  <a:lnTo>
                    <a:pt x="7953" y="110989"/>
                  </a:lnTo>
                  <a:lnTo>
                    <a:pt x="0" y="75251"/>
                  </a:lnTo>
                  <a:lnTo>
                    <a:pt x="4379" y="54905"/>
                  </a:lnTo>
                  <a:lnTo>
                    <a:pt x="26254" y="22780"/>
                  </a:lnTo>
                  <a:lnTo>
                    <a:pt x="48802" y="11308"/>
                  </a:lnTo>
                  <a:lnTo>
                    <a:pt x="105349" y="0"/>
                  </a:lnTo>
                  <a:lnTo>
                    <a:pt x="160409" y="6172"/>
                  </a:lnTo>
                  <a:lnTo>
                    <a:pt x="217131" y="22038"/>
                  </a:lnTo>
                  <a:lnTo>
                    <a:pt x="225526" y="27802"/>
                  </a:lnTo>
                  <a:lnTo>
                    <a:pt x="237974" y="43566"/>
                  </a:lnTo>
                  <a:lnTo>
                    <a:pt x="251558" y="72171"/>
                  </a:lnTo>
                  <a:lnTo>
                    <a:pt x="253052" y="92531"/>
                  </a:lnTo>
                  <a:lnTo>
                    <a:pt x="249335" y="13408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968829" y="1678056"/>
            <a:ext cx="926508" cy="817198"/>
            <a:chOff x="1968829" y="1678056"/>
            <a:chExt cx="926508" cy="817198"/>
          </a:xfrm>
        </p:grpSpPr>
        <p:sp>
          <p:nvSpPr>
            <p:cNvPr id="14" name="Freeform 13"/>
            <p:cNvSpPr/>
            <p:nvPr/>
          </p:nvSpPr>
          <p:spPr>
            <a:xfrm>
              <a:off x="2150008" y="1895129"/>
              <a:ext cx="18863" cy="252685"/>
            </a:xfrm>
            <a:custGeom>
              <a:avLst/>
              <a:gdLst/>
              <a:ahLst/>
              <a:cxnLst/>
              <a:rect l="0" t="0" r="0" b="0"/>
              <a:pathLst>
                <a:path w="18863" h="252685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8" y="152805"/>
                  </a:lnTo>
                  <a:lnTo>
                    <a:pt x="17623" y="213544"/>
                  </a:lnTo>
                  <a:lnTo>
                    <a:pt x="18862" y="25268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68829" y="2032000"/>
              <a:ext cx="294798" cy="21058"/>
            </a:xfrm>
            <a:custGeom>
              <a:avLst/>
              <a:gdLst/>
              <a:ahLst/>
              <a:cxnLst/>
              <a:rect l="0" t="0" r="0" b="0"/>
              <a:pathLst>
                <a:path w="294798" h="21058">
                  <a:moveTo>
                    <a:pt x="294797" y="0"/>
                  </a:moveTo>
                  <a:lnTo>
                    <a:pt x="236181" y="0"/>
                  </a:lnTo>
                  <a:lnTo>
                    <a:pt x="190212" y="5589"/>
                  </a:lnTo>
                  <a:lnTo>
                    <a:pt x="133958" y="9065"/>
                  </a:lnTo>
                  <a:lnTo>
                    <a:pt x="78426" y="15684"/>
                  </a:lnTo>
                  <a:lnTo>
                    <a:pt x="20344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41788" y="1678056"/>
              <a:ext cx="278301" cy="373169"/>
            </a:xfrm>
            <a:custGeom>
              <a:avLst/>
              <a:gdLst/>
              <a:ahLst/>
              <a:cxnLst/>
              <a:rect l="0" t="0" r="0" b="0"/>
              <a:pathLst>
                <a:path w="278301" h="373169">
                  <a:moveTo>
                    <a:pt x="21880" y="90731"/>
                  </a:moveTo>
                  <a:lnTo>
                    <a:pt x="5112" y="96320"/>
                  </a:lnTo>
                  <a:lnTo>
                    <a:pt x="1343" y="94457"/>
                  </a:lnTo>
                  <a:lnTo>
                    <a:pt x="0" y="89706"/>
                  </a:lnTo>
                  <a:lnTo>
                    <a:pt x="274" y="83028"/>
                  </a:lnTo>
                  <a:lnTo>
                    <a:pt x="11839" y="56863"/>
                  </a:lnTo>
                  <a:lnTo>
                    <a:pt x="37877" y="24986"/>
                  </a:lnTo>
                  <a:lnTo>
                    <a:pt x="55896" y="10429"/>
                  </a:lnTo>
                  <a:lnTo>
                    <a:pt x="78722" y="2398"/>
                  </a:lnTo>
                  <a:lnTo>
                    <a:pt x="103295" y="0"/>
                  </a:lnTo>
                  <a:lnTo>
                    <a:pt x="125915" y="2833"/>
                  </a:lnTo>
                  <a:lnTo>
                    <a:pt x="144547" y="14230"/>
                  </a:lnTo>
                  <a:lnTo>
                    <a:pt x="159457" y="30994"/>
                  </a:lnTo>
                  <a:lnTo>
                    <a:pt x="182486" y="80655"/>
                  </a:lnTo>
                  <a:lnTo>
                    <a:pt x="183727" y="101461"/>
                  </a:lnTo>
                  <a:lnTo>
                    <a:pt x="182421" y="111922"/>
                  </a:lnTo>
                  <a:lnTo>
                    <a:pt x="171610" y="129785"/>
                  </a:lnTo>
                  <a:lnTo>
                    <a:pt x="115917" y="174690"/>
                  </a:lnTo>
                  <a:lnTo>
                    <a:pt x="105628" y="181799"/>
                  </a:lnTo>
                  <a:lnTo>
                    <a:pt x="84838" y="186578"/>
                  </a:lnTo>
                  <a:lnTo>
                    <a:pt x="74380" y="186214"/>
                  </a:lnTo>
                  <a:lnTo>
                    <a:pt x="70918" y="184802"/>
                  </a:lnTo>
                  <a:lnTo>
                    <a:pt x="72120" y="182691"/>
                  </a:lnTo>
                  <a:lnTo>
                    <a:pt x="76430" y="180114"/>
                  </a:lnTo>
                  <a:lnTo>
                    <a:pt x="129727" y="175638"/>
                  </a:lnTo>
                  <a:lnTo>
                    <a:pt x="166918" y="178280"/>
                  </a:lnTo>
                  <a:lnTo>
                    <a:pt x="210927" y="189653"/>
                  </a:lnTo>
                  <a:lnTo>
                    <a:pt x="242840" y="210898"/>
                  </a:lnTo>
                  <a:lnTo>
                    <a:pt x="263345" y="239420"/>
                  </a:lnTo>
                  <a:lnTo>
                    <a:pt x="276829" y="270098"/>
                  </a:lnTo>
                  <a:lnTo>
                    <a:pt x="278300" y="290942"/>
                  </a:lnTo>
                  <a:lnTo>
                    <a:pt x="273885" y="310735"/>
                  </a:lnTo>
                  <a:lnTo>
                    <a:pt x="264124" y="327331"/>
                  </a:lnTo>
                  <a:lnTo>
                    <a:pt x="239885" y="349828"/>
                  </a:lnTo>
                  <a:lnTo>
                    <a:pt x="204887" y="365722"/>
                  </a:lnTo>
                  <a:lnTo>
                    <a:pt x="151139" y="373168"/>
                  </a:lnTo>
                  <a:lnTo>
                    <a:pt x="98582" y="371519"/>
                  </a:lnTo>
                  <a:lnTo>
                    <a:pt x="39606" y="358164"/>
                  </a:lnTo>
                  <a:lnTo>
                    <a:pt x="21880" y="35394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63668" y="2105699"/>
              <a:ext cx="431669" cy="16510"/>
            </a:xfrm>
            <a:custGeom>
              <a:avLst/>
              <a:gdLst/>
              <a:ahLst/>
              <a:cxnLst/>
              <a:rect l="0" t="0" r="0" b="0"/>
              <a:pathLst>
                <a:path w="431669" h="16510">
                  <a:moveTo>
                    <a:pt x="431668" y="0"/>
                  </a:moveTo>
                  <a:lnTo>
                    <a:pt x="382738" y="0"/>
                  </a:lnTo>
                  <a:lnTo>
                    <a:pt x="323607" y="0"/>
                  </a:lnTo>
                  <a:lnTo>
                    <a:pt x="275388" y="5589"/>
                  </a:lnTo>
                  <a:lnTo>
                    <a:pt x="224056" y="9065"/>
                  </a:lnTo>
                  <a:lnTo>
                    <a:pt x="171802" y="10095"/>
                  </a:lnTo>
                  <a:lnTo>
                    <a:pt x="116214" y="16509"/>
                  </a:lnTo>
                  <a:lnTo>
                    <a:pt x="54455" y="1205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05823" y="2210984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14472" y="34792"/>
                  </a:lnTo>
                  <a:lnTo>
                    <a:pt x="19757" y="96776"/>
                  </a:lnTo>
                  <a:lnTo>
                    <a:pt x="26390" y="159756"/>
                  </a:lnTo>
                  <a:lnTo>
                    <a:pt x="30046" y="208642"/>
                  </a:lnTo>
                  <a:lnTo>
                    <a:pt x="31383" y="271075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62628" y="2284683"/>
              <a:ext cx="253725" cy="104815"/>
            </a:xfrm>
            <a:custGeom>
              <a:avLst/>
              <a:gdLst/>
              <a:ahLst/>
              <a:cxnLst/>
              <a:rect l="0" t="0" r="0" b="0"/>
              <a:pathLst>
                <a:path w="253725" h="104815">
                  <a:moveTo>
                    <a:pt x="253724" y="84228"/>
                  </a:moveTo>
                  <a:lnTo>
                    <a:pt x="195107" y="89818"/>
                  </a:lnTo>
                  <a:lnTo>
                    <a:pt x="134867" y="94951"/>
                  </a:lnTo>
                  <a:lnTo>
                    <a:pt x="83627" y="102898"/>
                  </a:lnTo>
                  <a:lnTo>
                    <a:pt x="28792" y="104814"/>
                  </a:lnTo>
                  <a:lnTo>
                    <a:pt x="18371" y="101462"/>
                  </a:lnTo>
                  <a:lnTo>
                    <a:pt x="3673" y="88378"/>
                  </a:lnTo>
                  <a:lnTo>
                    <a:pt x="456" y="79976"/>
                  </a:lnTo>
                  <a:lnTo>
                    <a:pt x="0" y="61281"/>
                  </a:lnTo>
                  <a:lnTo>
                    <a:pt x="6817" y="44394"/>
                  </a:lnTo>
                  <a:lnTo>
                    <a:pt x="32625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11274" y="1618515"/>
            <a:ext cx="873867" cy="729340"/>
            <a:chOff x="3611274" y="1618515"/>
            <a:chExt cx="873867" cy="729340"/>
          </a:xfrm>
        </p:grpSpPr>
        <p:sp>
          <p:nvSpPr>
            <p:cNvPr id="21" name="Freeform 20"/>
            <p:cNvSpPr/>
            <p:nvPr/>
          </p:nvSpPr>
          <p:spPr>
            <a:xfrm>
              <a:off x="3752535" y="1874072"/>
              <a:ext cx="16668" cy="200043"/>
            </a:xfrm>
            <a:custGeom>
              <a:avLst/>
              <a:gdLst/>
              <a:ahLst/>
              <a:cxnLst/>
              <a:rect l="0" t="0" r="0" b="0"/>
              <a:pathLst>
                <a:path w="16668" h="200043">
                  <a:moveTo>
                    <a:pt x="16667" y="0"/>
                  </a:moveTo>
                  <a:lnTo>
                    <a:pt x="5488" y="11179"/>
                  </a:lnTo>
                  <a:lnTo>
                    <a:pt x="0" y="32264"/>
                  </a:lnTo>
                  <a:lnTo>
                    <a:pt x="30" y="73901"/>
                  </a:lnTo>
                  <a:lnTo>
                    <a:pt x="4932" y="135481"/>
                  </a:lnTo>
                  <a:lnTo>
                    <a:pt x="5602" y="163159"/>
                  </a:lnTo>
                  <a:lnTo>
                    <a:pt x="6138" y="20004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11274" y="1968829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52642"/>
                  </a:moveTo>
                  <a:lnTo>
                    <a:pt x="208721" y="28923"/>
                  </a:lnTo>
                  <a:lnTo>
                    <a:pt x="158516" y="21441"/>
                  </a:lnTo>
                  <a:lnTo>
                    <a:pt x="96606" y="13030"/>
                  </a:lnTo>
                  <a:lnTo>
                    <a:pt x="38970" y="11023"/>
                  </a:lnTo>
                  <a:lnTo>
                    <a:pt x="20050" y="76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95585" y="1618515"/>
              <a:ext cx="219419" cy="238405"/>
            </a:xfrm>
            <a:custGeom>
              <a:avLst/>
              <a:gdLst/>
              <a:ahLst/>
              <a:cxnLst/>
              <a:rect l="0" t="0" r="0" b="0"/>
              <a:pathLst>
                <a:path w="219419" h="238405">
                  <a:moveTo>
                    <a:pt x="0" y="66044"/>
                  </a:moveTo>
                  <a:lnTo>
                    <a:pt x="29309" y="27671"/>
                  </a:lnTo>
                  <a:lnTo>
                    <a:pt x="55088" y="12040"/>
                  </a:lnTo>
                  <a:lnTo>
                    <a:pt x="84953" y="0"/>
                  </a:lnTo>
                  <a:lnTo>
                    <a:pt x="121618" y="202"/>
                  </a:lnTo>
                  <a:lnTo>
                    <a:pt x="142179" y="7925"/>
                  </a:lnTo>
                  <a:lnTo>
                    <a:pt x="150938" y="13260"/>
                  </a:lnTo>
                  <a:lnTo>
                    <a:pt x="155608" y="20326"/>
                  </a:lnTo>
                  <a:lnTo>
                    <a:pt x="157677" y="37536"/>
                  </a:lnTo>
                  <a:lnTo>
                    <a:pt x="151577" y="53764"/>
                  </a:lnTo>
                  <a:lnTo>
                    <a:pt x="128597" y="83246"/>
                  </a:lnTo>
                  <a:lnTo>
                    <a:pt x="102833" y="98957"/>
                  </a:lnTo>
                  <a:lnTo>
                    <a:pt x="101311" y="102024"/>
                  </a:lnTo>
                  <a:lnTo>
                    <a:pt x="104975" y="104069"/>
                  </a:lnTo>
                  <a:lnTo>
                    <a:pt x="161945" y="122371"/>
                  </a:lnTo>
                  <a:lnTo>
                    <a:pt x="209284" y="147491"/>
                  </a:lnTo>
                  <a:lnTo>
                    <a:pt x="215562" y="156607"/>
                  </a:lnTo>
                  <a:lnTo>
                    <a:pt x="219418" y="179214"/>
                  </a:lnTo>
                  <a:lnTo>
                    <a:pt x="214113" y="198620"/>
                  </a:lnTo>
                  <a:lnTo>
                    <a:pt x="209422" y="207071"/>
                  </a:lnTo>
                  <a:lnTo>
                    <a:pt x="191733" y="219579"/>
                  </a:lnTo>
                  <a:lnTo>
                    <a:pt x="147838" y="237142"/>
                  </a:lnTo>
                  <a:lnTo>
                    <a:pt x="126537" y="238404"/>
                  </a:lnTo>
                  <a:lnTo>
                    <a:pt x="73088" y="235271"/>
                  </a:lnTo>
                  <a:lnTo>
                    <a:pt x="18074" y="226269"/>
                  </a:lnTo>
                  <a:lnTo>
                    <a:pt x="0" y="22397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74528" y="1937243"/>
              <a:ext cx="410613" cy="20972"/>
            </a:xfrm>
            <a:custGeom>
              <a:avLst/>
              <a:gdLst/>
              <a:ahLst/>
              <a:cxnLst/>
              <a:rect l="0" t="0" r="0" b="0"/>
              <a:pathLst>
                <a:path w="410613" h="20972">
                  <a:moveTo>
                    <a:pt x="410612" y="10529"/>
                  </a:moveTo>
                  <a:lnTo>
                    <a:pt x="351995" y="16118"/>
                  </a:lnTo>
                  <a:lnTo>
                    <a:pt x="296651" y="20081"/>
                  </a:lnTo>
                  <a:lnTo>
                    <a:pt x="247644" y="20768"/>
                  </a:lnTo>
                  <a:lnTo>
                    <a:pt x="194909" y="20971"/>
                  </a:lnTo>
                  <a:lnTo>
                    <a:pt x="136520" y="19862"/>
                  </a:lnTo>
                  <a:lnTo>
                    <a:pt x="80485" y="12644"/>
                  </a:lnTo>
                  <a:lnTo>
                    <a:pt x="17978" y="28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48269" y="2095171"/>
              <a:ext cx="10530" cy="252684"/>
            </a:xfrm>
            <a:custGeom>
              <a:avLst/>
              <a:gdLst/>
              <a:ahLst/>
              <a:cxnLst/>
              <a:rect l="0" t="0" r="0" b="0"/>
              <a:pathLst>
                <a:path w="10530" h="252684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3119" y="178430"/>
                  </a:lnTo>
                  <a:lnTo>
                    <a:pt x="8334" y="217814"/>
                  </a:lnTo>
                  <a:lnTo>
                    <a:pt x="10529" y="25268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25977" y="2074114"/>
              <a:ext cx="211765" cy="166393"/>
            </a:xfrm>
            <a:custGeom>
              <a:avLst/>
              <a:gdLst/>
              <a:ahLst/>
              <a:cxnLst/>
              <a:rect l="0" t="0" r="0" b="0"/>
              <a:pathLst>
                <a:path w="211765" h="166393">
                  <a:moveTo>
                    <a:pt x="211764" y="126341"/>
                  </a:moveTo>
                  <a:lnTo>
                    <a:pt x="169072" y="129461"/>
                  </a:lnTo>
                  <a:lnTo>
                    <a:pt x="106428" y="147672"/>
                  </a:lnTo>
                  <a:lnTo>
                    <a:pt x="52660" y="163812"/>
                  </a:lnTo>
                  <a:lnTo>
                    <a:pt x="27187" y="166392"/>
                  </a:lnTo>
                  <a:lnTo>
                    <a:pt x="17353" y="163570"/>
                  </a:lnTo>
                  <a:lnTo>
                    <a:pt x="9627" y="158180"/>
                  </a:lnTo>
                  <a:lnTo>
                    <a:pt x="3306" y="151077"/>
                  </a:lnTo>
                  <a:lnTo>
                    <a:pt x="262" y="142832"/>
                  </a:lnTo>
                  <a:lnTo>
                    <a:pt x="0" y="124312"/>
                  </a:lnTo>
                  <a:lnTo>
                    <a:pt x="20822" y="65098"/>
                  </a:lnTo>
                  <a:lnTo>
                    <a:pt x="40062" y="9528"/>
                  </a:lnTo>
                  <a:lnTo>
                    <a:pt x="43308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2232041" y="287129"/>
            <a:ext cx="427207" cy="2418695"/>
          </a:xfrm>
          <a:custGeom>
            <a:avLst/>
            <a:gdLst/>
            <a:ahLst/>
            <a:cxnLst/>
            <a:rect l="0" t="0" r="0" b="0"/>
            <a:pathLst>
              <a:path w="427207" h="2418695">
                <a:moveTo>
                  <a:pt x="421140" y="18197"/>
                </a:moveTo>
                <a:lnTo>
                  <a:pt x="427206" y="0"/>
                </a:lnTo>
                <a:lnTo>
                  <a:pt x="413421" y="58165"/>
                </a:lnTo>
                <a:lnTo>
                  <a:pt x="399945" y="118205"/>
                </a:lnTo>
                <a:lnTo>
                  <a:pt x="392633" y="165982"/>
                </a:lnTo>
                <a:lnTo>
                  <a:pt x="387347" y="222642"/>
                </a:lnTo>
                <a:lnTo>
                  <a:pt x="380670" y="283709"/>
                </a:lnTo>
                <a:lnTo>
                  <a:pt x="370945" y="340832"/>
                </a:lnTo>
                <a:lnTo>
                  <a:pt x="357759" y="397176"/>
                </a:lnTo>
                <a:lnTo>
                  <a:pt x="343889" y="458955"/>
                </a:lnTo>
                <a:lnTo>
                  <a:pt x="329885" y="519078"/>
                </a:lnTo>
                <a:lnTo>
                  <a:pt x="315853" y="579134"/>
                </a:lnTo>
                <a:lnTo>
                  <a:pt x="301817" y="641386"/>
                </a:lnTo>
                <a:lnTo>
                  <a:pt x="291288" y="690146"/>
                </a:lnTo>
                <a:lnTo>
                  <a:pt x="280760" y="747227"/>
                </a:lnTo>
                <a:lnTo>
                  <a:pt x="270231" y="803005"/>
                </a:lnTo>
                <a:lnTo>
                  <a:pt x="259703" y="856576"/>
                </a:lnTo>
                <a:lnTo>
                  <a:pt x="249174" y="915083"/>
                </a:lnTo>
                <a:lnTo>
                  <a:pt x="238646" y="971283"/>
                </a:lnTo>
                <a:lnTo>
                  <a:pt x="222528" y="1030569"/>
                </a:lnTo>
                <a:lnTo>
                  <a:pt x="208524" y="1092588"/>
                </a:lnTo>
                <a:lnTo>
                  <a:pt x="196965" y="1149829"/>
                </a:lnTo>
                <a:lnTo>
                  <a:pt x="186132" y="1209423"/>
                </a:lnTo>
                <a:lnTo>
                  <a:pt x="181102" y="1265945"/>
                </a:lnTo>
                <a:lnTo>
                  <a:pt x="174023" y="1325326"/>
                </a:lnTo>
                <a:lnTo>
                  <a:pt x="164516" y="1387374"/>
                </a:lnTo>
                <a:lnTo>
                  <a:pt x="159880" y="1444624"/>
                </a:lnTo>
                <a:lnTo>
                  <a:pt x="152917" y="1504220"/>
                </a:lnTo>
                <a:lnTo>
                  <a:pt x="143445" y="1566332"/>
                </a:lnTo>
                <a:lnTo>
                  <a:pt x="133229" y="1623600"/>
                </a:lnTo>
                <a:lnTo>
                  <a:pt x="122793" y="1683202"/>
                </a:lnTo>
                <a:lnTo>
                  <a:pt x="117882" y="1739727"/>
                </a:lnTo>
                <a:lnTo>
                  <a:pt x="110837" y="1793519"/>
                </a:lnTo>
                <a:lnTo>
                  <a:pt x="97976" y="1856862"/>
                </a:lnTo>
                <a:lnTo>
                  <a:pt x="88821" y="1907255"/>
                </a:lnTo>
                <a:lnTo>
                  <a:pt x="84419" y="1959231"/>
                </a:lnTo>
                <a:lnTo>
                  <a:pt x="76226" y="2011676"/>
                </a:lnTo>
                <a:lnTo>
                  <a:pt x="66389" y="2064260"/>
                </a:lnTo>
                <a:lnTo>
                  <a:pt x="56066" y="2116885"/>
                </a:lnTo>
                <a:lnTo>
                  <a:pt x="46768" y="2169522"/>
                </a:lnTo>
                <a:lnTo>
                  <a:pt x="41153" y="2222163"/>
                </a:lnTo>
                <a:lnTo>
                  <a:pt x="26881" y="2273635"/>
                </a:lnTo>
                <a:lnTo>
                  <a:pt x="10986" y="2333542"/>
                </a:lnTo>
                <a:lnTo>
                  <a:pt x="2170" y="2390436"/>
                </a:lnTo>
                <a:lnTo>
                  <a:pt x="0" y="2418694"/>
                </a:lnTo>
              </a:path>
            </a:pathLst>
          </a:custGeom>
          <a:ln w="38100" cap="flat" cmpd="sng" algn="ctr">
            <a:solidFill>
              <a:srgbClr val="FF8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1589803" y="3348673"/>
            <a:ext cx="2147814" cy="841670"/>
            <a:chOff x="1589803" y="3348673"/>
            <a:chExt cx="2147814" cy="841670"/>
          </a:xfrm>
        </p:grpSpPr>
        <p:sp>
          <p:nvSpPr>
            <p:cNvPr id="29" name="Freeform 28"/>
            <p:cNvSpPr/>
            <p:nvPr/>
          </p:nvSpPr>
          <p:spPr>
            <a:xfrm>
              <a:off x="1589803" y="3618855"/>
              <a:ext cx="273742" cy="331235"/>
            </a:xfrm>
            <a:custGeom>
              <a:avLst/>
              <a:gdLst/>
              <a:ahLst/>
              <a:cxnLst/>
              <a:rect l="0" t="0" r="0" b="0"/>
              <a:pathLst>
                <a:path w="273742" h="331235">
                  <a:moveTo>
                    <a:pt x="0" y="55590"/>
                  </a:moveTo>
                  <a:lnTo>
                    <a:pt x="14654" y="117683"/>
                  </a:lnTo>
                  <a:lnTo>
                    <a:pt x="20962" y="175133"/>
                  </a:lnTo>
                  <a:lnTo>
                    <a:pt x="32260" y="228942"/>
                  </a:lnTo>
                  <a:lnTo>
                    <a:pt x="45756" y="289614"/>
                  </a:lnTo>
                  <a:lnTo>
                    <a:pt x="56191" y="326922"/>
                  </a:lnTo>
                  <a:lnTo>
                    <a:pt x="56178" y="331234"/>
                  </a:lnTo>
                  <a:lnTo>
                    <a:pt x="53830" y="330600"/>
                  </a:lnTo>
                  <a:lnTo>
                    <a:pt x="49924" y="326668"/>
                  </a:lnTo>
                  <a:lnTo>
                    <a:pt x="35251" y="293970"/>
                  </a:lnTo>
                  <a:lnTo>
                    <a:pt x="24207" y="243664"/>
                  </a:lnTo>
                  <a:lnTo>
                    <a:pt x="21679" y="183078"/>
                  </a:lnTo>
                  <a:lnTo>
                    <a:pt x="21180" y="122020"/>
                  </a:lnTo>
                  <a:lnTo>
                    <a:pt x="23433" y="74363"/>
                  </a:lnTo>
                  <a:lnTo>
                    <a:pt x="37878" y="38146"/>
                  </a:lnTo>
                  <a:lnTo>
                    <a:pt x="50370" y="20151"/>
                  </a:lnTo>
                  <a:lnTo>
                    <a:pt x="66840" y="7474"/>
                  </a:lnTo>
                  <a:lnTo>
                    <a:pt x="76145" y="2456"/>
                  </a:lnTo>
                  <a:lnTo>
                    <a:pt x="95843" y="0"/>
                  </a:lnTo>
                  <a:lnTo>
                    <a:pt x="117466" y="3977"/>
                  </a:lnTo>
                  <a:lnTo>
                    <a:pt x="153608" y="19370"/>
                  </a:lnTo>
                  <a:lnTo>
                    <a:pt x="195501" y="52395"/>
                  </a:lnTo>
                  <a:lnTo>
                    <a:pt x="217283" y="78820"/>
                  </a:lnTo>
                  <a:lnTo>
                    <a:pt x="241191" y="141029"/>
                  </a:lnTo>
                  <a:lnTo>
                    <a:pt x="250413" y="196209"/>
                  </a:lnTo>
                  <a:lnTo>
                    <a:pt x="263838" y="254739"/>
                  </a:lnTo>
                  <a:lnTo>
                    <a:pt x="273741" y="29774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63585" y="3706031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5" y="0"/>
                  </a:lnTo>
                  <a:lnTo>
                    <a:pt x="383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05699" y="380078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2697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84725" y="3348673"/>
              <a:ext cx="207250" cy="241545"/>
            </a:xfrm>
            <a:custGeom>
              <a:avLst/>
              <a:gdLst/>
              <a:ahLst/>
              <a:cxnLst/>
              <a:rect l="0" t="0" r="0" b="0"/>
              <a:pathLst>
                <a:path w="207250" h="241545">
                  <a:moveTo>
                    <a:pt x="0" y="41503"/>
                  </a:moveTo>
                  <a:lnTo>
                    <a:pt x="53875" y="23544"/>
                  </a:lnTo>
                  <a:lnTo>
                    <a:pt x="111036" y="6353"/>
                  </a:lnTo>
                  <a:lnTo>
                    <a:pt x="165389" y="765"/>
                  </a:lnTo>
                  <a:lnTo>
                    <a:pt x="193219" y="0"/>
                  </a:lnTo>
                  <a:lnTo>
                    <a:pt x="201343" y="4476"/>
                  </a:lnTo>
                  <a:lnTo>
                    <a:pt x="205588" y="12139"/>
                  </a:lnTo>
                  <a:lnTo>
                    <a:pt x="207249" y="21927"/>
                  </a:lnTo>
                  <a:lnTo>
                    <a:pt x="206016" y="30792"/>
                  </a:lnTo>
                  <a:lnTo>
                    <a:pt x="181695" y="84679"/>
                  </a:lnTo>
                  <a:lnTo>
                    <a:pt x="150341" y="141988"/>
                  </a:lnTo>
                  <a:lnTo>
                    <a:pt x="108744" y="203948"/>
                  </a:lnTo>
                  <a:lnTo>
                    <a:pt x="84228" y="24154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74197" y="3674445"/>
              <a:ext cx="326384" cy="10530"/>
            </a:xfrm>
            <a:custGeom>
              <a:avLst/>
              <a:gdLst/>
              <a:ahLst/>
              <a:cxnLst/>
              <a:rect l="0" t="0" r="0" b="0"/>
              <a:pathLst>
                <a:path w="326384" h="10530">
                  <a:moveTo>
                    <a:pt x="326383" y="0"/>
                  </a:moveTo>
                  <a:lnTo>
                    <a:pt x="267766" y="0"/>
                  </a:lnTo>
                  <a:lnTo>
                    <a:pt x="207526" y="1170"/>
                  </a:lnTo>
                  <a:lnTo>
                    <a:pt x="156286" y="8334"/>
                  </a:lnTo>
                  <a:lnTo>
                    <a:pt x="95862" y="10095"/>
                  </a:lnTo>
                  <a:lnTo>
                    <a:pt x="38346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66658" y="3723322"/>
              <a:ext cx="157817" cy="338943"/>
            </a:xfrm>
            <a:custGeom>
              <a:avLst/>
              <a:gdLst/>
              <a:ahLst/>
              <a:cxnLst/>
              <a:rect l="0" t="0" r="0" b="0"/>
              <a:pathLst>
                <a:path w="157817" h="338943">
                  <a:moveTo>
                    <a:pt x="149694" y="87994"/>
                  </a:moveTo>
                  <a:lnTo>
                    <a:pt x="120385" y="122891"/>
                  </a:lnTo>
                  <a:lnTo>
                    <a:pt x="97814" y="180991"/>
                  </a:lnTo>
                  <a:lnTo>
                    <a:pt x="79604" y="235161"/>
                  </a:lnTo>
                  <a:lnTo>
                    <a:pt x="68605" y="280580"/>
                  </a:lnTo>
                  <a:lnTo>
                    <a:pt x="69516" y="317412"/>
                  </a:lnTo>
                  <a:lnTo>
                    <a:pt x="71675" y="328677"/>
                  </a:lnTo>
                  <a:lnTo>
                    <a:pt x="76625" y="335017"/>
                  </a:lnTo>
                  <a:lnTo>
                    <a:pt x="83433" y="338073"/>
                  </a:lnTo>
                  <a:lnTo>
                    <a:pt x="91482" y="338942"/>
                  </a:lnTo>
                  <a:lnTo>
                    <a:pt x="109784" y="333667"/>
                  </a:lnTo>
                  <a:lnTo>
                    <a:pt x="119578" y="328985"/>
                  </a:lnTo>
                  <a:lnTo>
                    <a:pt x="133579" y="314424"/>
                  </a:lnTo>
                  <a:lnTo>
                    <a:pt x="152100" y="276480"/>
                  </a:lnTo>
                  <a:lnTo>
                    <a:pt x="157816" y="240028"/>
                  </a:lnTo>
                  <a:lnTo>
                    <a:pt x="153920" y="205180"/>
                  </a:lnTo>
                  <a:lnTo>
                    <a:pt x="145333" y="186480"/>
                  </a:lnTo>
                  <a:lnTo>
                    <a:pt x="120757" y="155411"/>
                  </a:lnTo>
                  <a:lnTo>
                    <a:pt x="64774" y="112625"/>
                  </a:lnTo>
                  <a:lnTo>
                    <a:pt x="25555" y="83327"/>
                  </a:lnTo>
                  <a:lnTo>
                    <a:pt x="4117" y="44958"/>
                  </a:lnTo>
                  <a:lnTo>
                    <a:pt x="0" y="34736"/>
                  </a:lnTo>
                  <a:lnTo>
                    <a:pt x="765" y="26752"/>
                  </a:lnTo>
                  <a:lnTo>
                    <a:pt x="4785" y="20260"/>
                  </a:lnTo>
                  <a:lnTo>
                    <a:pt x="18609" y="9927"/>
                  </a:lnTo>
                  <a:lnTo>
                    <a:pt x="36452" y="1435"/>
                  </a:lnTo>
                  <a:lnTo>
                    <a:pt x="56080" y="0"/>
                  </a:lnTo>
                  <a:lnTo>
                    <a:pt x="86523" y="376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79260" y="3621803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8" y="92998"/>
                  </a:lnTo>
                  <a:lnTo>
                    <a:pt x="15331" y="141506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11150" y="3721499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1" y="0"/>
                  </a:lnTo>
                  <a:lnTo>
                    <a:pt x="97847" y="2113"/>
                  </a:lnTo>
                  <a:lnTo>
                    <a:pt x="46017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48062" y="3372818"/>
              <a:ext cx="224203" cy="280571"/>
            </a:xfrm>
            <a:custGeom>
              <a:avLst/>
              <a:gdLst/>
              <a:ahLst/>
              <a:cxnLst/>
              <a:rect l="0" t="0" r="0" b="0"/>
              <a:pathLst>
                <a:path w="224203" h="280571">
                  <a:moveTo>
                    <a:pt x="0" y="38415"/>
                  </a:moveTo>
                  <a:lnTo>
                    <a:pt x="29308" y="9106"/>
                  </a:lnTo>
                  <a:lnTo>
                    <a:pt x="48901" y="1992"/>
                  </a:lnTo>
                  <a:lnTo>
                    <a:pt x="72036" y="0"/>
                  </a:lnTo>
                  <a:lnTo>
                    <a:pt x="94017" y="3014"/>
                  </a:lnTo>
                  <a:lnTo>
                    <a:pt x="112365" y="11373"/>
                  </a:lnTo>
                  <a:lnTo>
                    <a:pt x="120534" y="16877"/>
                  </a:lnTo>
                  <a:lnTo>
                    <a:pt x="132729" y="32352"/>
                  </a:lnTo>
                  <a:lnTo>
                    <a:pt x="137619" y="41392"/>
                  </a:lnTo>
                  <a:lnTo>
                    <a:pt x="138539" y="49758"/>
                  </a:lnTo>
                  <a:lnTo>
                    <a:pt x="133323" y="65293"/>
                  </a:lnTo>
                  <a:lnTo>
                    <a:pt x="117232" y="87193"/>
                  </a:lnTo>
                  <a:lnTo>
                    <a:pt x="89447" y="104808"/>
                  </a:lnTo>
                  <a:lnTo>
                    <a:pt x="91217" y="104904"/>
                  </a:lnTo>
                  <a:lnTo>
                    <a:pt x="95906" y="103798"/>
                  </a:lnTo>
                  <a:lnTo>
                    <a:pt x="138408" y="113330"/>
                  </a:lnTo>
                  <a:lnTo>
                    <a:pt x="179288" y="131982"/>
                  </a:lnTo>
                  <a:lnTo>
                    <a:pt x="205071" y="151406"/>
                  </a:lnTo>
                  <a:lnTo>
                    <a:pt x="221938" y="177569"/>
                  </a:lnTo>
                  <a:lnTo>
                    <a:pt x="224202" y="197357"/>
                  </a:lnTo>
                  <a:lnTo>
                    <a:pt x="220138" y="217850"/>
                  </a:lnTo>
                  <a:lnTo>
                    <a:pt x="210533" y="238657"/>
                  </a:lnTo>
                  <a:lnTo>
                    <a:pt x="195345" y="253363"/>
                  </a:lnTo>
                  <a:lnTo>
                    <a:pt x="157000" y="272337"/>
                  </a:lnTo>
                  <a:lnTo>
                    <a:pt x="99949" y="279486"/>
                  </a:lnTo>
                  <a:lnTo>
                    <a:pt x="73699" y="28057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37533" y="3748145"/>
              <a:ext cx="400084" cy="10512"/>
            </a:xfrm>
            <a:custGeom>
              <a:avLst/>
              <a:gdLst/>
              <a:ahLst/>
              <a:cxnLst/>
              <a:rect l="0" t="0" r="0" b="0"/>
              <a:pathLst>
                <a:path w="400084" h="10512">
                  <a:moveTo>
                    <a:pt x="400083" y="0"/>
                  </a:moveTo>
                  <a:lnTo>
                    <a:pt x="341466" y="0"/>
                  </a:lnTo>
                  <a:lnTo>
                    <a:pt x="281750" y="8333"/>
                  </a:lnTo>
                  <a:lnTo>
                    <a:pt x="227620" y="10094"/>
                  </a:lnTo>
                  <a:lnTo>
                    <a:pt x="171867" y="10443"/>
                  </a:lnTo>
                  <a:lnTo>
                    <a:pt x="115794" y="10511"/>
                  </a:lnTo>
                  <a:lnTo>
                    <a:pt x="59658" y="49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32331" y="3895544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7236" y="27556"/>
                  </a:lnTo>
                  <a:lnTo>
                    <a:pt x="12998" y="86898"/>
                  </a:lnTo>
                  <a:lnTo>
                    <a:pt x="25054" y="149356"/>
                  </a:lnTo>
                  <a:lnTo>
                    <a:pt x="31465" y="205583"/>
                  </a:lnTo>
                  <a:lnTo>
                    <a:pt x="46070" y="262556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62508" y="3863958"/>
              <a:ext cx="222467" cy="219546"/>
            </a:xfrm>
            <a:custGeom>
              <a:avLst/>
              <a:gdLst/>
              <a:ahLst/>
              <a:cxnLst/>
              <a:rect l="0" t="0" r="0" b="0"/>
              <a:pathLst>
                <a:path w="222467" h="219546">
                  <a:moveTo>
                    <a:pt x="222466" y="210570"/>
                  </a:moveTo>
                  <a:lnTo>
                    <a:pt x="205698" y="204981"/>
                  </a:lnTo>
                  <a:lnTo>
                    <a:pt x="143901" y="209025"/>
                  </a:lnTo>
                  <a:lnTo>
                    <a:pt x="88794" y="215854"/>
                  </a:lnTo>
                  <a:lnTo>
                    <a:pt x="49368" y="219545"/>
                  </a:lnTo>
                  <a:lnTo>
                    <a:pt x="28160" y="214169"/>
                  </a:lnTo>
                  <a:lnTo>
                    <a:pt x="19229" y="209460"/>
                  </a:lnTo>
                  <a:lnTo>
                    <a:pt x="6186" y="194869"/>
                  </a:lnTo>
                  <a:lnTo>
                    <a:pt x="1070" y="186064"/>
                  </a:lnTo>
                  <a:lnTo>
                    <a:pt x="0" y="176686"/>
                  </a:lnTo>
                  <a:lnTo>
                    <a:pt x="18949" y="115612"/>
                  </a:lnTo>
                  <a:lnTo>
                    <a:pt x="39975" y="52625"/>
                  </a:lnTo>
                  <a:lnTo>
                    <a:pt x="5401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877178" y="4716767"/>
            <a:ext cx="1365600" cy="643434"/>
            <a:chOff x="1877178" y="4716767"/>
            <a:chExt cx="1365600" cy="643434"/>
          </a:xfrm>
        </p:grpSpPr>
        <p:sp>
          <p:nvSpPr>
            <p:cNvPr id="42" name="Freeform 41"/>
            <p:cNvSpPr/>
            <p:nvPr/>
          </p:nvSpPr>
          <p:spPr>
            <a:xfrm>
              <a:off x="1877178" y="4930698"/>
              <a:ext cx="260108" cy="323023"/>
            </a:xfrm>
            <a:custGeom>
              <a:avLst/>
              <a:gdLst/>
              <a:ahLst/>
              <a:cxnLst/>
              <a:rect l="0" t="0" r="0" b="0"/>
              <a:pathLst>
                <a:path w="260108" h="323023">
                  <a:moveTo>
                    <a:pt x="7423" y="101923"/>
                  </a:moveTo>
                  <a:lnTo>
                    <a:pt x="10542" y="156068"/>
                  </a:lnTo>
                  <a:lnTo>
                    <a:pt x="22077" y="211015"/>
                  </a:lnTo>
                  <a:lnTo>
                    <a:pt x="35620" y="266928"/>
                  </a:lnTo>
                  <a:lnTo>
                    <a:pt x="43723" y="300812"/>
                  </a:lnTo>
                  <a:lnTo>
                    <a:pt x="43322" y="301196"/>
                  </a:lnTo>
                  <a:lnTo>
                    <a:pt x="24606" y="242456"/>
                  </a:lnTo>
                  <a:lnTo>
                    <a:pt x="7375" y="186634"/>
                  </a:lnTo>
                  <a:lnTo>
                    <a:pt x="0" y="151589"/>
                  </a:lnTo>
                  <a:lnTo>
                    <a:pt x="934" y="111570"/>
                  </a:lnTo>
                  <a:lnTo>
                    <a:pt x="14974" y="50551"/>
                  </a:lnTo>
                  <a:lnTo>
                    <a:pt x="21697" y="28789"/>
                  </a:lnTo>
                  <a:lnTo>
                    <a:pt x="27467" y="20412"/>
                  </a:lnTo>
                  <a:lnTo>
                    <a:pt x="43238" y="7984"/>
                  </a:lnTo>
                  <a:lnTo>
                    <a:pt x="77436" y="0"/>
                  </a:lnTo>
                  <a:lnTo>
                    <a:pt x="97421" y="4372"/>
                  </a:lnTo>
                  <a:lnTo>
                    <a:pt x="160099" y="37159"/>
                  </a:lnTo>
                  <a:lnTo>
                    <a:pt x="212867" y="92179"/>
                  </a:lnTo>
                  <a:lnTo>
                    <a:pt x="237912" y="152474"/>
                  </a:lnTo>
                  <a:lnTo>
                    <a:pt x="255278" y="209273"/>
                  </a:lnTo>
                  <a:lnTo>
                    <a:pt x="259153" y="269054"/>
                  </a:lnTo>
                  <a:lnTo>
                    <a:pt x="260107" y="32302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74155" y="5032621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05741" y="510632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4776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00538" y="4716767"/>
              <a:ext cx="196439" cy="210570"/>
            </a:xfrm>
            <a:custGeom>
              <a:avLst/>
              <a:gdLst/>
              <a:ahLst/>
              <a:cxnLst/>
              <a:rect l="0" t="0" r="0" b="0"/>
              <a:pathLst>
                <a:path w="196439" h="210570">
                  <a:moveTo>
                    <a:pt x="0" y="0"/>
                  </a:moveTo>
                  <a:lnTo>
                    <a:pt x="11179" y="11178"/>
                  </a:lnTo>
                  <a:lnTo>
                    <a:pt x="32265" y="16666"/>
                  </a:lnTo>
                  <a:lnTo>
                    <a:pt x="87872" y="20189"/>
                  </a:lnTo>
                  <a:lnTo>
                    <a:pt x="149612" y="12609"/>
                  </a:lnTo>
                  <a:lnTo>
                    <a:pt x="174119" y="13793"/>
                  </a:lnTo>
                  <a:lnTo>
                    <a:pt x="192810" y="22118"/>
                  </a:lnTo>
                  <a:lnTo>
                    <a:pt x="196391" y="27613"/>
                  </a:lnTo>
                  <a:lnTo>
                    <a:pt x="196438" y="33617"/>
                  </a:lnTo>
                  <a:lnTo>
                    <a:pt x="167216" y="85330"/>
                  </a:lnTo>
                  <a:lnTo>
                    <a:pt x="126234" y="147495"/>
                  </a:lnTo>
                  <a:lnTo>
                    <a:pt x="73700" y="21056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11067" y="5001036"/>
              <a:ext cx="252685" cy="29066"/>
            </a:xfrm>
            <a:custGeom>
              <a:avLst/>
              <a:gdLst/>
              <a:ahLst/>
              <a:cxnLst/>
              <a:rect l="0" t="0" r="0" b="0"/>
              <a:pathLst>
                <a:path w="252685" h="29066">
                  <a:moveTo>
                    <a:pt x="252684" y="0"/>
                  </a:moveTo>
                  <a:lnTo>
                    <a:pt x="194067" y="0"/>
                  </a:lnTo>
                  <a:lnTo>
                    <a:pt x="141063" y="8405"/>
                  </a:lnTo>
                  <a:lnTo>
                    <a:pt x="79191" y="24749"/>
                  </a:lnTo>
                  <a:lnTo>
                    <a:pt x="27774" y="2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15525" y="5095792"/>
              <a:ext cx="151342" cy="264409"/>
            </a:xfrm>
            <a:custGeom>
              <a:avLst/>
              <a:gdLst/>
              <a:ahLst/>
              <a:cxnLst/>
              <a:rect l="0" t="0" r="0" b="0"/>
              <a:pathLst>
                <a:path w="151342" h="264409">
                  <a:moveTo>
                    <a:pt x="127169" y="52643"/>
                  </a:moveTo>
                  <a:lnTo>
                    <a:pt x="92422" y="89729"/>
                  </a:lnTo>
                  <a:lnTo>
                    <a:pt x="60610" y="147882"/>
                  </a:lnTo>
                  <a:lnTo>
                    <a:pt x="39910" y="200106"/>
                  </a:lnTo>
                  <a:lnTo>
                    <a:pt x="34634" y="237235"/>
                  </a:lnTo>
                  <a:lnTo>
                    <a:pt x="37403" y="247064"/>
                  </a:lnTo>
                  <a:lnTo>
                    <a:pt x="42758" y="254787"/>
                  </a:lnTo>
                  <a:lnTo>
                    <a:pt x="49838" y="261105"/>
                  </a:lnTo>
                  <a:lnTo>
                    <a:pt x="58068" y="264147"/>
                  </a:lnTo>
                  <a:lnTo>
                    <a:pt x="76570" y="264408"/>
                  </a:lnTo>
                  <a:lnTo>
                    <a:pt x="96492" y="254386"/>
                  </a:lnTo>
                  <a:lnTo>
                    <a:pt x="132288" y="224944"/>
                  </a:lnTo>
                  <a:lnTo>
                    <a:pt x="149093" y="198062"/>
                  </a:lnTo>
                  <a:lnTo>
                    <a:pt x="151341" y="178105"/>
                  </a:lnTo>
                  <a:lnTo>
                    <a:pt x="150302" y="167870"/>
                  </a:lnTo>
                  <a:lnTo>
                    <a:pt x="139790" y="150258"/>
                  </a:lnTo>
                  <a:lnTo>
                    <a:pt x="84314" y="105537"/>
                  </a:lnTo>
                  <a:lnTo>
                    <a:pt x="24938" y="63193"/>
                  </a:lnTo>
                  <a:lnTo>
                    <a:pt x="10373" y="47973"/>
                  </a:lnTo>
                  <a:lnTo>
                    <a:pt x="0" y="29511"/>
                  </a:lnTo>
                  <a:lnTo>
                    <a:pt x="276" y="22013"/>
                  </a:lnTo>
                  <a:lnTo>
                    <a:pt x="3969" y="15845"/>
                  </a:lnTo>
                  <a:lnTo>
                    <a:pt x="9941" y="10564"/>
                  </a:lnTo>
                  <a:lnTo>
                    <a:pt x="29054" y="4695"/>
                  </a:lnTo>
                  <a:lnTo>
                    <a:pt x="85055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58549" y="4969450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8333" y="54145"/>
                  </a:lnTo>
                  <a:lnTo>
                    <a:pt x="10095" y="114681"/>
                  </a:lnTo>
                  <a:lnTo>
                    <a:pt x="10336" y="14221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74321" y="5075169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30978" y="1762"/>
                  </a:lnTo>
                  <a:lnTo>
                    <a:pt x="79554" y="0"/>
                  </a:lnTo>
                  <a:lnTo>
                    <a:pt x="24947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484932" y="4685181"/>
            <a:ext cx="810695" cy="725168"/>
            <a:chOff x="3484932" y="4685181"/>
            <a:chExt cx="810695" cy="725168"/>
          </a:xfrm>
        </p:grpSpPr>
        <p:sp>
          <p:nvSpPr>
            <p:cNvPr id="51" name="Freeform 50"/>
            <p:cNvSpPr/>
            <p:nvPr/>
          </p:nvSpPr>
          <p:spPr>
            <a:xfrm>
              <a:off x="3556221" y="4685181"/>
              <a:ext cx="155970" cy="307652"/>
            </a:xfrm>
            <a:custGeom>
              <a:avLst/>
              <a:gdLst/>
              <a:ahLst/>
              <a:cxnLst/>
              <a:rect l="0" t="0" r="0" b="0"/>
              <a:pathLst>
                <a:path w="155970" h="307652">
                  <a:moveTo>
                    <a:pt x="107696" y="0"/>
                  </a:moveTo>
                  <a:lnTo>
                    <a:pt x="65034" y="48901"/>
                  </a:lnTo>
                  <a:lnTo>
                    <a:pt x="38820" y="112028"/>
                  </a:lnTo>
                  <a:lnTo>
                    <a:pt x="14542" y="167958"/>
                  </a:lnTo>
                  <a:lnTo>
                    <a:pt x="416" y="211072"/>
                  </a:lnTo>
                  <a:lnTo>
                    <a:pt x="0" y="249713"/>
                  </a:lnTo>
                  <a:lnTo>
                    <a:pt x="7286" y="283389"/>
                  </a:lnTo>
                  <a:lnTo>
                    <a:pt x="12680" y="291871"/>
                  </a:lnTo>
                  <a:lnTo>
                    <a:pt x="28032" y="304416"/>
                  </a:lnTo>
                  <a:lnTo>
                    <a:pt x="49673" y="307651"/>
                  </a:lnTo>
                  <a:lnTo>
                    <a:pt x="96104" y="300196"/>
                  </a:lnTo>
                  <a:lnTo>
                    <a:pt x="122849" y="285219"/>
                  </a:lnTo>
                  <a:lnTo>
                    <a:pt x="145591" y="260374"/>
                  </a:lnTo>
                  <a:lnTo>
                    <a:pt x="153784" y="237775"/>
                  </a:lnTo>
                  <a:lnTo>
                    <a:pt x="155969" y="225197"/>
                  </a:lnTo>
                  <a:lnTo>
                    <a:pt x="152157" y="204983"/>
                  </a:lnTo>
                  <a:lnTo>
                    <a:pt x="147865" y="196317"/>
                  </a:lnTo>
                  <a:lnTo>
                    <a:pt x="140325" y="190539"/>
                  </a:lnTo>
                  <a:lnTo>
                    <a:pt x="119468" y="184120"/>
                  </a:lnTo>
                  <a:lnTo>
                    <a:pt x="81418" y="186095"/>
                  </a:lnTo>
                  <a:lnTo>
                    <a:pt x="38554" y="197243"/>
                  </a:lnTo>
                  <a:lnTo>
                    <a:pt x="23468" y="21057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84932" y="5016504"/>
              <a:ext cx="379027" cy="37176"/>
            </a:xfrm>
            <a:custGeom>
              <a:avLst/>
              <a:gdLst/>
              <a:ahLst/>
              <a:cxnLst/>
              <a:rect l="0" t="0" r="0" b="0"/>
              <a:pathLst>
                <a:path w="379027" h="37176">
                  <a:moveTo>
                    <a:pt x="379026" y="5589"/>
                  </a:moveTo>
                  <a:lnTo>
                    <a:pt x="362259" y="0"/>
                  </a:lnTo>
                  <a:lnTo>
                    <a:pt x="344668" y="375"/>
                  </a:lnTo>
                  <a:lnTo>
                    <a:pt x="286028" y="6072"/>
                  </a:lnTo>
                  <a:lnTo>
                    <a:pt x="231281" y="13787"/>
                  </a:lnTo>
                  <a:lnTo>
                    <a:pt x="169818" y="15657"/>
                  </a:lnTo>
                  <a:lnTo>
                    <a:pt x="109757" y="23262"/>
                  </a:lnTo>
                  <a:lnTo>
                    <a:pt x="55953" y="2909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00561" y="5084180"/>
              <a:ext cx="147585" cy="326169"/>
            </a:xfrm>
            <a:custGeom>
              <a:avLst/>
              <a:gdLst/>
              <a:ahLst/>
              <a:cxnLst/>
              <a:rect l="0" t="0" r="0" b="0"/>
              <a:pathLst>
                <a:path w="147585" h="326169">
                  <a:moveTo>
                    <a:pt x="147584" y="32670"/>
                  </a:moveTo>
                  <a:lnTo>
                    <a:pt x="131943" y="50650"/>
                  </a:lnTo>
                  <a:lnTo>
                    <a:pt x="109147" y="107023"/>
                  </a:lnTo>
                  <a:lnTo>
                    <a:pt x="87937" y="169597"/>
                  </a:lnTo>
                  <a:lnTo>
                    <a:pt x="66866" y="232716"/>
                  </a:lnTo>
                  <a:lnTo>
                    <a:pt x="49318" y="285354"/>
                  </a:lnTo>
                  <a:lnTo>
                    <a:pt x="51657" y="306411"/>
                  </a:lnTo>
                  <a:lnTo>
                    <a:pt x="55557" y="316939"/>
                  </a:lnTo>
                  <a:lnTo>
                    <a:pt x="61666" y="322788"/>
                  </a:lnTo>
                  <a:lnTo>
                    <a:pt x="69248" y="325518"/>
                  </a:lnTo>
                  <a:lnTo>
                    <a:pt x="77812" y="326168"/>
                  </a:lnTo>
                  <a:lnTo>
                    <a:pt x="93568" y="320651"/>
                  </a:lnTo>
                  <a:lnTo>
                    <a:pt x="122746" y="298045"/>
                  </a:lnTo>
                  <a:lnTo>
                    <a:pt x="138405" y="272346"/>
                  </a:lnTo>
                  <a:lnTo>
                    <a:pt x="144864" y="236916"/>
                  </a:lnTo>
                  <a:lnTo>
                    <a:pt x="138641" y="184192"/>
                  </a:lnTo>
                  <a:lnTo>
                    <a:pt x="128297" y="150874"/>
                  </a:lnTo>
                  <a:lnTo>
                    <a:pt x="117175" y="133558"/>
                  </a:lnTo>
                  <a:lnTo>
                    <a:pt x="101313" y="121183"/>
                  </a:lnTo>
                  <a:lnTo>
                    <a:pt x="41934" y="93097"/>
                  </a:lnTo>
                  <a:lnTo>
                    <a:pt x="22250" y="79413"/>
                  </a:lnTo>
                  <a:lnTo>
                    <a:pt x="5702" y="61633"/>
                  </a:lnTo>
                  <a:lnTo>
                    <a:pt x="1523" y="50809"/>
                  </a:lnTo>
                  <a:lnTo>
                    <a:pt x="0" y="26303"/>
                  </a:lnTo>
                  <a:lnTo>
                    <a:pt x="3571" y="16727"/>
                  </a:lnTo>
                  <a:lnTo>
                    <a:pt x="16898" y="2967"/>
                  </a:lnTo>
                  <a:lnTo>
                    <a:pt x="25364" y="0"/>
                  </a:lnTo>
                  <a:lnTo>
                    <a:pt x="63356" y="108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06114" y="499050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27171" y="5090203"/>
              <a:ext cx="168456" cy="16119"/>
            </a:xfrm>
            <a:custGeom>
              <a:avLst/>
              <a:gdLst/>
              <a:ahLst/>
              <a:cxnLst/>
              <a:rect l="0" t="0" r="0" b="0"/>
              <a:pathLst>
                <a:path w="168456" h="16119">
                  <a:moveTo>
                    <a:pt x="168455" y="5589"/>
                  </a:moveTo>
                  <a:lnTo>
                    <a:pt x="151688" y="0"/>
                  </a:lnTo>
                  <a:lnTo>
                    <a:pt x="134097" y="376"/>
                  </a:lnTo>
                  <a:lnTo>
                    <a:pt x="76627" y="6073"/>
                  </a:lnTo>
                  <a:lnTo>
                    <a:pt x="32164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748352" y="4664124"/>
            <a:ext cx="831752" cy="895476"/>
            <a:chOff x="4748352" y="4664124"/>
            <a:chExt cx="831752" cy="895476"/>
          </a:xfrm>
        </p:grpSpPr>
        <p:sp>
          <p:nvSpPr>
            <p:cNvPr id="57" name="Freeform 56"/>
            <p:cNvSpPr/>
            <p:nvPr/>
          </p:nvSpPr>
          <p:spPr>
            <a:xfrm>
              <a:off x="4749002" y="4664124"/>
              <a:ext cx="9879" cy="336913"/>
            </a:xfrm>
            <a:custGeom>
              <a:avLst/>
              <a:gdLst/>
              <a:ahLst/>
              <a:cxnLst/>
              <a:rect l="0" t="0" r="0" b="0"/>
              <a:pathLst>
                <a:path w="9879" h="336913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5068" y="152832"/>
                  </a:lnTo>
                  <a:lnTo>
                    <a:pt x="8928" y="208611"/>
                  </a:lnTo>
                  <a:lnTo>
                    <a:pt x="9691" y="271621"/>
                  </a:lnTo>
                  <a:lnTo>
                    <a:pt x="9823" y="308987"/>
                  </a:lnTo>
                  <a:lnTo>
                    <a:pt x="9878" y="33691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85223" y="4678609"/>
              <a:ext cx="227284" cy="343485"/>
            </a:xfrm>
            <a:custGeom>
              <a:avLst/>
              <a:gdLst/>
              <a:ahLst/>
              <a:cxnLst/>
              <a:rect l="0" t="0" r="0" b="0"/>
              <a:pathLst>
                <a:path w="227284" h="343485">
                  <a:moveTo>
                    <a:pt x="0" y="69743"/>
                  </a:moveTo>
                  <a:lnTo>
                    <a:pt x="9575" y="45696"/>
                  </a:lnTo>
                  <a:lnTo>
                    <a:pt x="39403" y="10150"/>
                  </a:lnTo>
                  <a:lnTo>
                    <a:pt x="59236" y="2313"/>
                  </a:lnTo>
                  <a:lnTo>
                    <a:pt x="83648" y="0"/>
                  </a:lnTo>
                  <a:lnTo>
                    <a:pt x="110096" y="2871"/>
                  </a:lnTo>
                  <a:lnTo>
                    <a:pt x="131210" y="11166"/>
                  </a:lnTo>
                  <a:lnTo>
                    <a:pt x="140115" y="16654"/>
                  </a:lnTo>
                  <a:lnTo>
                    <a:pt x="146052" y="24992"/>
                  </a:lnTo>
                  <a:lnTo>
                    <a:pt x="152649" y="46734"/>
                  </a:lnTo>
                  <a:lnTo>
                    <a:pt x="150774" y="79693"/>
                  </a:lnTo>
                  <a:lnTo>
                    <a:pt x="142660" y="97952"/>
                  </a:lnTo>
                  <a:lnTo>
                    <a:pt x="110510" y="142045"/>
                  </a:lnTo>
                  <a:lnTo>
                    <a:pt x="92399" y="153740"/>
                  </a:lnTo>
                  <a:lnTo>
                    <a:pt x="90845" y="157326"/>
                  </a:lnTo>
                  <a:lnTo>
                    <a:pt x="94488" y="159717"/>
                  </a:lnTo>
                  <a:lnTo>
                    <a:pt x="148299" y="175533"/>
                  </a:lnTo>
                  <a:lnTo>
                    <a:pt x="189691" y="194755"/>
                  </a:lnTo>
                  <a:lnTo>
                    <a:pt x="215562" y="214278"/>
                  </a:lnTo>
                  <a:lnTo>
                    <a:pt x="224487" y="234196"/>
                  </a:lnTo>
                  <a:lnTo>
                    <a:pt x="227283" y="257477"/>
                  </a:lnTo>
                  <a:lnTo>
                    <a:pt x="224627" y="279522"/>
                  </a:lnTo>
                  <a:lnTo>
                    <a:pt x="216427" y="297899"/>
                  </a:lnTo>
                  <a:lnTo>
                    <a:pt x="210965" y="306075"/>
                  </a:lnTo>
                  <a:lnTo>
                    <a:pt x="195538" y="318279"/>
                  </a:lnTo>
                  <a:lnTo>
                    <a:pt x="151448" y="335646"/>
                  </a:lnTo>
                  <a:lnTo>
                    <a:pt x="97679" y="341936"/>
                  </a:lnTo>
                  <a:lnTo>
                    <a:pt x="48237" y="343178"/>
                  </a:lnTo>
                  <a:lnTo>
                    <a:pt x="21056" y="34348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48352" y="5108516"/>
              <a:ext cx="463255" cy="50448"/>
            </a:xfrm>
            <a:custGeom>
              <a:avLst/>
              <a:gdLst/>
              <a:ahLst/>
              <a:cxnLst/>
              <a:rect l="0" t="0" r="0" b="0"/>
              <a:pathLst>
                <a:path w="463255" h="50448">
                  <a:moveTo>
                    <a:pt x="463254" y="8334"/>
                  </a:moveTo>
                  <a:lnTo>
                    <a:pt x="425776" y="0"/>
                  </a:lnTo>
                  <a:lnTo>
                    <a:pt x="390928" y="1575"/>
                  </a:lnTo>
                  <a:lnTo>
                    <a:pt x="336534" y="12588"/>
                  </a:lnTo>
                  <a:lnTo>
                    <a:pt x="277869" y="24858"/>
                  </a:lnTo>
                  <a:lnTo>
                    <a:pt x="221221" y="31615"/>
                  </a:lnTo>
                  <a:lnTo>
                    <a:pt x="164970" y="43868"/>
                  </a:lnTo>
                  <a:lnTo>
                    <a:pt x="108799" y="49147"/>
                  </a:lnTo>
                  <a:lnTo>
                    <a:pt x="52643" y="50190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72286" y="5232663"/>
              <a:ext cx="194911" cy="326937"/>
            </a:xfrm>
            <a:custGeom>
              <a:avLst/>
              <a:gdLst/>
              <a:ahLst/>
              <a:cxnLst/>
              <a:rect l="0" t="0" r="0" b="0"/>
              <a:pathLst>
                <a:path w="194911" h="326937">
                  <a:moveTo>
                    <a:pt x="149807" y="52643"/>
                  </a:moveTo>
                  <a:lnTo>
                    <a:pt x="134166" y="70623"/>
                  </a:lnTo>
                  <a:lnTo>
                    <a:pt x="104134" y="129336"/>
                  </a:lnTo>
                  <a:lnTo>
                    <a:pt x="87319" y="185252"/>
                  </a:lnTo>
                  <a:lnTo>
                    <a:pt x="78322" y="236374"/>
                  </a:lnTo>
                  <a:lnTo>
                    <a:pt x="82353" y="272028"/>
                  </a:lnTo>
                  <a:lnTo>
                    <a:pt x="90971" y="290917"/>
                  </a:lnTo>
                  <a:lnTo>
                    <a:pt x="115568" y="322108"/>
                  </a:lnTo>
                  <a:lnTo>
                    <a:pt x="124641" y="325872"/>
                  </a:lnTo>
                  <a:lnTo>
                    <a:pt x="147201" y="326936"/>
                  </a:lnTo>
                  <a:lnTo>
                    <a:pt x="157428" y="323242"/>
                  </a:lnTo>
                  <a:lnTo>
                    <a:pt x="175031" y="309780"/>
                  </a:lnTo>
                  <a:lnTo>
                    <a:pt x="192506" y="276880"/>
                  </a:lnTo>
                  <a:lnTo>
                    <a:pt x="194910" y="254079"/>
                  </a:lnTo>
                  <a:lnTo>
                    <a:pt x="186923" y="210846"/>
                  </a:lnTo>
                  <a:lnTo>
                    <a:pt x="171853" y="184655"/>
                  </a:lnTo>
                  <a:lnTo>
                    <a:pt x="156096" y="172536"/>
                  </a:lnTo>
                  <a:lnTo>
                    <a:pt x="96792" y="139424"/>
                  </a:lnTo>
                  <a:lnTo>
                    <a:pt x="68589" y="123979"/>
                  </a:lnTo>
                  <a:lnTo>
                    <a:pt x="24815" y="89766"/>
                  </a:lnTo>
                  <a:lnTo>
                    <a:pt x="4061" y="51657"/>
                  </a:lnTo>
                  <a:lnTo>
                    <a:pt x="0" y="41456"/>
                  </a:lnTo>
                  <a:lnTo>
                    <a:pt x="803" y="33487"/>
                  </a:lnTo>
                  <a:lnTo>
                    <a:pt x="4847" y="27004"/>
                  </a:lnTo>
                  <a:lnTo>
                    <a:pt x="18700" y="16681"/>
                  </a:lnTo>
                  <a:lnTo>
                    <a:pt x="36555" y="8194"/>
                  </a:lnTo>
                  <a:lnTo>
                    <a:pt x="97164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11647" y="5127378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1826" y="16789"/>
                  </a:lnTo>
                  <a:lnTo>
                    <a:pt x="22358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22176" y="521160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7" y="0"/>
                  </a:lnTo>
                  <a:lnTo>
                    <a:pt x="49866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832787" y="4454272"/>
            <a:ext cx="1071437" cy="1209938"/>
            <a:chOff x="5832787" y="4454272"/>
            <a:chExt cx="1071437" cy="1209938"/>
          </a:xfrm>
        </p:grpSpPr>
        <p:sp>
          <p:nvSpPr>
            <p:cNvPr id="64" name="Freeform 63"/>
            <p:cNvSpPr/>
            <p:nvPr/>
          </p:nvSpPr>
          <p:spPr>
            <a:xfrm>
              <a:off x="6011772" y="4811523"/>
              <a:ext cx="84229" cy="631711"/>
            </a:xfrm>
            <a:custGeom>
              <a:avLst/>
              <a:gdLst/>
              <a:ahLst/>
              <a:cxnLst/>
              <a:rect l="0" t="0" r="0" b="0"/>
              <a:pathLst>
                <a:path w="84229" h="631711">
                  <a:moveTo>
                    <a:pt x="0" y="0"/>
                  </a:moveTo>
                  <a:lnTo>
                    <a:pt x="8333" y="37478"/>
                  </a:lnTo>
                  <a:lnTo>
                    <a:pt x="18645" y="97656"/>
                  </a:lnTo>
                  <a:lnTo>
                    <a:pt x="28401" y="147868"/>
                  </a:lnTo>
                  <a:lnTo>
                    <a:pt x="39059" y="201174"/>
                  </a:lnTo>
                  <a:lnTo>
                    <a:pt x="47100" y="256417"/>
                  </a:lnTo>
                  <a:lnTo>
                    <a:pt x="58783" y="312390"/>
                  </a:lnTo>
                  <a:lnTo>
                    <a:pt x="65424" y="368506"/>
                  </a:lnTo>
                  <a:lnTo>
                    <a:pt x="72064" y="424651"/>
                  </a:lnTo>
                  <a:lnTo>
                    <a:pt x="80612" y="480802"/>
                  </a:lnTo>
                  <a:lnTo>
                    <a:pt x="83514" y="543193"/>
                  </a:lnTo>
                  <a:lnTo>
                    <a:pt x="84017" y="592614"/>
                  </a:lnTo>
                  <a:lnTo>
                    <a:pt x="84228" y="63171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58597" y="4637478"/>
              <a:ext cx="216426" cy="262030"/>
            </a:xfrm>
            <a:custGeom>
              <a:avLst/>
              <a:gdLst/>
              <a:ahLst/>
              <a:cxnLst/>
              <a:rect l="0" t="0" r="0" b="0"/>
              <a:pathLst>
                <a:path w="216426" h="262030">
                  <a:moveTo>
                    <a:pt x="205900" y="5589"/>
                  </a:moveTo>
                  <a:lnTo>
                    <a:pt x="147283" y="5589"/>
                  </a:lnTo>
                  <a:lnTo>
                    <a:pt x="93109" y="5589"/>
                  </a:lnTo>
                  <a:lnTo>
                    <a:pt x="40468" y="2469"/>
                  </a:lnTo>
                  <a:lnTo>
                    <a:pt x="28931" y="0"/>
                  </a:lnTo>
                  <a:lnTo>
                    <a:pt x="20070" y="1863"/>
                  </a:lnTo>
                  <a:lnTo>
                    <a:pt x="12993" y="6614"/>
                  </a:lnTo>
                  <a:lnTo>
                    <a:pt x="7106" y="13291"/>
                  </a:lnTo>
                  <a:lnTo>
                    <a:pt x="563" y="36309"/>
                  </a:lnTo>
                  <a:lnTo>
                    <a:pt x="0" y="75912"/>
                  </a:lnTo>
                  <a:lnTo>
                    <a:pt x="10291" y="120736"/>
                  </a:lnTo>
                  <a:lnTo>
                    <a:pt x="17002" y="127977"/>
                  </a:lnTo>
                  <a:lnTo>
                    <a:pt x="36938" y="136023"/>
                  </a:lnTo>
                  <a:lnTo>
                    <a:pt x="58276" y="136479"/>
                  </a:lnTo>
                  <a:lnTo>
                    <a:pt x="119519" y="133700"/>
                  </a:lnTo>
                  <a:lnTo>
                    <a:pt x="182942" y="146664"/>
                  </a:lnTo>
                  <a:lnTo>
                    <a:pt x="201936" y="159536"/>
                  </a:lnTo>
                  <a:lnTo>
                    <a:pt x="210276" y="167882"/>
                  </a:lnTo>
                  <a:lnTo>
                    <a:pt x="214667" y="176956"/>
                  </a:lnTo>
                  <a:lnTo>
                    <a:pt x="216425" y="196395"/>
                  </a:lnTo>
                  <a:lnTo>
                    <a:pt x="210839" y="227071"/>
                  </a:lnTo>
                  <a:lnTo>
                    <a:pt x="204513" y="235132"/>
                  </a:lnTo>
                  <a:lnTo>
                    <a:pt x="174423" y="252066"/>
                  </a:lnTo>
                  <a:lnTo>
                    <a:pt x="153306" y="260584"/>
                  </a:lnTo>
                  <a:lnTo>
                    <a:pt x="132222" y="262029"/>
                  </a:lnTo>
                  <a:lnTo>
                    <a:pt x="73495" y="258768"/>
                  </a:lnTo>
                  <a:lnTo>
                    <a:pt x="37444" y="25827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17098" y="5032621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10529"/>
                  </a:moveTo>
                  <a:lnTo>
                    <a:pt x="236263" y="2196"/>
                  </a:lnTo>
                  <a:lnTo>
                    <a:pt x="201415" y="3770"/>
                  </a:lnTo>
                  <a:lnTo>
                    <a:pt x="147020" y="9194"/>
                  </a:lnTo>
                  <a:lnTo>
                    <a:pt x="97114" y="10133"/>
                  </a:lnTo>
                  <a:lnTo>
                    <a:pt x="38594" y="92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11508" y="5138989"/>
              <a:ext cx="153930" cy="308533"/>
            </a:xfrm>
            <a:custGeom>
              <a:avLst/>
              <a:gdLst/>
              <a:ahLst/>
              <a:cxnLst/>
              <a:rect l="0" t="0" r="0" b="0"/>
              <a:pathLst>
                <a:path w="153930" h="308533">
                  <a:moveTo>
                    <a:pt x="147745" y="93674"/>
                  </a:moveTo>
                  <a:lnTo>
                    <a:pt x="130935" y="112824"/>
                  </a:lnTo>
                  <a:lnTo>
                    <a:pt x="98248" y="166891"/>
                  </a:lnTo>
                  <a:lnTo>
                    <a:pt x="74922" y="219952"/>
                  </a:lnTo>
                  <a:lnTo>
                    <a:pt x="60181" y="262117"/>
                  </a:lnTo>
                  <a:lnTo>
                    <a:pt x="59305" y="283181"/>
                  </a:lnTo>
                  <a:lnTo>
                    <a:pt x="60710" y="293711"/>
                  </a:lnTo>
                  <a:lnTo>
                    <a:pt x="66325" y="300732"/>
                  </a:lnTo>
                  <a:lnTo>
                    <a:pt x="85042" y="308532"/>
                  </a:lnTo>
                  <a:lnTo>
                    <a:pt x="105839" y="305760"/>
                  </a:lnTo>
                  <a:lnTo>
                    <a:pt x="125611" y="295559"/>
                  </a:lnTo>
                  <a:lnTo>
                    <a:pt x="142198" y="279327"/>
                  </a:lnTo>
                  <a:lnTo>
                    <a:pt x="151129" y="257295"/>
                  </a:lnTo>
                  <a:lnTo>
                    <a:pt x="153929" y="231905"/>
                  </a:lnTo>
                  <a:lnTo>
                    <a:pt x="151273" y="205023"/>
                  </a:lnTo>
                  <a:lnTo>
                    <a:pt x="143074" y="183717"/>
                  </a:lnTo>
                  <a:lnTo>
                    <a:pt x="91412" y="121977"/>
                  </a:lnTo>
                  <a:lnTo>
                    <a:pt x="39331" y="64297"/>
                  </a:lnTo>
                  <a:lnTo>
                    <a:pt x="5318" y="34449"/>
                  </a:lnTo>
                  <a:lnTo>
                    <a:pt x="1321" y="26114"/>
                  </a:lnTo>
                  <a:lnTo>
                    <a:pt x="0" y="7495"/>
                  </a:lnTo>
                  <a:lnTo>
                    <a:pt x="3625" y="2296"/>
                  </a:lnTo>
                  <a:lnTo>
                    <a:pt x="9552" y="0"/>
                  </a:lnTo>
                  <a:lnTo>
                    <a:pt x="25495" y="568"/>
                  </a:lnTo>
                  <a:lnTo>
                    <a:pt x="74046" y="944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32787" y="4454272"/>
              <a:ext cx="1071437" cy="1209938"/>
            </a:xfrm>
            <a:custGeom>
              <a:avLst/>
              <a:gdLst/>
              <a:ahLst/>
              <a:cxnLst/>
              <a:rect l="0" t="0" r="0" b="0"/>
              <a:pathLst>
                <a:path w="1071437" h="1209938">
                  <a:moveTo>
                    <a:pt x="94757" y="420422"/>
                  </a:moveTo>
                  <a:lnTo>
                    <a:pt x="69563" y="481532"/>
                  </a:lnTo>
                  <a:lnTo>
                    <a:pt x="49513" y="535964"/>
                  </a:lnTo>
                  <a:lnTo>
                    <a:pt x="31636" y="591962"/>
                  </a:lnTo>
                  <a:lnTo>
                    <a:pt x="17557" y="645639"/>
                  </a:lnTo>
                  <a:lnTo>
                    <a:pt x="13087" y="708538"/>
                  </a:lnTo>
                  <a:lnTo>
                    <a:pt x="22256" y="770355"/>
                  </a:lnTo>
                  <a:lnTo>
                    <a:pt x="35332" y="827366"/>
                  </a:lnTo>
                  <a:lnTo>
                    <a:pt x="57586" y="879659"/>
                  </a:lnTo>
                  <a:lnTo>
                    <a:pt x="91436" y="941379"/>
                  </a:lnTo>
                  <a:lnTo>
                    <a:pt x="137820" y="998769"/>
                  </a:lnTo>
                  <a:lnTo>
                    <a:pt x="197005" y="1059478"/>
                  </a:lnTo>
                  <a:lnTo>
                    <a:pt x="256461" y="1112828"/>
                  </a:lnTo>
                  <a:lnTo>
                    <a:pt x="316136" y="1148902"/>
                  </a:lnTo>
                  <a:lnTo>
                    <a:pt x="377445" y="1170796"/>
                  </a:lnTo>
                  <a:lnTo>
                    <a:pt x="429234" y="1185363"/>
                  </a:lnTo>
                  <a:lnTo>
                    <a:pt x="487643" y="1199505"/>
                  </a:lnTo>
                  <a:lnTo>
                    <a:pt x="549570" y="1207975"/>
                  </a:lnTo>
                  <a:lnTo>
                    <a:pt x="608033" y="1209647"/>
                  </a:lnTo>
                  <a:lnTo>
                    <a:pt x="656410" y="1209937"/>
                  </a:lnTo>
                  <a:lnTo>
                    <a:pt x="715271" y="1206915"/>
                  </a:lnTo>
                  <a:lnTo>
                    <a:pt x="766369" y="1195400"/>
                  </a:lnTo>
                  <a:lnTo>
                    <a:pt x="818663" y="1180691"/>
                  </a:lnTo>
                  <a:lnTo>
                    <a:pt x="858939" y="1161843"/>
                  </a:lnTo>
                  <a:lnTo>
                    <a:pt x="918886" y="1111474"/>
                  </a:lnTo>
                  <a:lnTo>
                    <a:pt x="969005" y="1050978"/>
                  </a:lnTo>
                  <a:lnTo>
                    <a:pt x="994731" y="1001617"/>
                  </a:lnTo>
                  <a:lnTo>
                    <a:pt x="1015980" y="949347"/>
                  </a:lnTo>
                  <a:lnTo>
                    <a:pt x="1035069" y="894534"/>
                  </a:lnTo>
                  <a:lnTo>
                    <a:pt x="1049700" y="838486"/>
                  </a:lnTo>
                  <a:lnTo>
                    <a:pt x="1057817" y="784802"/>
                  </a:lnTo>
                  <a:lnTo>
                    <a:pt x="1067320" y="726348"/>
                  </a:lnTo>
                  <a:lnTo>
                    <a:pt x="1070979" y="680782"/>
                  </a:lnTo>
                  <a:lnTo>
                    <a:pt x="1071436" y="634403"/>
                  </a:lnTo>
                  <a:lnTo>
                    <a:pt x="1067739" y="590394"/>
                  </a:lnTo>
                  <a:lnTo>
                    <a:pt x="1062198" y="547438"/>
                  </a:lnTo>
                  <a:lnTo>
                    <a:pt x="1052501" y="490032"/>
                  </a:lnTo>
                  <a:lnTo>
                    <a:pt x="1038743" y="434302"/>
                  </a:lnTo>
                  <a:lnTo>
                    <a:pt x="1017525" y="375027"/>
                  </a:lnTo>
                  <a:lnTo>
                    <a:pt x="997130" y="316091"/>
                  </a:lnTo>
                  <a:lnTo>
                    <a:pt x="964636" y="256381"/>
                  </a:lnTo>
                  <a:lnTo>
                    <a:pt x="923860" y="199168"/>
                  </a:lnTo>
                  <a:lnTo>
                    <a:pt x="867677" y="143758"/>
                  </a:lnTo>
                  <a:lnTo>
                    <a:pt x="808881" y="94706"/>
                  </a:lnTo>
                  <a:lnTo>
                    <a:pt x="750577" y="52966"/>
                  </a:lnTo>
                  <a:lnTo>
                    <a:pt x="695283" y="28419"/>
                  </a:lnTo>
                  <a:lnTo>
                    <a:pt x="636036" y="7464"/>
                  </a:lnTo>
                  <a:lnTo>
                    <a:pt x="584118" y="1706"/>
                  </a:lnTo>
                  <a:lnTo>
                    <a:pt x="525972" y="0"/>
                  </a:lnTo>
                  <a:lnTo>
                    <a:pt x="471179" y="665"/>
                  </a:lnTo>
                  <a:lnTo>
                    <a:pt x="417899" y="7750"/>
                  </a:lnTo>
                  <a:lnTo>
                    <a:pt x="366238" y="19599"/>
                  </a:lnTo>
                  <a:lnTo>
                    <a:pt x="303147" y="53858"/>
                  </a:lnTo>
                  <a:lnTo>
                    <a:pt x="242518" y="96416"/>
                  </a:lnTo>
                  <a:lnTo>
                    <a:pt x="186620" y="152854"/>
                  </a:lnTo>
                  <a:lnTo>
                    <a:pt x="137541" y="211665"/>
                  </a:lnTo>
                  <a:lnTo>
                    <a:pt x="114516" y="252324"/>
                  </a:lnTo>
                  <a:lnTo>
                    <a:pt x="85852" y="315169"/>
                  </a:lnTo>
                  <a:lnTo>
                    <a:pt x="60112" y="378311"/>
                  </a:lnTo>
                  <a:lnTo>
                    <a:pt x="44543" y="429998"/>
                  </a:lnTo>
                  <a:lnTo>
                    <a:pt x="23271" y="492200"/>
                  </a:lnTo>
                  <a:lnTo>
                    <a:pt x="11184" y="541905"/>
                  </a:lnTo>
                  <a:lnTo>
                    <a:pt x="0" y="59940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48991" y="94756"/>
            <a:ext cx="3180306" cy="505369"/>
            <a:chOff x="248991" y="94756"/>
            <a:chExt cx="3180306" cy="505369"/>
          </a:xfrm>
        </p:grpSpPr>
        <p:sp>
          <p:nvSpPr>
            <p:cNvPr id="2" name="Freeform 1"/>
            <p:cNvSpPr/>
            <p:nvPr/>
          </p:nvSpPr>
          <p:spPr>
            <a:xfrm>
              <a:off x="248991" y="200041"/>
              <a:ext cx="253486" cy="303001"/>
            </a:xfrm>
            <a:custGeom>
              <a:avLst/>
              <a:gdLst/>
              <a:ahLst/>
              <a:cxnLst/>
              <a:rect l="0" t="0" r="0" b="0"/>
              <a:pathLst>
                <a:path w="253486" h="303001">
                  <a:moveTo>
                    <a:pt x="193205" y="0"/>
                  </a:moveTo>
                  <a:lnTo>
                    <a:pt x="134589" y="0"/>
                  </a:lnTo>
                  <a:lnTo>
                    <a:pt x="80415" y="0"/>
                  </a:lnTo>
                  <a:lnTo>
                    <a:pt x="27773" y="3120"/>
                  </a:lnTo>
                  <a:lnTo>
                    <a:pt x="16237" y="5589"/>
                  </a:lnTo>
                  <a:lnTo>
                    <a:pt x="8546" y="11915"/>
                  </a:lnTo>
                  <a:lnTo>
                    <a:pt x="0" y="31422"/>
                  </a:lnTo>
                  <a:lnTo>
                    <a:pt x="2441" y="52570"/>
                  </a:lnTo>
                  <a:lnTo>
                    <a:pt x="21075" y="112511"/>
                  </a:lnTo>
                  <a:lnTo>
                    <a:pt x="28186" y="135403"/>
                  </a:lnTo>
                  <a:lnTo>
                    <a:pt x="32889" y="140571"/>
                  </a:lnTo>
                  <a:lnTo>
                    <a:pt x="38365" y="141677"/>
                  </a:lnTo>
                  <a:lnTo>
                    <a:pt x="44355" y="140075"/>
                  </a:lnTo>
                  <a:lnTo>
                    <a:pt x="95770" y="113433"/>
                  </a:lnTo>
                  <a:lnTo>
                    <a:pt x="134830" y="107699"/>
                  </a:lnTo>
                  <a:lnTo>
                    <a:pt x="170450" y="111589"/>
                  </a:lnTo>
                  <a:lnTo>
                    <a:pt x="203231" y="125740"/>
                  </a:lnTo>
                  <a:lnTo>
                    <a:pt x="229581" y="144751"/>
                  </a:lnTo>
                  <a:lnTo>
                    <a:pt x="246617" y="170791"/>
                  </a:lnTo>
                  <a:lnTo>
                    <a:pt x="253485" y="206322"/>
                  </a:lnTo>
                  <a:lnTo>
                    <a:pt x="249930" y="240897"/>
                  </a:lnTo>
                  <a:lnTo>
                    <a:pt x="241423" y="259534"/>
                  </a:lnTo>
                  <a:lnTo>
                    <a:pt x="235879" y="267779"/>
                  </a:lnTo>
                  <a:lnTo>
                    <a:pt x="220360" y="280060"/>
                  </a:lnTo>
                  <a:lnTo>
                    <a:pt x="181802" y="297476"/>
                  </a:lnTo>
                  <a:lnTo>
                    <a:pt x="145243" y="303000"/>
                  </a:lnTo>
                  <a:lnTo>
                    <a:pt x="110364" y="299048"/>
                  </a:lnTo>
                  <a:lnTo>
                    <a:pt x="56335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38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4853" y="133890"/>
              <a:ext cx="146530" cy="323088"/>
            </a:xfrm>
            <a:custGeom>
              <a:avLst/>
              <a:gdLst/>
              <a:ahLst/>
              <a:cxnLst/>
              <a:rect l="0" t="0" r="0" b="0"/>
              <a:pathLst>
                <a:path w="146530" h="323088">
                  <a:moveTo>
                    <a:pt x="111654" y="76679"/>
                  </a:moveTo>
                  <a:lnTo>
                    <a:pt x="122833" y="87858"/>
                  </a:lnTo>
                  <a:lnTo>
                    <a:pt x="123786" y="94660"/>
                  </a:lnTo>
                  <a:lnTo>
                    <a:pt x="118606" y="111577"/>
                  </a:lnTo>
                  <a:lnTo>
                    <a:pt x="88545" y="171727"/>
                  </a:lnTo>
                  <a:lnTo>
                    <a:pt x="69732" y="232450"/>
                  </a:lnTo>
                  <a:lnTo>
                    <a:pt x="54358" y="286965"/>
                  </a:lnTo>
                  <a:lnTo>
                    <a:pt x="56163" y="308180"/>
                  </a:lnTo>
                  <a:lnTo>
                    <a:pt x="61792" y="315241"/>
                  </a:lnTo>
                  <a:lnTo>
                    <a:pt x="80525" y="323087"/>
                  </a:lnTo>
                  <a:lnTo>
                    <a:pt x="89731" y="322839"/>
                  </a:lnTo>
                  <a:lnTo>
                    <a:pt x="106200" y="316325"/>
                  </a:lnTo>
                  <a:lnTo>
                    <a:pt x="128626" y="293915"/>
                  </a:lnTo>
                  <a:lnTo>
                    <a:pt x="144499" y="265048"/>
                  </a:lnTo>
                  <a:lnTo>
                    <a:pt x="146529" y="244627"/>
                  </a:lnTo>
                  <a:lnTo>
                    <a:pt x="142362" y="225022"/>
                  </a:lnTo>
                  <a:lnTo>
                    <a:pt x="120623" y="193373"/>
                  </a:lnTo>
                  <a:lnTo>
                    <a:pt x="65970" y="136375"/>
                  </a:lnTo>
                  <a:lnTo>
                    <a:pt x="9876" y="80190"/>
                  </a:lnTo>
                  <a:lnTo>
                    <a:pt x="2079" y="59912"/>
                  </a:lnTo>
                  <a:lnTo>
                    <a:pt x="0" y="47954"/>
                  </a:lnTo>
                  <a:lnTo>
                    <a:pt x="3928" y="28428"/>
                  </a:lnTo>
                  <a:lnTo>
                    <a:pt x="8251" y="19945"/>
                  </a:lnTo>
                  <a:lnTo>
                    <a:pt x="22414" y="7400"/>
                  </a:lnTo>
                  <a:lnTo>
                    <a:pt x="31103" y="2417"/>
                  </a:lnTo>
                  <a:lnTo>
                    <a:pt x="53237" y="0"/>
                  </a:lnTo>
                  <a:lnTo>
                    <a:pt x="76333" y="3995"/>
                  </a:lnTo>
                  <a:lnTo>
                    <a:pt x="94396" y="13570"/>
                  </a:lnTo>
                  <a:lnTo>
                    <a:pt x="107103" y="28744"/>
                  </a:lnTo>
                  <a:lnTo>
                    <a:pt x="132711" y="661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58134" y="27374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4518" y="134488"/>
              <a:ext cx="260550" cy="339295"/>
            </a:xfrm>
            <a:custGeom>
              <a:avLst/>
              <a:gdLst/>
              <a:ahLst/>
              <a:cxnLst/>
              <a:rect l="0" t="0" r="0" b="0"/>
              <a:pathLst>
                <a:path w="260550" h="339295">
                  <a:moveTo>
                    <a:pt x="0" y="328765"/>
                  </a:moveTo>
                  <a:lnTo>
                    <a:pt x="11453" y="279835"/>
                  </a:lnTo>
                  <a:lnTo>
                    <a:pt x="19160" y="220704"/>
                  </a:lnTo>
                  <a:lnTo>
                    <a:pt x="20682" y="163964"/>
                  </a:lnTo>
                  <a:lnTo>
                    <a:pt x="24102" y="107696"/>
                  </a:lnTo>
                  <a:lnTo>
                    <a:pt x="35696" y="51521"/>
                  </a:lnTo>
                  <a:lnTo>
                    <a:pt x="37836" y="46839"/>
                  </a:lnTo>
                  <a:lnTo>
                    <a:pt x="39262" y="48398"/>
                  </a:lnTo>
                  <a:lnTo>
                    <a:pt x="43186" y="62608"/>
                  </a:lnTo>
                  <a:lnTo>
                    <a:pt x="59719" y="95746"/>
                  </a:lnTo>
                  <a:lnTo>
                    <a:pt x="100627" y="144008"/>
                  </a:lnTo>
                  <a:lnTo>
                    <a:pt x="109199" y="148272"/>
                  </a:lnTo>
                  <a:lnTo>
                    <a:pt x="128081" y="149890"/>
                  </a:lnTo>
                  <a:lnTo>
                    <a:pt x="158443" y="138635"/>
                  </a:lnTo>
                  <a:lnTo>
                    <a:pt x="189666" y="120482"/>
                  </a:lnTo>
                  <a:lnTo>
                    <a:pt x="204399" y="104004"/>
                  </a:lnTo>
                  <a:lnTo>
                    <a:pt x="239418" y="44174"/>
                  </a:lnTo>
                  <a:lnTo>
                    <a:pt x="255653" y="2318"/>
                  </a:lnTo>
                  <a:lnTo>
                    <a:pt x="258172" y="0"/>
                  </a:lnTo>
                  <a:lnTo>
                    <a:pt x="259853" y="3134"/>
                  </a:lnTo>
                  <a:lnTo>
                    <a:pt x="260549" y="17924"/>
                  </a:lnTo>
                  <a:lnTo>
                    <a:pt x="256704" y="47151"/>
                  </a:lnTo>
                  <a:lnTo>
                    <a:pt x="258460" y="98356"/>
                  </a:lnTo>
                  <a:lnTo>
                    <a:pt x="253825" y="153531"/>
                  </a:lnTo>
                  <a:lnTo>
                    <a:pt x="245674" y="216726"/>
                  </a:lnTo>
                  <a:lnTo>
                    <a:pt x="245970" y="272362"/>
                  </a:lnTo>
                  <a:lnTo>
                    <a:pt x="250694" y="306594"/>
                  </a:lnTo>
                  <a:lnTo>
                    <a:pt x="252684" y="3392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36897" y="273740"/>
              <a:ext cx="135891" cy="178997"/>
            </a:xfrm>
            <a:custGeom>
              <a:avLst/>
              <a:gdLst/>
              <a:ahLst/>
              <a:cxnLst/>
              <a:rect l="0" t="0" r="0" b="0"/>
              <a:pathLst>
                <a:path w="135891" h="178997">
                  <a:moveTo>
                    <a:pt x="5590" y="21057"/>
                  </a:moveTo>
                  <a:lnTo>
                    <a:pt x="0" y="37825"/>
                  </a:lnTo>
                  <a:lnTo>
                    <a:pt x="4045" y="96503"/>
                  </a:lnTo>
                  <a:lnTo>
                    <a:pt x="10874" y="145665"/>
                  </a:lnTo>
                  <a:lnTo>
                    <a:pt x="25743" y="172882"/>
                  </a:lnTo>
                  <a:lnTo>
                    <a:pt x="33063" y="177256"/>
                  </a:lnTo>
                  <a:lnTo>
                    <a:pt x="50555" y="178996"/>
                  </a:lnTo>
                  <a:lnTo>
                    <a:pt x="58963" y="175483"/>
                  </a:lnTo>
                  <a:lnTo>
                    <a:pt x="109677" y="132346"/>
                  </a:lnTo>
                  <a:lnTo>
                    <a:pt x="125988" y="102775"/>
                  </a:lnTo>
                  <a:lnTo>
                    <a:pt x="135890" y="66067"/>
                  </a:lnTo>
                  <a:lnTo>
                    <a:pt x="133060" y="24749"/>
                  </a:lnTo>
                  <a:lnTo>
                    <a:pt x="13193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42528" y="11581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464" y="58617"/>
                  </a:lnTo>
                  <a:lnTo>
                    <a:pt x="289" y="121196"/>
                  </a:lnTo>
                  <a:lnTo>
                    <a:pt x="1255" y="171351"/>
                  </a:lnTo>
                  <a:lnTo>
                    <a:pt x="8350" y="233932"/>
                  </a:lnTo>
                  <a:lnTo>
                    <a:pt x="4509" y="29109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32041" y="10528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6586" y="33622"/>
                  </a:lnTo>
                  <a:lnTo>
                    <a:pt x="1301" y="85324"/>
                  </a:lnTo>
                  <a:lnTo>
                    <a:pt x="257" y="146186"/>
                  </a:lnTo>
                  <a:lnTo>
                    <a:pt x="51" y="207298"/>
                  </a:lnTo>
                  <a:lnTo>
                    <a:pt x="15" y="256134"/>
                  </a:lnTo>
                  <a:lnTo>
                    <a:pt x="3" y="31515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47813" y="242589"/>
              <a:ext cx="157929" cy="10095"/>
            </a:xfrm>
            <a:custGeom>
              <a:avLst/>
              <a:gdLst/>
              <a:ahLst/>
              <a:cxnLst/>
              <a:rect l="0" t="0" r="0" b="0"/>
              <a:pathLst>
                <a:path w="157929" h="10095">
                  <a:moveTo>
                    <a:pt x="157928" y="10094"/>
                  </a:moveTo>
                  <a:lnTo>
                    <a:pt x="108997" y="1761"/>
                  </a:lnTo>
                  <a:lnTo>
                    <a:pt x="49866" y="0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68911" y="31585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4463" y="34792"/>
                  </a:lnTo>
                  <a:lnTo>
                    <a:pt x="5865" y="9365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9969" y="2105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89205" y="243648"/>
              <a:ext cx="118067" cy="291314"/>
            </a:xfrm>
            <a:custGeom>
              <a:avLst/>
              <a:gdLst/>
              <a:ahLst/>
              <a:cxnLst/>
              <a:rect l="0" t="0" r="0" b="0"/>
              <a:pathLst>
                <a:path w="118067" h="291314">
                  <a:moveTo>
                    <a:pt x="27105" y="145906"/>
                  </a:moveTo>
                  <a:lnTo>
                    <a:pt x="32695" y="207999"/>
                  </a:lnTo>
                  <a:lnTo>
                    <a:pt x="35489" y="259383"/>
                  </a:lnTo>
                  <a:lnTo>
                    <a:pt x="31611" y="286807"/>
                  </a:lnTo>
                  <a:lnTo>
                    <a:pt x="27770" y="291313"/>
                  </a:lnTo>
                  <a:lnTo>
                    <a:pt x="22869" y="289637"/>
                  </a:lnTo>
                  <a:lnTo>
                    <a:pt x="17262" y="283841"/>
                  </a:lnTo>
                  <a:lnTo>
                    <a:pt x="11032" y="264922"/>
                  </a:lnTo>
                  <a:lnTo>
                    <a:pt x="7033" y="214649"/>
                  </a:lnTo>
                  <a:lnTo>
                    <a:pt x="6243" y="152422"/>
                  </a:lnTo>
                  <a:lnTo>
                    <a:pt x="2967" y="93857"/>
                  </a:lnTo>
                  <a:lnTo>
                    <a:pt x="0" y="66621"/>
                  </a:lnTo>
                  <a:lnTo>
                    <a:pt x="2580" y="42818"/>
                  </a:lnTo>
                  <a:lnTo>
                    <a:pt x="16199" y="9686"/>
                  </a:lnTo>
                  <a:lnTo>
                    <a:pt x="24514" y="3620"/>
                  </a:lnTo>
                  <a:lnTo>
                    <a:pt x="46231" y="0"/>
                  </a:lnTo>
                  <a:lnTo>
                    <a:pt x="84765" y="10128"/>
                  </a:lnTo>
                  <a:lnTo>
                    <a:pt x="102645" y="24729"/>
                  </a:lnTo>
                  <a:lnTo>
                    <a:pt x="109050" y="33536"/>
                  </a:lnTo>
                  <a:lnTo>
                    <a:pt x="116168" y="55799"/>
                  </a:lnTo>
                  <a:lnTo>
                    <a:pt x="118066" y="68287"/>
                  </a:lnTo>
                  <a:lnTo>
                    <a:pt x="113936" y="88402"/>
                  </a:lnTo>
                  <a:lnTo>
                    <a:pt x="109559" y="97042"/>
                  </a:lnTo>
                  <a:lnTo>
                    <a:pt x="101962" y="102801"/>
                  </a:lnTo>
                  <a:lnTo>
                    <a:pt x="48162" y="1248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84766" y="94756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0529" y="57264"/>
                  </a:lnTo>
                  <a:lnTo>
                    <a:pt x="10529" y="109774"/>
                  </a:lnTo>
                  <a:lnTo>
                    <a:pt x="10529" y="166666"/>
                  </a:lnTo>
                  <a:lnTo>
                    <a:pt x="10529" y="220568"/>
                  </a:lnTo>
                  <a:lnTo>
                    <a:pt x="7409" y="27046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79523" y="294797"/>
              <a:ext cx="31586" cy="52644"/>
            </a:xfrm>
            <a:custGeom>
              <a:avLst/>
              <a:gdLst/>
              <a:ahLst/>
              <a:cxnLst/>
              <a:rect l="0" t="0" r="0" b="0"/>
              <a:pathLst>
                <a:path w="31586" h="52644">
                  <a:moveTo>
                    <a:pt x="0" y="0"/>
                  </a:moveTo>
                  <a:lnTo>
                    <a:pt x="9575" y="24047"/>
                  </a:lnTo>
                  <a:lnTo>
                    <a:pt x="31585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68994" y="242155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126342" y="0"/>
                  </a:moveTo>
                  <a:lnTo>
                    <a:pt x="115164" y="11178"/>
                  </a:lnTo>
                  <a:lnTo>
                    <a:pt x="98831" y="52727"/>
                  </a:lnTo>
                  <a:lnTo>
                    <a:pt x="80793" y="114207"/>
                  </a:lnTo>
                  <a:lnTo>
                    <a:pt x="54848" y="169270"/>
                  </a:lnTo>
                  <a:lnTo>
                    <a:pt x="39040" y="227628"/>
                  </a:lnTo>
                  <a:lnTo>
                    <a:pt x="24653" y="281356"/>
                  </a:lnTo>
                  <a:lnTo>
                    <a:pt x="10546" y="33079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63822" y="263212"/>
              <a:ext cx="5215" cy="126343"/>
            </a:xfrm>
            <a:custGeom>
              <a:avLst/>
              <a:gdLst/>
              <a:ahLst/>
              <a:cxnLst/>
              <a:rect l="0" t="0" r="0" b="0"/>
              <a:pathLst>
                <a:path w="5215" h="126343">
                  <a:moveTo>
                    <a:pt x="5214" y="0"/>
                  </a:moveTo>
                  <a:lnTo>
                    <a:pt x="5214" y="58617"/>
                  </a:lnTo>
                  <a:lnTo>
                    <a:pt x="0" y="108975"/>
                  </a:lnTo>
                  <a:lnTo>
                    <a:pt x="5214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69036" y="136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63792" y="231199"/>
              <a:ext cx="161484" cy="147827"/>
            </a:xfrm>
            <a:custGeom>
              <a:avLst/>
              <a:gdLst/>
              <a:ahLst/>
              <a:cxnLst/>
              <a:rect l="0" t="0" r="0" b="0"/>
              <a:pathLst>
                <a:path w="161484" h="147827">
                  <a:moveTo>
                    <a:pt x="0" y="42541"/>
                  </a:moveTo>
                  <a:lnTo>
                    <a:pt x="11179" y="59309"/>
                  </a:lnTo>
                  <a:lnTo>
                    <a:pt x="22876" y="114867"/>
                  </a:lnTo>
                  <a:lnTo>
                    <a:pt x="26545" y="129668"/>
                  </a:lnTo>
                  <a:lnTo>
                    <a:pt x="25886" y="128702"/>
                  </a:lnTo>
                  <a:lnTo>
                    <a:pt x="24276" y="124548"/>
                  </a:lnTo>
                  <a:lnTo>
                    <a:pt x="32934" y="71524"/>
                  </a:lnTo>
                  <a:lnTo>
                    <a:pt x="45890" y="23050"/>
                  </a:lnTo>
                  <a:lnTo>
                    <a:pt x="51650" y="14339"/>
                  </a:lnTo>
                  <a:lnTo>
                    <a:pt x="67410" y="1541"/>
                  </a:lnTo>
                  <a:lnTo>
                    <a:pt x="75355" y="0"/>
                  </a:lnTo>
                  <a:lnTo>
                    <a:pt x="82993" y="1312"/>
                  </a:lnTo>
                  <a:lnTo>
                    <a:pt x="97717" y="9010"/>
                  </a:lnTo>
                  <a:lnTo>
                    <a:pt x="112060" y="20229"/>
                  </a:lnTo>
                  <a:lnTo>
                    <a:pt x="145332" y="74941"/>
                  </a:lnTo>
                  <a:lnTo>
                    <a:pt x="159785" y="105954"/>
                  </a:lnTo>
                  <a:lnTo>
                    <a:pt x="161483" y="123757"/>
                  </a:lnTo>
                  <a:lnTo>
                    <a:pt x="157928" y="1478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74362" y="210434"/>
              <a:ext cx="154935" cy="355762"/>
            </a:xfrm>
            <a:custGeom>
              <a:avLst/>
              <a:gdLst/>
              <a:ahLst/>
              <a:cxnLst/>
              <a:rect l="0" t="0" r="0" b="0"/>
              <a:pathLst>
                <a:path w="154935" h="355762">
                  <a:moveTo>
                    <a:pt x="115814" y="126477"/>
                  </a:moveTo>
                  <a:lnTo>
                    <a:pt x="110225" y="64385"/>
                  </a:lnTo>
                  <a:lnTo>
                    <a:pt x="96686" y="22575"/>
                  </a:lnTo>
                  <a:lnTo>
                    <a:pt x="85475" y="5819"/>
                  </a:lnTo>
                  <a:lnTo>
                    <a:pt x="78041" y="1585"/>
                  </a:lnTo>
                  <a:lnTo>
                    <a:pt x="60421" y="0"/>
                  </a:lnTo>
                  <a:lnTo>
                    <a:pt x="30771" y="11274"/>
                  </a:lnTo>
                  <a:lnTo>
                    <a:pt x="16406" y="26143"/>
                  </a:lnTo>
                  <a:lnTo>
                    <a:pt x="10937" y="35021"/>
                  </a:lnTo>
                  <a:lnTo>
                    <a:pt x="7981" y="54245"/>
                  </a:lnTo>
                  <a:lnTo>
                    <a:pt x="15615" y="100771"/>
                  </a:lnTo>
                  <a:lnTo>
                    <a:pt x="30623" y="130039"/>
                  </a:lnTo>
                  <a:lnTo>
                    <a:pt x="39133" y="134701"/>
                  </a:lnTo>
                  <a:lnTo>
                    <a:pt x="61066" y="136761"/>
                  </a:lnTo>
                  <a:lnTo>
                    <a:pt x="80173" y="130658"/>
                  </a:lnTo>
                  <a:lnTo>
                    <a:pt x="88544" y="125755"/>
                  </a:lnTo>
                  <a:lnTo>
                    <a:pt x="100964" y="110949"/>
                  </a:lnTo>
                  <a:lnTo>
                    <a:pt x="105914" y="102087"/>
                  </a:lnTo>
                  <a:lnTo>
                    <a:pt x="111554" y="99689"/>
                  </a:lnTo>
                  <a:lnTo>
                    <a:pt x="117653" y="101599"/>
                  </a:lnTo>
                  <a:lnTo>
                    <a:pt x="124059" y="106382"/>
                  </a:lnTo>
                  <a:lnTo>
                    <a:pt x="131177" y="124175"/>
                  </a:lnTo>
                  <a:lnTo>
                    <a:pt x="144526" y="179987"/>
                  </a:lnTo>
                  <a:lnTo>
                    <a:pt x="154934" y="235746"/>
                  </a:lnTo>
                  <a:lnTo>
                    <a:pt x="153921" y="285585"/>
                  </a:lnTo>
                  <a:lnTo>
                    <a:pt x="147958" y="316515"/>
                  </a:lnTo>
                  <a:lnTo>
                    <a:pt x="137509" y="338060"/>
                  </a:lnTo>
                  <a:lnTo>
                    <a:pt x="129108" y="344742"/>
                  </a:lnTo>
                  <a:lnTo>
                    <a:pt x="107294" y="352165"/>
                  </a:lnTo>
                  <a:lnTo>
                    <a:pt x="55163" y="355761"/>
                  </a:lnTo>
                  <a:lnTo>
                    <a:pt x="0" y="3475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63212" y="494839"/>
            <a:ext cx="3137493" cy="94757"/>
          </a:xfrm>
          <a:custGeom>
            <a:avLst/>
            <a:gdLst/>
            <a:ahLst/>
            <a:cxnLst/>
            <a:rect l="0" t="0" r="0" b="0"/>
            <a:pathLst>
              <a:path w="3137493" h="94757">
                <a:moveTo>
                  <a:pt x="3137492" y="0"/>
                </a:moveTo>
                <a:lnTo>
                  <a:pt x="3078875" y="0"/>
                </a:lnTo>
                <a:lnTo>
                  <a:pt x="3024701" y="0"/>
                </a:lnTo>
                <a:lnTo>
                  <a:pt x="2968940" y="0"/>
                </a:lnTo>
                <a:lnTo>
                  <a:pt x="2912865" y="0"/>
                </a:lnTo>
                <a:lnTo>
                  <a:pt x="2855559" y="0"/>
                </a:lnTo>
                <a:lnTo>
                  <a:pt x="2806212" y="0"/>
                </a:lnTo>
                <a:lnTo>
                  <a:pt x="2743374" y="3119"/>
                </a:lnTo>
                <a:lnTo>
                  <a:pt x="2685295" y="9065"/>
                </a:lnTo>
                <a:lnTo>
                  <a:pt x="2629161" y="10095"/>
                </a:lnTo>
                <a:lnTo>
                  <a:pt x="2573665" y="10400"/>
                </a:lnTo>
                <a:lnTo>
                  <a:pt x="2531663" y="10471"/>
                </a:lnTo>
                <a:lnTo>
                  <a:pt x="2468217" y="10511"/>
                </a:lnTo>
                <a:lnTo>
                  <a:pt x="2412374" y="10523"/>
                </a:lnTo>
                <a:lnTo>
                  <a:pt x="2355663" y="13646"/>
                </a:lnTo>
                <a:lnTo>
                  <a:pt x="2297526" y="18861"/>
                </a:lnTo>
                <a:lnTo>
                  <a:pt x="2240136" y="20406"/>
                </a:lnTo>
                <a:lnTo>
                  <a:pt x="2184917" y="20864"/>
                </a:lnTo>
                <a:lnTo>
                  <a:pt x="2135800" y="21000"/>
                </a:lnTo>
                <a:lnTo>
                  <a:pt x="2081083" y="21040"/>
                </a:lnTo>
                <a:lnTo>
                  <a:pt x="2020417" y="21052"/>
                </a:lnTo>
                <a:lnTo>
                  <a:pt x="1961108" y="21055"/>
                </a:lnTo>
                <a:lnTo>
                  <a:pt x="1903370" y="21056"/>
                </a:lnTo>
                <a:lnTo>
                  <a:pt x="1848048" y="21057"/>
                </a:lnTo>
                <a:lnTo>
                  <a:pt x="1795782" y="21057"/>
                </a:lnTo>
                <a:lnTo>
                  <a:pt x="1735842" y="21057"/>
                </a:lnTo>
                <a:lnTo>
                  <a:pt x="1673628" y="21057"/>
                </a:lnTo>
                <a:lnTo>
                  <a:pt x="1610741" y="24176"/>
                </a:lnTo>
                <a:lnTo>
                  <a:pt x="1547654" y="29390"/>
                </a:lnTo>
                <a:lnTo>
                  <a:pt x="1484508" y="30935"/>
                </a:lnTo>
                <a:lnTo>
                  <a:pt x="1441230" y="32466"/>
                </a:lnTo>
                <a:lnTo>
                  <a:pt x="1394699" y="37046"/>
                </a:lnTo>
                <a:lnTo>
                  <a:pt x="1333643" y="40612"/>
                </a:lnTo>
                <a:lnTo>
                  <a:pt x="1272918" y="41669"/>
                </a:lnTo>
                <a:lnTo>
                  <a:pt x="1210472" y="41982"/>
                </a:lnTo>
                <a:lnTo>
                  <a:pt x="1165408" y="45175"/>
                </a:lnTo>
                <a:lnTo>
                  <a:pt x="1119253" y="49324"/>
                </a:lnTo>
                <a:lnTo>
                  <a:pt x="1075343" y="51167"/>
                </a:lnTo>
                <a:lnTo>
                  <a:pt x="1032431" y="55106"/>
                </a:lnTo>
                <a:lnTo>
                  <a:pt x="989962" y="59587"/>
                </a:lnTo>
                <a:lnTo>
                  <a:pt x="947691" y="61578"/>
                </a:lnTo>
                <a:lnTo>
                  <a:pt x="902387" y="62463"/>
                </a:lnTo>
                <a:lnTo>
                  <a:pt x="856126" y="62856"/>
                </a:lnTo>
                <a:lnTo>
                  <a:pt x="792960" y="63078"/>
                </a:lnTo>
                <a:lnTo>
                  <a:pt x="731629" y="66272"/>
                </a:lnTo>
                <a:lnTo>
                  <a:pt x="679783" y="72232"/>
                </a:lnTo>
                <a:lnTo>
                  <a:pt x="627236" y="73265"/>
                </a:lnTo>
                <a:lnTo>
                  <a:pt x="567213" y="73571"/>
                </a:lnTo>
                <a:lnTo>
                  <a:pt x="508096" y="80910"/>
                </a:lnTo>
                <a:lnTo>
                  <a:pt x="446332" y="83572"/>
                </a:lnTo>
                <a:lnTo>
                  <a:pt x="393899" y="84034"/>
                </a:lnTo>
                <a:lnTo>
                  <a:pt x="342489" y="84170"/>
                </a:lnTo>
                <a:lnTo>
                  <a:pt x="282802" y="84211"/>
                </a:lnTo>
                <a:lnTo>
                  <a:pt x="220664" y="84223"/>
                </a:lnTo>
                <a:lnTo>
                  <a:pt x="167157" y="87346"/>
                </a:lnTo>
                <a:lnTo>
                  <a:pt x="119718" y="92561"/>
                </a:lnTo>
                <a:lnTo>
                  <a:pt x="64328" y="94106"/>
                </a:lnTo>
                <a:lnTo>
                  <a:pt x="23349" y="94564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2714564" y="1021264"/>
            <a:ext cx="1638361" cy="550728"/>
            <a:chOff x="2714564" y="1021264"/>
            <a:chExt cx="1638361" cy="550728"/>
          </a:xfrm>
        </p:grpSpPr>
        <p:sp>
          <p:nvSpPr>
            <p:cNvPr id="23" name="Freeform 22"/>
            <p:cNvSpPr/>
            <p:nvPr/>
          </p:nvSpPr>
          <p:spPr>
            <a:xfrm>
              <a:off x="2714564" y="1084435"/>
              <a:ext cx="331007" cy="487557"/>
            </a:xfrm>
            <a:custGeom>
              <a:avLst/>
              <a:gdLst/>
              <a:ahLst/>
              <a:cxnLst/>
              <a:rect l="0" t="0" r="0" b="0"/>
              <a:pathLst>
                <a:path w="331007" h="487557">
                  <a:moveTo>
                    <a:pt x="286057" y="0"/>
                  </a:moveTo>
                  <a:lnTo>
                    <a:pt x="232183" y="27511"/>
                  </a:lnTo>
                  <a:lnTo>
                    <a:pt x="187938" y="38883"/>
                  </a:lnTo>
                  <a:lnTo>
                    <a:pt x="134484" y="41476"/>
                  </a:lnTo>
                  <a:lnTo>
                    <a:pt x="80035" y="33582"/>
                  </a:lnTo>
                  <a:lnTo>
                    <a:pt x="23444" y="17348"/>
                  </a:lnTo>
                  <a:lnTo>
                    <a:pt x="15055" y="18584"/>
                  </a:lnTo>
                  <a:lnTo>
                    <a:pt x="8293" y="22918"/>
                  </a:lnTo>
                  <a:lnTo>
                    <a:pt x="2615" y="29317"/>
                  </a:lnTo>
                  <a:lnTo>
                    <a:pt x="0" y="37092"/>
                  </a:lnTo>
                  <a:lnTo>
                    <a:pt x="1321" y="90542"/>
                  </a:lnTo>
                  <a:lnTo>
                    <a:pt x="13179" y="146844"/>
                  </a:lnTo>
                  <a:lnTo>
                    <a:pt x="29977" y="199968"/>
                  </a:lnTo>
                  <a:lnTo>
                    <a:pt x="36933" y="221066"/>
                  </a:lnTo>
                  <a:lnTo>
                    <a:pt x="41596" y="225756"/>
                  </a:lnTo>
                  <a:lnTo>
                    <a:pt x="47044" y="226543"/>
                  </a:lnTo>
                  <a:lnTo>
                    <a:pt x="69009" y="216472"/>
                  </a:lnTo>
                  <a:lnTo>
                    <a:pt x="107873" y="197698"/>
                  </a:lnTo>
                  <a:lnTo>
                    <a:pt x="171274" y="190591"/>
                  </a:lnTo>
                  <a:lnTo>
                    <a:pt x="209544" y="192952"/>
                  </a:lnTo>
                  <a:lnTo>
                    <a:pt x="253916" y="204230"/>
                  </a:lnTo>
                  <a:lnTo>
                    <a:pt x="280303" y="219870"/>
                  </a:lnTo>
                  <a:lnTo>
                    <a:pt x="302940" y="239322"/>
                  </a:lnTo>
                  <a:lnTo>
                    <a:pt x="318876" y="265492"/>
                  </a:lnTo>
                  <a:lnTo>
                    <a:pt x="331006" y="295473"/>
                  </a:lnTo>
                  <a:lnTo>
                    <a:pt x="330831" y="332173"/>
                  </a:lnTo>
                  <a:lnTo>
                    <a:pt x="319121" y="392561"/>
                  </a:lnTo>
                  <a:lnTo>
                    <a:pt x="301963" y="428270"/>
                  </a:lnTo>
                  <a:lnTo>
                    <a:pt x="280892" y="454188"/>
                  </a:lnTo>
                  <a:lnTo>
                    <a:pt x="251772" y="475516"/>
                  </a:lnTo>
                  <a:lnTo>
                    <a:pt x="227146" y="485471"/>
                  </a:lnTo>
                  <a:lnTo>
                    <a:pt x="200603" y="487556"/>
                  </a:lnTo>
                  <a:lnTo>
                    <a:pt x="139883" y="476333"/>
                  </a:lnTo>
                  <a:lnTo>
                    <a:pt x="99906" y="463064"/>
                  </a:lnTo>
                  <a:lnTo>
                    <a:pt x="75487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72188" y="1382417"/>
              <a:ext cx="281160" cy="175934"/>
            </a:xfrm>
            <a:custGeom>
              <a:avLst/>
              <a:gdLst/>
              <a:ahLst/>
              <a:cxnLst/>
              <a:rect l="0" t="0" r="0" b="0"/>
              <a:pathLst>
                <a:path w="281160" h="175934">
                  <a:moveTo>
                    <a:pt x="175874" y="59987"/>
                  </a:moveTo>
                  <a:lnTo>
                    <a:pt x="130092" y="12111"/>
                  </a:lnTo>
                  <a:lnTo>
                    <a:pt x="109903" y="3614"/>
                  </a:lnTo>
                  <a:lnTo>
                    <a:pt x="73399" y="0"/>
                  </a:lnTo>
                  <a:lnTo>
                    <a:pt x="50780" y="3300"/>
                  </a:lnTo>
                  <a:lnTo>
                    <a:pt x="32149" y="11786"/>
                  </a:lnTo>
                  <a:lnTo>
                    <a:pt x="23906" y="17324"/>
                  </a:lnTo>
                  <a:lnTo>
                    <a:pt x="11626" y="32837"/>
                  </a:lnTo>
                  <a:lnTo>
                    <a:pt x="3439" y="52599"/>
                  </a:lnTo>
                  <a:lnTo>
                    <a:pt x="0" y="88863"/>
                  </a:lnTo>
                  <a:lnTo>
                    <a:pt x="7040" y="122355"/>
                  </a:lnTo>
                  <a:lnTo>
                    <a:pt x="29787" y="161994"/>
                  </a:lnTo>
                  <a:lnTo>
                    <a:pt x="36368" y="170105"/>
                  </a:lnTo>
                  <a:lnTo>
                    <a:pt x="44266" y="174343"/>
                  </a:lnTo>
                  <a:lnTo>
                    <a:pt x="62399" y="175933"/>
                  </a:lnTo>
                  <a:lnTo>
                    <a:pt x="109872" y="166251"/>
                  </a:lnTo>
                  <a:lnTo>
                    <a:pt x="132502" y="155568"/>
                  </a:lnTo>
                  <a:lnTo>
                    <a:pt x="148019" y="139902"/>
                  </a:lnTo>
                  <a:lnTo>
                    <a:pt x="167512" y="101249"/>
                  </a:lnTo>
                  <a:lnTo>
                    <a:pt x="171469" y="98023"/>
                  </a:lnTo>
                  <a:lnTo>
                    <a:pt x="175277" y="99382"/>
                  </a:lnTo>
                  <a:lnTo>
                    <a:pt x="215060" y="150227"/>
                  </a:lnTo>
                  <a:lnTo>
                    <a:pt x="235014" y="158585"/>
                  </a:lnTo>
                  <a:lnTo>
                    <a:pt x="281159" y="165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32331" y="131606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1" y="3119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74445" y="140029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3" y="0"/>
                  </a:lnTo>
                  <a:lnTo>
                    <a:pt x="2697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84276" y="1021264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6066" y="0"/>
                  </a:moveTo>
                  <a:lnTo>
                    <a:pt x="0" y="40857"/>
                  </a:lnTo>
                  <a:lnTo>
                    <a:pt x="4521" y="98321"/>
                  </a:lnTo>
                  <a:lnTo>
                    <a:pt x="5608" y="139096"/>
                  </a:lnTo>
                  <a:lnTo>
                    <a:pt x="606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95585" y="1242362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0517" y="17959"/>
                  </a:lnTo>
                  <a:lnTo>
                    <a:pt x="110496" y="29560"/>
                  </a:lnTo>
                  <a:lnTo>
                    <a:pt x="53329" y="427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79813" y="1314139"/>
              <a:ext cx="173112" cy="244079"/>
            </a:xfrm>
            <a:custGeom>
              <a:avLst/>
              <a:gdLst/>
              <a:ahLst/>
              <a:cxnLst/>
              <a:rect l="0" t="0" r="0" b="0"/>
              <a:pathLst>
                <a:path w="173112" h="244079">
                  <a:moveTo>
                    <a:pt x="0" y="75622"/>
                  </a:moveTo>
                  <a:lnTo>
                    <a:pt x="52705" y="56494"/>
                  </a:lnTo>
                  <a:lnTo>
                    <a:pt x="106369" y="26259"/>
                  </a:lnTo>
                  <a:lnTo>
                    <a:pt x="158071" y="0"/>
                  </a:lnTo>
                  <a:lnTo>
                    <a:pt x="165042" y="1811"/>
                  </a:lnTo>
                  <a:lnTo>
                    <a:pt x="169690" y="7697"/>
                  </a:lnTo>
                  <a:lnTo>
                    <a:pt x="172788" y="16301"/>
                  </a:lnTo>
                  <a:lnTo>
                    <a:pt x="173111" y="35219"/>
                  </a:lnTo>
                  <a:lnTo>
                    <a:pt x="160663" y="93612"/>
                  </a:lnTo>
                  <a:lnTo>
                    <a:pt x="143788" y="148918"/>
                  </a:lnTo>
                  <a:lnTo>
                    <a:pt x="129448" y="210244"/>
                  </a:lnTo>
                  <a:lnTo>
                    <a:pt x="126342" y="244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674238" y="926507"/>
            <a:ext cx="1810903" cy="1200250"/>
            <a:chOff x="2674238" y="926507"/>
            <a:chExt cx="1810903" cy="1200250"/>
          </a:xfrm>
        </p:grpSpPr>
        <p:sp>
          <p:nvSpPr>
            <p:cNvPr id="31" name="Freeform 30"/>
            <p:cNvSpPr/>
            <p:nvPr/>
          </p:nvSpPr>
          <p:spPr>
            <a:xfrm>
              <a:off x="2811108" y="1642445"/>
              <a:ext cx="726468" cy="73701"/>
            </a:xfrm>
            <a:custGeom>
              <a:avLst/>
              <a:gdLst/>
              <a:ahLst/>
              <a:cxnLst/>
              <a:rect l="0" t="0" r="0" b="0"/>
              <a:pathLst>
                <a:path w="726468" h="73701">
                  <a:moveTo>
                    <a:pt x="726467" y="0"/>
                  </a:moveTo>
                  <a:lnTo>
                    <a:pt x="667850" y="23719"/>
                  </a:lnTo>
                  <a:lnTo>
                    <a:pt x="611336" y="37267"/>
                  </a:lnTo>
                  <a:lnTo>
                    <a:pt x="555094" y="40678"/>
                  </a:lnTo>
                  <a:lnTo>
                    <a:pt x="496315" y="41689"/>
                  </a:lnTo>
                  <a:lnTo>
                    <a:pt x="444714" y="41988"/>
                  </a:lnTo>
                  <a:lnTo>
                    <a:pt x="382632" y="43247"/>
                  </a:lnTo>
                  <a:lnTo>
                    <a:pt x="333041" y="49339"/>
                  </a:lnTo>
                  <a:lnTo>
                    <a:pt x="285203" y="52834"/>
                  </a:lnTo>
                  <a:lnTo>
                    <a:pt x="243350" y="57797"/>
                  </a:lnTo>
                  <a:lnTo>
                    <a:pt x="194334" y="60783"/>
                  </a:lnTo>
                  <a:lnTo>
                    <a:pt x="142523" y="63279"/>
                  </a:lnTo>
                  <a:lnTo>
                    <a:pt x="92199" y="68288"/>
                  </a:lnTo>
                  <a:lnTo>
                    <a:pt x="34598" y="7209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84231" y="1844384"/>
              <a:ext cx="269664" cy="237281"/>
            </a:xfrm>
            <a:custGeom>
              <a:avLst/>
              <a:gdLst/>
              <a:ahLst/>
              <a:cxnLst/>
              <a:rect l="0" t="0" r="0" b="0"/>
              <a:pathLst>
                <a:path w="269664" h="237281">
                  <a:moveTo>
                    <a:pt x="200660" y="19160"/>
                  </a:moveTo>
                  <a:lnTo>
                    <a:pt x="142043" y="19160"/>
                  </a:lnTo>
                  <a:lnTo>
                    <a:pt x="82327" y="7707"/>
                  </a:lnTo>
                  <a:lnTo>
                    <a:pt x="28197" y="0"/>
                  </a:lnTo>
                  <a:lnTo>
                    <a:pt x="17834" y="2877"/>
                  </a:lnTo>
                  <a:lnTo>
                    <a:pt x="9756" y="8305"/>
                  </a:lnTo>
                  <a:lnTo>
                    <a:pt x="3200" y="15432"/>
                  </a:lnTo>
                  <a:lnTo>
                    <a:pt x="0" y="24864"/>
                  </a:lnTo>
                  <a:lnTo>
                    <a:pt x="1085" y="60494"/>
                  </a:lnTo>
                  <a:lnTo>
                    <a:pt x="5895" y="87053"/>
                  </a:lnTo>
                  <a:lnTo>
                    <a:pt x="12325" y="94838"/>
                  </a:lnTo>
                  <a:lnTo>
                    <a:pt x="21291" y="98858"/>
                  </a:lnTo>
                  <a:lnTo>
                    <a:pt x="42562" y="100204"/>
                  </a:lnTo>
                  <a:lnTo>
                    <a:pt x="95352" y="88468"/>
                  </a:lnTo>
                  <a:lnTo>
                    <a:pt x="132543" y="89738"/>
                  </a:lnTo>
                  <a:lnTo>
                    <a:pt x="184691" y="101818"/>
                  </a:lnTo>
                  <a:lnTo>
                    <a:pt x="242205" y="132895"/>
                  </a:lnTo>
                  <a:lnTo>
                    <a:pt x="258509" y="149257"/>
                  </a:lnTo>
                  <a:lnTo>
                    <a:pt x="267314" y="171348"/>
                  </a:lnTo>
                  <a:lnTo>
                    <a:pt x="269663" y="183789"/>
                  </a:lnTo>
                  <a:lnTo>
                    <a:pt x="267719" y="194423"/>
                  </a:lnTo>
                  <a:lnTo>
                    <a:pt x="256200" y="212478"/>
                  </a:lnTo>
                  <a:lnTo>
                    <a:pt x="229984" y="230207"/>
                  </a:lnTo>
                  <a:lnTo>
                    <a:pt x="188812" y="237280"/>
                  </a:lnTo>
                  <a:lnTo>
                    <a:pt x="132072" y="231264"/>
                  </a:lnTo>
                  <a:lnTo>
                    <a:pt x="74991" y="215432"/>
                  </a:lnTo>
                  <a:lnTo>
                    <a:pt x="21675" y="198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42943" y="1604794"/>
              <a:ext cx="442198" cy="6067"/>
            </a:xfrm>
            <a:custGeom>
              <a:avLst/>
              <a:gdLst/>
              <a:ahLst/>
              <a:cxnLst/>
              <a:rect l="0" t="0" r="0" b="0"/>
              <a:pathLst>
                <a:path w="442198" h="6067">
                  <a:moveTo>
                    <a:pt x="442197" y="6066"/>
                  </a:moveTo>
                  <a:lnTo>
                    <a:pt x="407405" y="0"/>
                  </a:lnTo>
                  <a:lnTo>
                    <a:pt x="360788" y="3748"/>
                  </a:lnTo>
                  <a:lnTo>
                    <a:pt x="305381" y="5379"/>
                  </a:lnTo>
                  <a:lnTo>
                    <a:pt x="257119" y="5862"/>
                  </a:lnTo>
                  <a:lnTo>
                    <a:pt x="206294" y="6005"/>
                  </a:lnTo>
                  <a:lnTo>
                    <a:pt x="153021" y="6048"/>
                  </a:lnTo>
                  <a:lnTo>
                    <a:pt x="92132" y="6060"/>
                  </a:lnTo>
                  <a:lnTo>
                    <a:pt x="30938" y="6064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05240" y="1726802"/>
              <a:ext cx="238605" cy="237628"/>
            </a:xfrm>
            <a:custGeom>
              <a:avLst/>
              <a:gdLst/>
              <a:ahLst/>
              <a:cxnLst/>
              <a:rect l="0" t="0" r="0" b="0"/>
              <a:pathLst>
                <a:path w="238605" h="237628">
                  <a:moveTo>
                    <a:pt x="185143" y="10400"/>
                  </a:moveTo>
                  <a:lnTo>
                    <a:pt x="157587" y="3164"/>
                  </a:lnTo>
                  <a:lnTo>
                    <a:pt x="101364" y="522"/>
                  </a:lnTo>
                  <a:lnTo>
                    <a:pt x="39263" y="0"/>
                  </a:lnTo>
                  <a:lnTo>
                    <a:pt x="27058" y="3466"/>
                  </a:lnTo>
                  <a:lnTo>
                    <a:pt x="17752" y="9287"/>
                  </a:lnTo>
                  <a:lnTo>
                    <a:pt x="10378" y="16677"/>
                  </a:lnTo>
                  <a:lnTo>
                    <a:pt x="2185" y="37366"/>
                  </a:lnTo>
                  <a:lnTo>
                    <a:pt x="0" y="49434"/>
                  </a:lnTo>
                  <a:lnTo>
                    <a:pt x="3811" y="69082"/>
                  </a:lnTo>
                  <a:lnTo>
                    <a:pt x="8103" y="77597"/>
                  </a:lnTo>
                  <a:lnTo>
                    <a:pt x="14474" y="82104"/>
                  </a:lnTo>
                  <a:lnTo>
                    <a:pt x="22231" y="83939"/>
                  </a:lnTo>
                  <a:lnTo>
                    <a:pt x="78465" y="85248"/>
                  </a:lnTo>
                  <a:lnTo>
                    <a:pt x="132919" y="95548"/>
                  </a:lnTo>
                  <a:lnTo>
                    <a:pt x="171619" y="108548"/>
                  </a:lnTo>
                  <a:lnTo>
                    <a:pt x="210548" y="133902"/>
                  </a:lnTo>
                  <a:lnTo>
                    <a:pt x="233484" y="165666"/>
                  </a:lnTo>
                  <a:lnTo>
                    <a:pt x="238604" y="188201"/>
                  </a:lnTo>
                  <a:lnTo>
                    <a:pt x="238331" y="199124"/>
                  </a:lnTo>
                  <a:lnTo>
                    <a:pt x="234640" y="208746"/>
                  </a:lnTo>
                  <a:lnTo>
                    <a:pt x="221179" y="225675"/>
                  </a:lnTo>
                  <a:lnTo>
                    <a:pt x="197260" y="234759"/>
                  </a:lnTo>
                  <a:lnTo>
                    <a:pt x="168301" y="237627"/>
                  </a:lnTo>
                  <a:lnTo>
                    <a:pt x="108464" y="233055"/>
                  </a:lnTo>
                  <a:lnTo>
                    <a:pt x="67277" y="231960"/>
                  </a:lnTo>
                  <a:lnTo>
                    <a:pt x="37744" y="231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74238" y="926507"/>
              <a:ext cx="663296" cy="1200250"/>
            </a:xfrm>
            <a:custGeom>
              <a:avLst/>
              <a:gdLst/>
              <a:ahLst/>
              <a:cxnLst/>
              <a:rect l="0" t="0" r="0" b="0"/>
              <a:pathLst>
                <a:path w="663296" h="1200250">
                  <a:moveTo>
                    <a:pt x="0" y="0"/>
                  </a:moveTo>
                  <a:lnTo>
                    <a:pt x="19128" y="62281"/>
                  </a:lnTo>
                  <a:lnTo>
                    <a:pt x="44214" y="124607"/>
                  </a:lnTo>
                  <a:lnTo>
                    <a:pt x="81211" y="180296"/>
                  </a:lnTo>
                  <a:lnTo>
                    <a:pt x="116127" y="234659"/>
                  </a:lnTo>
                  <a:lnTo>
                    <a:pt x="153921" y="295218"/>
                  </a:lnTo>
                  <a:lnTo>
                    <a:pt x="186400" y="347496"/>
                  </a:lnTo>
                  <a:lnTo>
                    <a:pt x="212817" y="408424"/>
                  </a:lnTo>
                  <a:lnTo>
                    <a:pt x="247131" y="471372"/>
                  </a:lnTo>
                  <a:lnTo>
                    <a:pt x="282133" y="526642"/>
                  </a:lnTo>
                  <a:lnTo>
                    <a:pt x="311923" y="582620"/>
                  </a:lnTo>
                  <a:lnTo>
                    <a:pt x="347385" y="644440"/>
                  </a:lnTo>
                  <a:lnTo>
                    <a:pt x="375505" y="698825"/>
                  </a:lnTo>
                  <a:lnTo>
                    <a:pt x="415824" y="760305"/>
                  </a:lnTo>
                  <a:lnTo>
                    <a:pt x="445306" y="814649"/>
                  </a:lnTo>
                  <a:lnTo>
                    <a:pt x="476520" y="870444"/>
                  </a:lnTo>
                  <a:lnTo>
                    <a:pt x="508335" y="926526"/>
                  </a:lnTo>
                  <a:lnTo>
                    <a:pt x="542479" y="982664"/>
                  </a:lnTo>
                  <a:lnTo>
                    <a:pt x="578870" y="1044517"/>
                  </a:lnTo>
                  <a:lnTo>
                    <a:pt x="607105" y="1098907"/>
                  </a:lnTo>
                  <a:lnTo>
                    <a:pt x="642233" y="1160387"/>
                  </a:lnTo>
                  <a:lnTo>
                    <a:pt x="663295" y="1200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482683" y="2579481"/>
            <a:ext cx="2075950" cy="631711"/>
            <a:chOff x="1482683" y="2579481"/>
            <a:chExt cx="2075950" cy="631711"/>
          </a:xfrm>
        </p:grpSpPr>
        <p:sp>
          <p:nvSpPr>
            <p:cNvPr id="37" name="Freeform 36"/>
            <p:cNvSpPr/>
            <p:nvPr/>
          </p:nvSpPr>
          <p:spPr>
            <a:xfrm>
              <a:off x="1482683" y="2768842"/>
              <a:ext cx="296634" cy="344677"/>
            </a:xfrm>
            <a:custGeom>
              <a:avLst/>
              <a:gdLst/>
              <a:ahLst/>
              <a:cxnLst/>
              <a:rect l="0" t="0" r="0" b="0"/>
              <a:pathLst>
                <a:path w="296634" h="344677">
                  <a:moveTo>
                    <a:pt x="212405" y="158080"/>
                  </a:moveTo>
                  <a:lnTo>
                    <a:pt x="205169" y="130524"/>
                  </a:lnTo>
                  <a:lnTo>
                    <a:pt x="200512" y="89734"/>
                  </a:lnTo>
                  <a:lnTo>
                    <a:pt x="172696" y="32443"/>
                  </a:lnTo>
                  <a:lnTo>
                    <a:pt x="141238" y="5951"/>
                  </a:lnTo>
                  <a:lnTo>
                    <a:pt x="115654" y="0"/>
                  </a:lnTo>
                  <a:lnTo>
                    <a:pt x="91026" y="2424"/>
                  </a:lnTo>
                  <a:lnTo>
                    <a:pt x="64007" y="16943"/>
                  </a:lnTo>
                  <a:lnTo>
                    <a:pt x="48574" y="29452"/>
                  </a:lnTo>
                  <a:lnTo>
                    <a:pt x="14507" y="85104"/>
                  </a:lnTo>
                  <a:lnTo>
                    <a:pt x="0" y="121770"/>
                  </a:lnTo>
                  <a:lnTo>
                    <a:pt x="259" y="178420"/>
                  </a:lnTo>
                  <a:lnTo>
                    <a:pt x="3708" y="231177"/>
                  </a:lnTo>
                  <a:lnTo>
                    <a:pt x="25492" y="293485"/>
                  </a:lnTo>
                  <a:lnTo>
                    <a:pt x="42250" y="320512"/>
                  </a:lnTo>
                  <a:lnTo>
                    <a:pt x="58401" y="332828"/>
                  </a:lnTo>
                  <a:lnTo>
                    <a:pt x="78448" y="341031"/>
                  </a:lnTo>
                  <a:lnTo>
                    <a:pt x="102956" y="344676"/>
                  </a:lnTo>
                  <a:lnTo>
                    <a:pt x="114872" y="340969"/>
                  </a:lnTo>
                  <a:lnTo>
                    <a:pt x="137471" y="324372"/>
                  </a:lnTo>
                  <a:lnTo>
                    <a:pt x="158747" y="294309"/>
                  </a:lnTo>
                  <a:lnTo>
                    <a:pt x="180223" y="239104"/>
                  </a:lnTo>
                  <a:lnTo>
                    <a:pt x="197118" y="178932"/>
                  </a:lnTo>
                  <a:lnTo>
                    <a:pt x="199296" y="147621"/>
                  </a:lnTo>
                  <a:lnTo>
                    <a:pt x="197817" y="147598"/>
                  </a:lnTo>
                  <a:lnTo>
                    <a:pt x="195660" y="151092"/>
                  </a:lnTo>
                  <a:lnTo>
                    <a:pt x="192625" y="178366"/>
                  </a:lnTo>
                  <a:lnTo>
                    <a:pt x="202969" y="231678"/>
                  </a:lnTo>
                  <a:lnTo>
                    <a:pt x="220737" y="283239"/>
                  </a:lnTo>
                  <a:lnTo>
                    <a:pt x="239570" y="307598"/>
                  </a:lnTo>
                  <a:lnTo>
                    <a:pt x="265687" y="327294"/>
                  </a:lnTo>
                  <a:lnTo>
                    <a:pt x="296633" y="337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26715" y="2865210"/>
              <a:ext cx="136871" cy="9070"/>
            </a:xfrm>
            <a:custGeom>
              <a:avLst/>
              <a:gdLst/>
              <a:ahLst/>
              <a:cxnLst/>
              <a:rect l="0" t="0" r="0" b="0"/>
              <a:pathLst>
                <a:path w="136871" h="9070">
                  <a:moveTo>
                    <a:pt x="136870" y="9069"/>
                  </a:moveTo>
                  <a:lnTo>
                    <a:pt x="99392" y="736"/>
                  </a:lnTo>
                  <a:lnTo>
                    <a:pt x="36658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68829" y="294797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5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89969" y="257948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14654" y="15975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05741" y="2811108"/>
              <a:ext cx="231627" cy="31587"/>
            </a:xfrm>
            <a:custGeom>
              <a:avLst/>
              <a:gdLst/>
              <a:ahLst/>
              <a:cxnLst/>
              <a:rect l="0" t="0" r="0" b="0"/>
              <a:pathLst>
                <a:path w="231627" h="31587">
                  <a:moveTo>
                    <a:pt x="231626" y="0"/>
                  </a:moveTo>
                  <a:lnTo>
                    <a:pt x="175412" y="16789"/>
                  </a:lnTo>
                  <a:lnTo>
                    <a:pt x="116840" y="20214"/>
                  </a:lnTo>
                  <a:lnTo>
                    <a:pt x="54275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89969" y="2918162"/>
              <a:ext cx="191780" cy="240388"/>
            </a:xfrm>
            <a:custGeom>
              <a:avLst/>
              <a:gdLst/>
              <a:ahLst/>
              <a:cxnLst/>
              <a:rect l="0" t="0" r="0" b="0"/>
              <a:pathLst>
                <a:path w="191780" h="240388">
                  <a:moveTo>
                    <a:pt x="0" y="8760"/>
                  </a:moveTo>
                  <a:lnTo>
                    <a:pt x="42691" y="11880"/>
                  </a:lnTo>
                  <a:lnTo>
                    <a:pt x="64597" y="14826"/>
                  </a:lnTo>
                  <a:lnTo>
                    <a:pt x="116788" y="7185"/>
                  </a:lnTo>
                  <a:lnTo>
                    <a:pt x="172158" y="0"/>
                  </a:lnTo>
                  <a:lnTo>
                    <a:pt x="181452" y="4090"/>
                  </a:lnTo>
                  <a:lnTo>
                    <a:pt x="187648" y="11496"/>
                  </a:lnTo>
                  <a:lnTo>
                    <a:pt x="191779" y="21112"/>
                  </a:lnTo>
                  <a:lnTo>
                    <a:pt x="191024" y="32203"/>
                  </a:lnTo>
                  <a:lnTo>
                    <a:pt x="167714" y="83624"/>
                  </a:lnTo>
                  <a:lnTo>
                    <a:pt x="141668" y="144397"/>
                  </a:lnTo>
                  <a:lnTo>
                    <a:pt x="119436" y="207523"/>
                  </a:lnTo>
                  <a:lnTo>
                    <a:pt x="105284" y="240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74279" y="288480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1973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26922" y="279005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90093" y="299009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33776" y="2642653"/>
              <a:ext cx="204260" cy="225008"/>
            </a:xfrm>
            <a:custGeom>
              <a:avLst/>
              <a:gdLst/>
              <a:ahLst/>
              <a:cxnLst/>
              <a:rect l="0" t="0" r="0" b="0"/>
              <a:pathLst>
                <a:path w="204260" h="225008">
                  <a:moveTo>
                    <a:pt x="156400" y="0"/>
                  </a:moveTo>
                  <a:lnTo>
                    <a:pt x="94119" y="16788"/>
                  </a:lnTo>
                  <a:lnTo>
                    <a:pt x="67498" y="19159"/>
                  </a:lnTo>
                  <a:lnTo>
                    <a:pt x="46308" y="13974"/>
                  </a:lnTo>
                  <a:lnTo>
                    <a:pt x="37381" y="9316"/>
                  </a:lnTo>
                  <a:lnTo>
                    <a:pt x="18105" y="7260"/>
                  </a:lnTo>
                  <a:lnTo>
                    <a:pt x="8051" y="8349"/>
                  </a:lnTo>
                  <a:lnTo>
                    <a:pt x="2518" y="12585"/>
                  </a:lnTo>
                  <a:lnTo>
                    <a:pt x="0" y="18918"/>
                  </a:lnTo>
                  <a:lnTo>
                    <a:pt x="321" y="35314"/>
                  </a:lnTo>
                  <a:lnTo>
                    <a:pt x="13216" y="84718"/>
                  </a:lnTo>
                  <a:lnTo>
                    <a:pt x="18830" y="90404"/>
                  </a:lnTo>
                  <a:lnTo>
                    <a:pt x="26082" y="93024"/>
                  </a:lnTo>
                  <a:lnTo>
                    <a:pt x="80270" y="95698"/>
                  </a:lnTo>
                  <a:lnTo>
                    <a:pt x="135023" y="109380"/>
                  </a:lnTo>
                  <a:lnTo>
                    <a:pt x="176224" y="124118"/>
                  </a:lnTo>
                  <a:lnTo>
                    <a:pt x="192897" y="135492"/>
                  </a:lnTo>
                  <a:lnTo>
                    <a:pt x="198278" y="144140"/>
                  </a:lnTo>
                  <a:lnTo>
                    <a:pt x="204259" y="166227"/>
                  </a:lnTo>
                  <a:lnTo>
                    <a:pt x="203514" y="176329"/>
                  </a:lnTo>
                  <a:lnTo>
                    <a:pt x="196447" y="193791"/>
                  </a:lnTo>
                  <a:lnTo>
                    <a:pt x="182387" y="206232"/>
                  </a:lnTo>
                  <a:lnTo>
                    <a:pt x="144765" y="223751"/>
                  </a:lnTo>
                  <a:lnTo>
                    <a:pt x="124323" y="225007"/>
                  </a:lnTo>
                  <a:lnTo>
                    <a:pt x="67839" y="213108"/>
                  </a:lnTo>
                  <a:lnTo>
                    <a:pt x="51114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21720" y="2926922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31585"/>
                  </a:moveTo>
                  <a:lnTo>
                    <a:pt x="325734" y="20407"/>
                  </a:lnTo>
                  <a:lnTo>
                    <a:pt x="296425" y="7866"/>
                  </a:lnTo>
                  <a:lnTo>
                    <a:pt x="244600" y="1554"/>
                  </a:lnTo>
                  <a:lnTo>
                    <a:pt x="192422" y="3427"/>
                  </a:lnTo>
                  <a:lnTo>
                    <a:pt x="142384" y="9126"/>
                  </a:lnTo>
                  <a:lnTo>
                    <a:pt x="88610" y="9082"/>
                  </a:lnTo>
                  <a:lnTo>
                    <a:pt x="26573" y="14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21761" y="3011150"/>
              <a:ext cx="52644" cy="200042"/>
            </a:xfrm>
            <a:custGeom>
              <a:avLst/>
              <a:gdLst/>
              <a:ahLst/>
              <a:cxnLst/>
              <a:rect l="0" t="0" r="0" b="0"/>
              <a:pathLst>
                <a:path w="52644" h="200042">
                  <a:moveTo>
                    <a:pt x="0" y="0"/>
                  </a:moveTo>
                  <a:lnTo>
                    <a:pt x="3120" y="42691"/>
                  </a:lnTo>
                  <a:lnTo>
                    <a:pt x="21331" y="105336"/>
                  </a:lnTo>
                  <a:lnTo>
                    <a:pt x="42138" y="168460"/>
                  </a:lnTo>
                  <a:lnTo>
                    <a:pt x="52643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582144" y="2484725"/>
            <a:ext cx="3967204" cy="1148798"/>
            <a:chOff x="5582144" y="2484725"/>
            <a:chExt cx="3967204" cy="1148798"/>
          </a:xfrm>
        </p:grpSpPr>
        <p:sp>
          <p:nvSpPr>
            <p:cNvPr id="50" name="Freeform 49"/>
            <p:cNvSpPr/>
            <p:nvPr/>
          </p:nvSpPr>
          <p:spPr>
            <a:xfrm>
              <a:off x="5582144" y="2578496"/>
              <a:ext cx="317157" cy="316841"/>
            </a:xfrm>
            <a:custGeom>
              <a:avLst/>
              <a:gdLst/>
              <a:ahLst/>
              <a:cxnLst/>
              <a:rect l="0" t="0" r="0" b="0"/>
              <a:pathLst>
                <a:path w="317157" h="316841">
                  <a:moveTo>
                    <a:pt x="61130" y="316840"/>
                  </a:moveTo>
                  <a:lnTo>
                    <a:pt x="43172" y="255730"/>
                  </a:lnTo>
                  <a:lnTo>
                    <a:pt x="31570" y="195709"/>
                  </a:lnTo>
                  <a:lnTo>
                    <a:pt x="18359" y="132303"/>
                  </a:lnTo>
                  <a:lnTo>
                    <a:pt x="4848" y="72158"/>
                  </a:lnTo>
                  <a:lnTo>
                    <a:pt x="0" y="29353"/>
                  </a:lnTo>
                  <a:lnTo>
                    <a:pt x="2830" y="18727"/>
                  </a:lnTo>
                  <a:lnTo>
                    <a:pt x="8225" y="10473"/>
                  </a:lnTo>
                  <a:lnTo>
                    <a:pt x="15332" y="3801"/>
                  </a:lnTo>
                  <a:lnTo>
                    <a:pt x="23579" y="523"/>
                  </a:lnTo>
                  <a:lnTo>
                    <a:pt x="42101" y="0"/>
                  </a:lnTo>
                  <a:lnTo>
                    <a:pt x="101316" y="12309"/>
                  </a:lnTo>
                  <a:lnTo>
                    <a:pt x="154463" y="30336"/>
                  </a:lnTo>
                  <a:lnTo>
                    <a:pt x="209483" y="60850"/>
                  </a:lnTo>
                  <a:lnTo>
                    <a:pt x="263379" y="99577"/>
                  </a:lnTo>
                  <a:lnTo>
                    <a:pt x="299605" y="139979"/>
                  </a:lnTo>
                  <a:lnTo>
                    <a:pt x="315193" y="170070"/>
                  </a:lnTo>
                  <a:lnTo>
                    <a:pt x="317156" y="190778"/>
                  </a:lnTo>
                  <a:lnTo>
                    <a:pt x="312960" y="211680"/>
                  </a:lnTo>
                  <a:lnTo>
                    <a:pt x="297444" y="242008"/>
                  </a:lnTo>
                  <a:lnTo>
                    <a:pt x="276858" y="266332"/>
                  </a:lnTo>
                  <a:lnTo>
                    <a:pt x="258785" y="281134"/>
                  </a:lnTo>
                  <a:lnTo>
                    <a:pt x="232815" y="289273"/>
                  </a:lnTo>
                  <a:lnTo>
                    <a:pt x="185310" y="293855"/>
                  </a:lnTo>
                  <a:lnTo>
                    <a:pt x="122444" y="295402"/>
                  </a:lnTo>
                  <a:lnTo>
                    <a:pt x="71659" y="285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960593" y="2758466"/>
              <a:ext cx="9066" cy="115814"/>
            </a:xfrm>
            <a:custGeom>
              <a:avLst/>
              <a:gdLst/>
              <a:ahLst/>
              <a:cxnLst/>
              <a:rect l="0" t="0" r="0" b="0"/>
              <a:pathLst>
                <a:path w="9066" h="115814">
                  <a:moveTo>
                    <a:pt x="9065" y="0"/>
                  </a:moveTo>
                  <a:lnTo>
                    <a:pt x="0" y="58617"/>
                  </a:lnTo>
                  <a:lnTo>
                    <a:pt x="9065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927544" y="265318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11772" y="2705823"/>
              <a:ext cx="147400" cy="173271"/>
            </a:xfrm>
            <a:custGeom>
              <a:avLst/>
              <a:gdLst/>
              <a:ahLst/>
              <a:cxnLst/>
              <a:rect l="0" t="0" r="0" b="0"/>
              <a:pathLst>
                <a:path w="147400" h="173271">
                  <a:moveTo>
                    <a:pt x="0" y="10529"/>
                  </a:moveTo>
                  <a:lnTo>
                    <a:pt x="3119" y="53221"/>
                  </a:lnTo>
                  <a:lnTo>
                    <a:pt x="20298" y="106531"/>
                  </a:lnTo>
                  <a:lnTo>
                    <a:pt x="53278" y="167003"/>
                  </a:lnTo>
                  <a:lnTo>
                    <a:pt x="58915" y="172167"/>
                  </a:lnTo>
                  <a:lnTo>
                    <a:pt x="65014" y="173270"/>
                  </a:lnTo>
                  <a:lnTo>
                    <a:pt x="71419" y="171665"/>
                  </a:lnTo>
                  <a:lnTo>
                    <a:pt x="74518" y="167086"/>
                  </a:lnTo>
                  <a:lnTo>
                    <a:pt x="76802" y="145044"/>
                  </a:lnTo>
                  <a:lnTo>
                    <a:pt x="108073" y="83372"/>
                  </a:lnTo>
                  <a:lnTo>
                    <a:pt x="136191" y="2410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22342" y="2747937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3119" y="42692"/>
                  </a:lnTo>
                  <a:lnTo>
                    <a:pt x="24024" y="100899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43399" y="2663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39497" y="2708945"/>
              <a:ext cx="167895" cy="169165"/>
            </a:xfrm>
            <a:custGeom>
              <a:avLst/>
              <a:gdLst/>
              <a:ahLst/>
              <a:cxnLst/>
              <a:rect l="0" t="0" r="0" b="0"/>
              <a:pathLst>
                <a:path w="167895" h="169165">
                  <a:moveTo>
                    <a:pt x="114472" y="17935"/>
                  </a:moveTo>
                  <a:lnTo>
                    <a:pt x="103293" y="6757"/>
                  </a:lnTo>
                  <a:lnTo>
                    <a:pt x="85327" y="1269"/>
                  </a:lnTo>
                  <a:lnTo>
                    <a:pt x="62914" y="0"/>
                  </a:lnTo>
                  <a:lnTo>
                    <a:pt x="30565" y="7032"/>
                  </a:lnTo>
                  <a:lnTo>
                    <a:pt x="9330" y="17379"/>
                  </a:lnTo>
                  <a:lnTo>
                    <a:pt x="3433" y="24583"/>
                  </a:lnTo>
                  <a:lnTo>
                    <a:pt x="672" y="32896"/>
                  </a:lnTo>
                  <a:lnTo>
                    <a:pt x="0" y="41947"/>
                  </a:lnTo>
                  <a:lnTo>
                    <a:pt x="4232" y="47981"/>
                  </a:lnTo>
                  <a:lnTo>
                    <a:pt x="21413" y="54686"/>
                  </a:lnTo>
                  <a:lnTo>
                    <a:pt x="80915" y="70796"/>
                  </a:lnTo>
                  <a:lnTo>
                    <a:pt x="124611" y="90248"/>
                  </a:lnTo>
                  <a:lnTo>
                    <a:pt x="150881" y="109811"/>
                  </a:lnTo>
                  <a:lnTo>
                    <a:pt x="167894" y="136015"/>
                  </a:lnTo>
                  <a:lnTo>
                    <a:pt x="167634" y="143448"/>
                  </a:lnTo>
                  <a:lnTo>
                    <a:pt x="163951" y="149574"/>
                  </a:lnTo>
                  <a:lnTo>
                    <a:pt x="150501" y="159500"/>
                  </a:lnTo>
                  <a:lnTo>
                    <a:pt x="132824" y="167810"/>
                  </a:lnTo>
                  <a:lnTo>
                    <a:pt x="110151" y="169164"/>
                  </a:lnTo>
                  <a:lnTo>
                    <a:pt x="50676" y="157337"/>
                  </a:lnTo>
                  <a:lnTo>
                    <a:pt x="40772" y="154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64193" y="2790051"/>
              <a:ext cx="26647" cy="94758"/>
            </a:xfrm>
            <a:custGeom>
              <a:avLst/>
              <a:gdLst/>
              <a:ahLst/>
              <a:cxnLst/>
              <a:rect l="0" t="0" r="0" b="0"/>
              <a:pathLst>
                <a:path w="26647" h="947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612" y="52706"/>
                  </a:lnTo>
                  <a:lnTo>
                    <a:pt x="26646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59253" y="26952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42200" y="2758466"/>
              <a:ext cx="131523" cy="128097"/>
            </a:xfrm>
            <a:custGeom>
              <a:avLst/>
              <a:gdLst/>
              <a:ahLst/>
              <a:cxnLst/>
              <a:rect l="0" t="0" r="0" b="0"/>
              <a:pathLst>
                <a:path w="131523" h="128097">
                  <a:moveTo>
                    <a:pt x="85510" y="0"/>
                  </a:moveTo>
                  <a:lnTo>
                    <a:pt x="63152" y="0"/>
                  </a:lnTo>
                  <a:lnTo>
                    <a:pt x="45937" y="6239"/>
                  </a:lnTo>
                  <a:lnTo>
                    <a:pt x="15821" y="29308"/>
                  </a:lnTo>
                  <a:lnTo>
                    <a:pt x="0" y="55087"/>
                  </a:lnTo>
                  <a:lnTo>
                    <a:pt x="1597" y="64801"/>
                  </a:lnTo>
                  <a:lnTo>
                    <a:pt x="31543" y="102487"/>
                  </a:lnTo>
                  <a:lnTo>
                    <a:pt x="39003" y="110439"/>
                  </a:lnTo>
                  <a:lnTo>
                    <a:pt x="71859" y="127219"/>
                  </a:lnTo>
                  <a:lnTo>
                    <a:pt x="82259" y="128096"/>
                  </a:lnTo>
                  <a:lnTo>
                    <a:pt x="100053" y="122832"/>
                  </a:lnTo>
                  <a:lnTo>
                    <a:pt x="112640" y="109574"/>
                  </a:lnTo>
                  <a:lnTo>
                    <a:pt x="130254" y="72467"/>
                  </a:lnTo>
                  <a:lnTo>
                    <a:pt x="131522" y="52095"/>
                  </a:lnTo>
                  <a:lnTo>
                    <a:pt x="130223" y="41749"/>
                  </a:lnTo>
                  <a:lnTo>
                    <a:pt x="119420" y="24014"/>
                  </a:lnTo>
                  <a:lnTo>
                    <a:pt x="99847" y="71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22466" y="2754256"/>
              <a:ext cx="154346" cy="130553"/>
            </a:xfrm>
            <a:custGeom>
              <a:avLst/>
              <a:gdLst/>
              <a:ahLst/>
              <a:cxnLst/>
              <a:rect l="0" t="0" r="0" b="0"/>
              <a:pathLst>
                <a:path w="154346" h="130553">
                  <a:moveTo>
                    <a:pt x="0" y="67381"/>
                  </a:moveTo>
                  <a:lnTo>
                    <a:pt x="5590" y="84149"/>
                  </a:lnTo>
                  <a:lnTo>
                    <a:pt x="17692" y="95500"/>
                  </a:lnTo>
                  <a:lnTo>
                    <a:pt x="25833" y="100165"/>
                  </a:lnTo>
                  <a:lnTo>
                    <a:pt x="37998" y="114707"/>
                  </a:lnTo>
                  <a:lnTo>
                    <a:pt x="42879" y="123498"/>
                  </a:lnTo>
                  <a:lnTo>
                    <a:pt x="42624" y="128189"/>
                  </a:lnTo>
                  <a:lnTo>
                    <a:pt x="38945" y="130147"/>
                  </a:lnTo>
                  <a:lnTo>
                    <a:pt x="32982" y="130282"/>
                  </a:lnTo>
                  <a:lnTo>
                    <a:pt x="26667" y="126862"/>
                  </a:lnTo>
                  <a:lnTo>
                    <a:pt x="13412" y="113704"/>
                  </a:lnTo>
                  <a:lnTo>
                    <a:pt x="5961" y="93038"/>
                  </a:lnTo>
                  <a:lnTo>
                    <a:pt x="3819" y="69425"/>
                  </a:lnTo>
                  <a:lnTo>
                    <a:pt x="6767" y="47233"/>
                  </a:lnTo>
                  <a:lnTo>
                    <a:pt x="20593" y="15008"/>
                  </a:lnTo>
                  <a:lnTo>
                    <a:pt x="28936" y="7899"/>
                  </a:lnTo>
                  <a:lnTo>
                    <a:pt x="50685" y="0"/>
                  </a:lnTo>
                  <a:lnTo>
                    <a:pt x="72830" y="2729"/>
                  </a:lnTo>
                  <a:lnTo>
                    <a:pt x="101908" y="17419"/>
                  </a:lnTo>
                  <a:lnTo>
                    <a:pt x="116652" y="31138"/>
                  </a:lnTo>
                  <a:lnTo>
                    <a:pt x="150745" y="84272"/>
                  </a:lnTo>
                  <a:lnTo>
                    <a:pt x="154309" y="95019"/>
                  </a:lnTo>
                  <a:lnTo>
                    <a:pt x="154345" y="104524"/>
                  </a:lnTo>
                  <a:lnTo>
                    <a:pt x="147399" y="130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54093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64622" y="287427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17306" y="2639122"/>
              <a:ext cx="252684" cy="319386"/>
            </a:xfrm>
            <a:custGeom>
              <a:avLst/>
              <a:gdLst/>
              <a:ahLst/>
              <a:cxnLst/>
              <a:rect l="0" t="0" r="0" b="0"/>
              <a:pathLst>
                <a:path w="252684" h="319386">
                  <a:moveTo>
                    <a:pt x="0" y="319385"/>
                  </a:moveTo>
                  <a:lnTo>
                    <a:pt x="3119" y="276694"/>
                  </a:lnTo>
                  <a:lnTo>
                    <a:pt x="9064" y="223865"/>
                  </a:lnTo>
                  <a:lnTo>
                    <a:pt x="18644" y="164340"/>
                  </a:lnTo>
                  <a:lnTo>
                    <a:pt x="31802" y="103709"/>
                  </a:lnTo>
                  <a:lnTo>
                    <a:pt x="41926" y="46142"/>
                  </a:lnTo>
                  <a:lnTo>
                    <a:pt x="44328" y="45976"/>
                  </a:lnTo>
                  <a:lnTo>
                    <a:pt x="47099" y="49375"/>
                  </a:lnTo>
                  <a:lnTo>
                    <a:pt x="57744" y="108604"/>
                  </a:lnTo>
                  <a:lnTo>
                    <a:pt x="72741" y="134749"/>
                  </a:lnTo>
                  <a:lnTo>
                    <a:pt x="88481" y="146858"/>
                  </a:lnTo>
                  <a:lnTo>
                    <a:pt x="97591" y="151724"/>
                  </a:lnTo>
                  <a:lnTo>
                    <a:pt x="107175" y="152629"/>
                  </a:lnTo>
                  <a:lnTo>
                    <a:pt x="127182" y="147395"/>
                  </a:lnTo>
                  <a:lnTo>
                    <a:pt x="141533" y="134151"/>
                  </a:lnTo>
                  <a:lnTo>
                    <a:pt x="176273" y="76681"/>
                  </a:lnTo>
                  <a:lnTo>
                    <a:pt x="199803" y="14011"/>
                  </a:lnTo>
                  <a:lnTo>
                    <a:pt x="203392" y="3498"/>
                  </a:lnTo>
                  <a:lnTo>
                    <a:pt x="206954" y="0"/>
                  </a:lnTo>
                  <a:lnTo>
                    <a:pt x="210498" y="1176"/>
                  </a:lnTo>
                  <a:lnTo>
                    <a:pt x="214031" y="5471"/>
                  </a:lnTo>
                  <a:lnTo>
                    <a:pt x="219004" y="33871"/>
                  </a:lnTo>
                  <a:lnTo>
                    <a:pt x="220684" y="86559"/>
                  </a:lnTo>
                  <a:lnTo>
                    <a:pt x="221016" y="148959"/>
                  </a:lnTo>
                  <a:lnTo>
                    <a:pt x="223401" y="176960"/>
                  </a:lnTo>
                  <a:lnTo>
                    <a:pt x="239223" y="240015"/>
                  </a:lnTo>
                  <a:lnTo>
                    <a:pt x="252683" y="298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43689" y="2768994"/>
              <a:ext cx="148109" cy="184652"/>
            </a:xfrm>
            <a:custGeom>
              <a:avLst/>
              <a:gdLst/>
              <a:ahLst/>
              <a:cxnLst/>
              <a:rect l="0" t="0" r="0" b="0"/>
              <a:pathLst>
                <a:path w="148109" h="184652">
                  <a:moveTo>
                    <a:pt x="0" y="31586"/>
                  </a:moveTo>
                  <a:lnTo>
                    <a:pt x="0" y="53943"/>
                  </a:lnTo>
                  <a:lnTo>
                    <a:pt x="6239" y="71158"/>
                  </a:lnTo>
                  <a:lnTo>
                    <a:pt x="11178" y="79024"/>
                  </a:lnTo>
                  <a:lnTo>
                    <a:pt x="22876" y="135377"/>
                  </a:lnTo>
                  <a:lnTo>
                    <a:pt x="30055" y="156094"/>
                  </a:lnTo>
                  <a:lnTo>
                    <a:pt x="41043" y="173101"/>
                  </a:lnTo>
                  <a:lnTo>
                    <a:pt x="49589" y="178572"/>
                  </a:lnTo>
                  <a:lnTo>
                    <a:pt x="71563" y="184651"/>
                  </a:lnTo>
                  <a:lnTo>
                    <a:pt x="81634" y="183932"/>
                  </a:lnTo>
                  <a:lnTo>
                    <a:pt x="99063" y="176894"/>
                  </a:lnTo>
                  <a:lnTo>
                    <a:pt x="114607" y="159728"/>
                  </a:lnTo>
                  <a:lnTo>
                    <a:pt x="147240" y="112758"/>
                  </a:lnTo>
                  <a:lnTo>
                    <a:pt x="148108" y="93399"/>
                  </a:lnTo>
                  <a:lnTo>
                    <a:pt x="139159" y="3360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78609" y="2590010"/>
              <a:ext cx="14729" cy="379027"/>
            </a:xfrm>
            <a:custGeom>
              <a:avLst/>
              <a:gdLst/>
              <a:ahLst/>
              <a:cxnLst/>
              <a:rect l="0" t="0" r="0" b="0"/>
              <a:pathLst>
                <a:path w="14729" h="379027">
                  <a:moveTo>
                    <a:pt x="7236" y="0"/>
                  </a:moveTo>
                  <a:lnTo>
                    <a:pt x="7236" y="58617"/>
                  </a:lnTo>
                  <a:lnTo>
                    <a:pt x="6066" y="121196"/>
                  </a:lnTo>
                  <a:lnTo>
                    <a:pt x="0" y="172520"/>
                  </a:lnTo>
                  <a:lnTo>
                    <a:pt x="22" y="224772"/>
                  </a:lnTo>
                  <a:lnTo>
                    <a:pt x="11467" y="276129"/>
                  </a:lnTo>
                  <a:lnTo>
                    <a:pt x="14728" y="321502"/>
                  </a:lnTo>
                  <a:lnTo>
                    <a:pt x="723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77745" y="2663709"/>
              <a:ext cx="18671" cy="315856"/>
            </a:xfrm>
            <a:custGeom>
              <a:avLst/>
              <a:gdLst/>
              <a:ahLst/>
              <a:cxnLst/>
              <a:rect l="0" t="0" r="0" b="0"/>
              <a:pathLst>
                <a:path w="18671" h="315856">
                  <a:moveTo>
                    <a:pt x="18670" y="0"/>
                  </a:moveTo>
                  <a:lnTo>
                    <a:pt x="11434" y="27556"/>
                  </a:lnTo>
                  <a:lnTo>
                    <a:pt x="5671" y="86899"/>
                  </a:lnTo>
                  <a:lnTo>
                    <a:pt x="0" y="137662"/>
                  </a:lnTo>
                  <a:lnTo>
                    <a:pt x="1440" y="186628"/>
                  </a:lnTo>
                  <a:lnTo>
                    <a:pt x="6817" y="245096"/>
                  </a:lnTo>
                  <a:lnTo>
                    <a:pt x="7966" y="303302"/>
                  </a:lnTo>
                  <a:lnTo>
                    <a:pt x="814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59544" y="2758466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184892" y="0"/>
                  </a:lnTo>
                  <a:lnTo>
                    <a:pt x="123999" y="0"/>
                  </a:lnTo>
                  <a:lnTo>
                    <a:pt x="66911" y="1170"/>
                  </a:lnTo>
                  <a:lnTo>
                    <a:pt x="1993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33285" y="2811108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0" y="0"/>
                  </a:moveTo>
                  <a:lnTo>
                    <a:pt x="15641" y="26387"/>
                  </a:lnTo>
                  <a:lnTo>
                    <a:pt x="26341" y="63451"/>
                  </a:lnTo>
                  <a:lnTo>
                    <a:pt x="30550" y="124664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54342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59626" y="2737428"/>
              <a:ext cx="128818" cy="362285"/>
            </a:xfrm>
            <a:custGeom>
              <a:avLst/>
              <a:gdLst/>
              <a:ahLst/>
              <a:cxnLst/>
              <a:rect l="0" t="0" r="0" b="0"/>
              <a:pathLst>
                <a:path w="128818" h="362285">
                  <a:moveTo>
                    <a:pt x="0" y="94737"/>
                  </a:moveTo>
                  <a:lnTo>
                    <a:pt x="17959" y="150952"/>
                  </a:lnTo>
                  <a:lnTo>
                    <a:pt x="31668" y="209523"/>
                  </a:lnTo>
                  <a:lnTo>
                    <a:pt x="45640" y="272089"/>
                  </a:lnTo>
                  <a:lnTo>
                    <a:pt x="52430" y="331198"/>
                  </a:lnTo>
                  <a:lnTo>
                    <a:pt x="57617" y="355419"/>
                  </a:lnTo>
                  <a:lnTo>
                    <a:pt x="57130" y="360942"/>
                  </a:lnTo>
                  <a:lnTo>
                    <a:pt x="54464" y="362284"/>
                  </a:lnTo>
                  <a:lnTo>
                    <a:pt x="50348" y="360839"/>
                  </a:lnTo>
                  <a:lnTo>
                    <a:pt x="45774" y="343636"/>
                  </a:lnTo>
                  <a:lnTo>
                    <a:pt x="37249" y="284932"/>
                  </a:lnTo>
                  <a:lnTo>
                    <a:pt x="31535" y="225417"/>
                  </a:lnTo>
                  <a:lnTo>
                    <a:pt x="20355" y="168601"/>
                  </a:lnTo>
                  <a:lnTo>
                    <a:pt x="6881" y="112317"/>
                  </a:lnTo>
                  <a:lnTo>
                    <a:pt x="2529" y="57309"/>
                  </a:lnTo>
                  <a:lnTo>
                    <a:pt x="6194" y="33649"/>
                  </a:lnTo>
                  <a:lnTo>
                    <a:pt x="14842" y="14555"/>
                  </a:lnTo>
                  <a:lnTo>
                    <a:pt x="20423" y="6187"/>
                  </a:lnTo>
                  <a:lnTo>
                    <a:pt x="27654" y="1779"/>
                  </a:lnTo>
                  <a:lnTo>
                    <a:pt x="45047" y="0"/>
                  </a:lnTo>
                  <a:lnTo>
                    <a:pt x="74569" y="11165"/>
                  </a:lnTo>
                  <a:lnTo>
                    <a:pt x="105544" y="29291"/>
                  </a:lnTo>
                  <a:lnTo>
                    <a:pt x="120219" y="45763"/>
                  </a:lnTo>
                  <a:lnTo>
                    <a:pt x="125770" y="55069"/>
                  </a:lnTo>
                  <a:lnTo>
                    <a:pt x="128817" y="74767"/>
                  </a:lnTo>
                  <a:lnTo>
                    <a:pt x="121242" y="116009"/>
                  </a:lnTo>
                  <a:lnTo>
                    <a:pt x="105748" y="133827"/>
                  </a:lnTo>
                  <a:lnTo>
                    <a:pt x="84435" y="147206"/>
                  </a:lnTo>
                  <a:lnTo>
                    <a:pt x="42115" y="157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570197" y="2579481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8" y="158727"/>
                  </a:lnTo>
                  <a:lnTo>
                    <a:pt x="9065" y="213927"/>
                  </a:lnTo>
                  <a:lnTo>
                    <a:pt x="10094" y="269147"/>
                  </a:lnTo>
                  <a:lnTo>
                    <a:pt x="10442" y="328293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643896" y="2790051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42662" y="60874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43896" y="2726880"/>
              <a:ext cx="147400" cy="452727"/>
            </a:xfrm>
            <a:custGeom>
              <a:avLst/>
              <a:gdLst/>
              <a:ahLst/>
              <a:cxnLst/>
              <a:rect l="0" t="0" r="0" b="0"/>
              <a:pathLst>
                <a:path w="147400" h="452727">
                  <a:moveTo>
                    <a:pt x="147399" y="0"/>
                  </a:moveTo>
                  <a:lnTo>
                    <a:pt x="129441" y="53875"/>
                  </a:lnTo>
                  <a:lnTo>
                    <a:pt x="112250" y="116626"/>
                  </a:lnTo>
                  <a:lnTo>
                    <a:pt x="98256" y="168877"/>
                  </a:lnTo>
                  <a:lnTo>
                    <a:pt x="84226" y="226858"/>
                  </a:lnTo>
                  <a:lnTo>
                    <a:pt x="65511" y="287151"/>
                  </a:lnTo>
                  <a:lnTo>
                    <a:pt x="47747" y="339716"/>
                  </a:lnTo>
                  <a:lnTo>
                    <a:pt x="28835" y="391685"/>
                  </a:lnTo>
                  <a:lnTo>
                    <a:pt x="15303" y="43256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138735" y="2484725"/>
              <a:ext cx="206213" cy="386835"/>
            </a:xfrm>
            <a:custGeom>
              <a:avLst/>
              <a:gdLst/>
              <a:ahLst/>
              <a:cxnLst/>
              <a:rect l="0" t="0" r="0" b="0"/>
              <a:pathLst>
                <a:path w="206213" h="386835">
                  <a:moveTo>
                    <a:pt x="0" y="0"/>
                  </a:moveTo>
                  <a:lnTo>
                    <a:pt x="3120" y="42692"/>
                  </a:lnTo>
                  <a:lnTo>
                    <a:pt x="16789" y="104408"/>
                  </a:lnTo>
                  <a:lnTo>
                    <a:pt x="20963" y="152728"/>
                  </a:lnTo>
                  <a:lnTo>
                    <a:pt x="26748" y="202920"/>
                  </a:lnTo>
                  <a:lnTo>
                    <a:pt x="22529" y="262395"/>
                  </a:lnTo>
                  <a:lnTo>
                    <a:pt x="21348" y="319203"/>
                  </a:lnTo>
                  <a:lnTo>
                    <a:pt x="18912" y="326276"/>
                  </a:lnTo>
                  <a:lnTo>
                    <a:pt x="14948" y="328651"/>
                  </a:lnTo>
                  <a:lnTo>
                    <a:pt x="9965" y="327895"/>
                  </a:lnTo>
                  <a:lnTo>
                    <a:pt x="6643" y="322712"/>
                  </a:lnTo>
                  <a:lnTo>
                    <a:pt x="2953" y="304475"/>
                  </a:lnTo>
                  <a:lnTo>
                    <a:pt x="8989" y="263044"/>
                  </a:lnTo>
                  <a:lnTo>
                    <a:pt x="14914" y="242081"/>
                  </a:lnTo>
                  <a:lnTo>
                    <a:pt x="27686" y="224185"/>
                  </a:lnTo>
                  <a:lnTo>
                    <a:pt x="36004" y="216137"/>
                  </a:lnTo>
                  <a:lnTo>
                    <a:pt x="57726" y="207195"/>
                  </a:lnTo>
                  <a:lnTo>
                    <a:pt x="81809" y="204391"/>
                  </a:lnTo>
                  <a:lnTo>
                    <a:pt x="136552" y="215114"/>
                  </a:lnTo>
                  <a:lnTo>
                    <a:pt x="168362" y="230504"/>
                  </a:lnTo>
                  <a:lnTo>
                    <a:pt x="194425" y="255471"/>
                  </a:lnTo>
                  <a:lnTo>
                    <a:pt x="203395" y="278099"/>
                  </a:lnTo>
                  <a:lnTo>
                    <a:pt x="206212" y="302584"/>
                  </a:lnTo>
                  <a:lnTo>
                    <a:pt x="203564" y="325165"/>
                  </a:lnTo>
                  <a:lnTo>
                    <a:pt x="195368" y="343779"/>
                  </a:lnTo>
                  <a:lnTo>
                    <a:pt x="189907" y="352018"/>
                  </a:lnTo>
                  <a:lnTo>
                    <a:pt x="171361" y="364293"/>
                  </a:lnTo>
                  <a:lnTo>
                    <a:pt x="113857" y="384321"/>
                  </a:lnTo>
                  <a:lnTo>
                    <a:pt x="69871" y="38683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380891" y="2800580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43153" y="53875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338777" y="2768994"/>
              <a:ext cx="210571" cy="431670"/>
            </a:xfrm>
            <a:custGeom>
              <a:avLst/>
              <a:gdLst/>
              <a:ahLst/>
              <a:cxnLst/>
              <a:rect l="0" t="0" r="0" b="0"/>
              <a:pathLst>
                <a:path w="210571" h="431670">
                  <a:moveTo>
                    <a:pt x="210570" y="0"/>
                  </a:moveTo>
                  <a:lnTo>
                    <a:pt x="176242" y="60873"/>
                  </a:lnTo>
                  <a:lnTo>
                    <a:pt x="160234" y="86667"/>
                  </a:lnTo>
                  <a:lnTo>
                    <a:pt x="144963" y="113417"/>
                  </a:lnTo>
                  <a:lnTo>
                    <a:pt x="113153" y="160169"/>
                  </a:lnTo>
                  <a:lnTo>
                    <a:pt x="86232" y="219776"/>
                  </a:lnTo>
                  <a:lnTo>
                    <a:pt x="60534" y="271357"/>
                  </a:lnTo>
                  <a:lnTo>
                    <a:pt x="42979" y="323487"/>
                  </a:lnTo>
                  <a:lnTo>
                    <a:pt x="17445" y="38588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33180" y="3358590"/>
              <a:ext cx="10095" cy="221100"/>
            </a:xfrm>
            <a:custGeom>
              <a:avLst/>
              <a:gdLst/>
              <a:ahLst/>
              <a:cxnLst/>
              <a:rect l="0" t="0" r="0" b="0"/>
              <a:pathLst>
                <a:path w="10095" h="221100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3" y="144851"/>
                  </a:lnTo>
                  <a:lnTo>
                    <a:pt x="9461" y="207823"/>
                  </a:lnTo>
                  <a:lnTo>
                    <a:pt x="10094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32746" y="322172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71812" y="3148020"/>
              <a:ext cx="15305" cy="336913"/>
            </a:xfrm>
            <a:custGeom>
              <a:avLst/>
              <a:gdLst/>
              <a:ahLst/>
              <a:cxnLst/>
              <a:rect l="0" t="0" r="0" b="0"/>
              <a:pathLst>
                <a:path w="15305" h="336913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0440"/>
                  </a:lnTo>
                  <a:lnTo>
                    <a:pt x="15304" y="209351"/>
                  </a:lnTo>
                  <a:lnTo>
                    <a:pt x="15039" y="271767"/>
                  </a:lnTo>
                  <a:lnTo>
                    <a:pt x="10320" y="309031"/>
                  </a:lnTo>
                  <a:lnTo>
                    <a:pt x="833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06445" y="327436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14655"/>
                  </a:lnTo>
                  <a:lnTo>
                    <a:pt x="5012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78605" y="3284891"/>
              <a:ext cx="161716" cy="266848"/>
            </a:xfrm>
            <a:custGeom>
              <a:avLst/>
              <a:gdLst/>
              <a:ahLst/>
              <a:cxnLst/>
              <a:rect l="0" t="0" r="0" b="0"/>
              <a:pathLst>
                <a:path w="161716" h="266848">
                  <a:moveTo>
                    <a:pt x="112110" y="0"/>
                  </a:moveTo>
                  <a:lnTo>
                    <a:pt x="69418" y="14572"/>
                  </a:lnTo>
                  <a:lnTo>
                    <a:pt x="9894" y="44664"/>
                  </a:lnTo>
                  <a:lnTo>
                    <a:pt x="1851" y="50833"/>
                  </a:lnTo>
                  <a:lnTo>
                    <a:pt x="0" y="56115"/>
                  </a:lnTo>
                  <a:lnTo>
                    <a:pt x="2274" y="60807"/>
                  </a:lnTo>
                  <a:lnTo>
                    <a:pt x="14161" y="69139"/>
                  </a:lnTo>
                  <a:lnTo>
                    <a:pt x="66023" y="87599"/>
                  </a:lnTo>
                  <a:lnTo>
                    <a:pt x="117391" y="110154"/>
                  </a:lnTo>
                  <a:lnTo>
                    <a:pt x="136294" y="123437"/>
                  </a:lnTo>
                  <a:lnTo>
                    <a:pt x="149375" y="140258"/>
                  </a:lnTo>
                  <a:lnTo>
                    <a:pt x="154500" y="149657"/>
                  </a:lnTo>
                  <a:lnTo>
                    <a:pt x="161715" y="190832"/>
                  </a:lnTo>
                  <a:lnTo>
                    <a:pt x="157163" y="217005"/>
                  </a:lnTo>
                  <a:lnTo>
                    <a:pt x="152673" y="228898"/>
                  </a:lnTo>
                  <a:lnTo>
                    <a:pt x="138327" y="245232"/>
                  </a:lnTo>
                  <a:lnTo>
                    <a:pt x="119082" y="256391"/>
                  </a:lnTo>
                  <a:lnTo>
                    <a:pt x="94931" y="265250"/>
                  </a:lnTo>
                  <a:lnTo>
                    <a:pt x="71720" y="266847"/>
                  </a:lnTo>
                  <a:lnTo>
                    <a:pt x="49706" y="262488"/>
                  </a:lnTo>
                  <a:lnTo>
                    <a:pt x="682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66515" y="3305948"/>
              <a:ext cx="124284" cy="223172"/>
            </a:xfrm>
            <a:custGeom>
              <a:avLst/>
              <a:gdLst/>
              <a:ahLst/>
              <a:cxnLst/>
              <a:rect l="0" t="0" r="0" b="0"/>
              <a:pathLst>
                <a:path w="124284" h="223172">
                  <a:moveTo>
                    <a:pt x="8469" y="94756"/>
                  </a:moveTo>
                  <a:lnTo>
                    <a:pt x="14059" y="153373"/>
                  </a:lnTo>
                  <a:lnTo>
                    <a:pt x="29799" y="209970"/>
                  </a:lnTo>
                  <a:lnTo>
                    <a:pt x="33218" y="220698"/>
                  </a:lnTo>
                  <a:lnTo>
                    <a:pt x="35497" y="223171"/>
                  </a:lnTo>
                  <a:lnTo>
                    <a:pt x="37016" y="220141"/>
                  </a:lnTo>
                  <a:lnTo>
                    <a:pt x="37534" y="205465"/>
                  </a:lnTo>
                  <a:lnTo>
                    <a:pt x="21978" y="145781"/>
                  </a:lnTo>
                  <a:lnTo>
                    <a:pt x="4890" y="85632"/>
                  </a:lnTo>
                  <a:lnTo>
                    <a:pt x="0" y="47469"/>
                  </a:lnTo>
                  <a:lnTo>
                    <a:pt x="5095" y="26557"/>
                  </a:lnTo>
                  <a:lnTo>
                    <a:pt x="9729" y="17704"/>
                  </a:lnTo>
                  <a:lnTo>
                    <a:pt x="17498" y="11802"/>
                  </a:lnTo>
                  <a:lnTo>
                    <a:pt x="38609" y="5245"/>
                  </a:lnTo>
                  <a:lnTo>
                    <a:pt x="97720" y="690"/>
                  </a:lnTo>
                  <a:lnTo>
                    <a:pt x="1242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98605" y="3313731"/>
              <a:ext cx="138034" cy="181731"/>
            </a:xfrm>
            <a:custGeom>
              <a:avLst/>
              <a:gdLst/>
              <a:ahLst/>
              <a:cxnLst/>
              <a:rect l="0" t="0" r="0" b="0"/>
              <a:pathLst>
                <a:path w="138034" h="181731">
                  <a:moveTo>
                    <a:pt x="34306" y="86973"/>
                  </a:moveTo>
                  <a:lnTo>
                    <a:pt x="76998" y="83854"/>
                  </a:lnTo>
                  <a:lnTo>
                    <a:pt x="96564" y="77398"/>
                  </a:lnTo>
                  <a:lnTo>
                    <a:pt x="135500" y="47570"/>
                  </a:lnTo>
                  <a:lnTo>
                    <a:pt x="138033" y="39647"/>
                  </a:lnTo>
                  <a:lnTo>
                    <a:pt x="134610" y="21486"/>
                  </a:lnTo>
                  <a:lnTo>
                    <a:pt x="129252" y="14069"/>
                  </a:lnTo>
                  <a:lnTo>
                    <a:pt x="113939" y="2709"/>
                  </a:lnTo>
                  <a:lnTo>
                    <a:pt x="95435" y="0"/>
                  </a:lnTo>
                  <a:lnTo>
                    <a:pt x="75513" y="3864"/>
                  </a:lnTo>
                  <a:lnTo>
                    <a:pt x="45736" y="19195"/>
                  </a:lnTo>
                  <a:lnTo>
                    <a:pt x="29248" y="31893"/>
                  </a:lnTo>
                  <a:lnTo>
                    <a:pt x="17240" y="51575"/>
                  </a:lnTo>
                  <a:lnTo>
                    <a:pt x="0" y="96748"/>
                  </a:lnTo>
                  <a:lnTo>
                    <a:pt x="1901" y="118224"/>
                  </a:lnTo>
                  <a:lnTo>
                    <a:pt x="10546" y="138297"/>
                  </a:lnTo>
                  <a:lnTo>
                    <a:pt x="22186" y="155017"/>
                  </a:lnTo>
                  <a:lnTo>
                    <a:pt x="38278" y="167128"/>
                  </a:lnTo>
                  <a:lnTo>
                    <a:pt x="58299" y="175240"/>
                  </a:lnTo>
                  <a:lnTo>
                    <a:pt x="103040" y="180448"/>
                  </a:lnTo>
                  <a:lnTo>
                    <a:pt x="129064" y="1817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08767" y="3334760"/>
              <a:ext cx="118944" cy="150660"/>
            </a:xfrm>
            <a:custGeom>
              <a:avLst/>
              <a:gdLst/>
              <a:ahLst/>
              <a:cxnLst/>
              <a:rect l="0" t="0" r="0" b="0"/>
              <a:pathLst>
                <a:path w="118944" h="150660">
                  <a:moveTo>
                    <a:pt x="108414" y="13302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73516" y="761"/>
                  </a:lnTo>
                  <a:lnTo>
                    <a:pt x="44261" y="13355"/>
                  </a:lnTo>
                  <a:lnTo>
                    <a:pt x="18956" y="31905"/>
                  </a:lnTo>
                  <a:lnTo>
                    <a:pt x="2230" y="57808"/>
                  </a:lnTo>
                  <a:lnTo>
                    <a:pt x="0" y="80656"/>
                  </a:lnTo>
                  <a:lnTo>
                    <a:pt x="4078" y="104068"/>
                  </a:lnTo>
                  <a:lnTo>
                    <a:pt x="13690" y="122273"/>
                  </a:lnTo>
                  <a:lnTo>
                    <a:pt x="37843" y="145675"/>
                  </a:lnTo>
                  <a:lnTo>
                    <a:pt x="47329" y="149514"/>
                  </a:lnTo>
                  <a:lnTo>
                    <a:pt x="67227" y="150659"/>
                  </a:lnTo>
                  <a:lnTo>
                    <a:pt x="118943" y="139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32995" y="339017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9064" y="5861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32995" y="3274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48808" y="3306400"/>
              <a:ext cx="149122" cy="327123"/>
            </a:xfrm>
            <a:custGeom>
              <a:avLst/>
              <a:gdLst/>
              <a:ahLst/>
              <a:cxnLst/>
              <a:rect l="0" t="0" r="0" b="0"/>
              <a:pathLst>
                <a:path w="149122" h="327123">
                  <a:moveTo>
                    <a:pt x="0" y="136418"/>
                  </a:moveTo>
                  <a:lnTo>
                    <a:pt x="14654" y="195035"/>
                  </a:lnTo>
                  <a:lnTo>
                    <a:pt x="27028" y="250379"/>
                  </a:lnTo>
                  <a:lnTo>
                    <a:pt x="33805" y="310184"/>
                  </a:lnTo>
                  <a:lnTo>
                    <a:pt x="37251" y="327122"/>
                  </a:lnTo>
                  <a:lnTo>
                    <a:pt x="36533" y="326725"/>
                  </a:lnTo>
                  <a:lnTo>
                    <a:pt x="34884" y="322951"/>
                  </a:lnTo>
                  <a:lnTo>
                    <a:pt x="28900" y="262252"/>
                  </a:lnTo>
                  <a:lnTo>
                    <a:pt x="17017" y="206508"/>
                  </a:lnTo>
                  <a:lnTo>
                    <a:pt x="4575" y="150437"/>
                  </a:lnTo>
                  <a:lnTo>
                    <a:pt x="904" y="94300"/>
                  </a:lnTo>
                  <a:lnTo>
                    <a:pt x="178" y="38152"/>
                  </a:lnTo>
                  <a:lnTo>
                    <a:pt x="3628" y="26453"/>
                  </a:lnTo>
                  <a:lnTo>
                    <a:pt x="16820" y="7216"/>
                  </a:lnTo>
                  <a:lnTo>
                    <a:pt x="25252" y="2320"/>
                  </a:lnTo>
                  <a:lnTo>
                    <a:pt x="43979" y="0"/>
                  </a:lnTo>
                  <a:lnTo>
                    <a:pt x="64000" y="5988"/>
                  </a:lnTo>
                  <a:lnTo>
                    <a:pt x="95002" y="25633"/>
                  </a:lnTo>
                  <a:lnTo>
                    <a:pt x="131330" y="63712"/>
                  </a:lnTo>
                  <a:lnTo>
                    <a:pt x="148227" y="94598"/>
                  </a:lnTo>
                  <a:lnTo>
                    <a:pt x="149121" y="103859"/>
                  </a:lnTo>
                  <a:lnTo>
                    <a:pt x="143875" y="120388"/>
                  </a:lnTo>
                  <a:lnTo>
                    <a:pt x="127506" y="132413"/>
                  </a:lnTo>
                  <a:lnTo>
                    <a:pt x="116590" y="137258"/>
                  </a:lnTo>
                  <a:lnTo>
                    <a:pt x="91982" y="139521"/>
                  </a:lnTo>
                  <a:lnTo>
                    <a:pt x="54940" y="137338"/>
                  </a:lnTo>
                  <a:lnTo>
                    <a:pt x="21057" y="136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59378" y="3263834"/>
              <a:ext cx="84229" cy="202684"/>
            </a:xfrm>
            <a:custGeom>
              <a:avLst/>
              <a:gdLst/>
              <a:ahLst/>
              <a:cxnLst/>
              <a:rect l="0" t="0" r="0" b="0"/>
              <a:pathLst>
                <a:path w="84229" h="202684">
                  <a:moveTo>
                    <a:pt x="0" y="84228"/>
                  </a:moveTo>
                  <a:lnTo>
                    <a:pt x="19128" y="139273"/>
                  </a:lnTo>
                  <a:lnTo>
                    <a:pt x="45854" y="202683"/>
                  </a:lnTo>
                  <a:lnTo>
                    <a:pt x="34103" y="144781"/>
                  </a:lnTo>
                  <a:lnTo>
                    <a:pt x="24681" y="84100"/>
                  </a:lnTo>
                  <a:lnTo>
                    <a:pt x="22668" y="58045"/>
                  </a:lnTo>
                  <a:lnTo>
                    <a:pt x="28012" y="37106"/>
                  </a:lnTo>
                  <a:lnTo>
                    <a:pt x="32713" y="28247"/>
                  </a:lnTo>
                  <a:lnTo>
                    <a:pt x="47294" y="15284"/>
                  </a:lnTo>
                  <a:lnTo>
                    <a:pt x="68996" y="452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89762" y="3305948"/>
              <a:ext cx="133439" cy="147457"/>
            </a:xfrm>
            <a:custGeom>
              <a:avLst/>
              <a:gdLst/>
              <a:ahLst/>
              <a:cxnLst/>
              <a:rect l="0" t="0" r="0" b="0"/>
              <a:pathLst>
                <a:path w="133439" h="147457">
                  <a:moveTo>
                    <a:pt x="80186" y="0"/>
                  </a:moveTo>
                  <a:lnTo>
                    <a:pt x="48904" y="9575"/>
                  </a:lnTo>
                  <a:lnTo>
                    <a:pt x="25163" y="27533"/>
                  </a:lnTo>
                  <a:lnTo>
                    <a:pt x="10498" y="44992"/>
                  </a:lnTo>
                  <a:lnTo>
                    <a:pt x="2420" y="67570"/>
                  </a:lnTo>
                  <a:lnTo>
                    <a:pt x="0" y="92032"/>
                  </a:lnTo>
                  <a:lnTo>
                    <a:pt x="2824" y="114602"/>
                  </a:lnTo>
                  <a:lnTo>
                    <a:pt x="14217" y="133213"/>
                  </a:lnTo>
                  <a:lnTo>
                    <a:pt x="22169" y="141451"/>
                  </a:lnTo>
                  <a:lnTo>
                    <a:pt x="30979" y="145773"/>
                  </a:lnTo>
                  <a:lnTo>
                    <a:pt x="50127" y="147456"/>
                  </a:lnTo>
                  <a:lnTo>
                    <a:pt x="80638" y="141827"/>
                  </a:lnTo>
                  <a:lnTo>
                    <a:pt x="106316" y="127161"/>
                  </a:lnTo>
                  <a:lnTo>
                    <a:pt x="128742" y="107997"/>
                  </a:lnTo>
                  <a:lnTo>
                    <a:pt x="132444" y="98904"/>
                  </a:lnTo>
                  <a:lnTo>
                    <a:pt x="133438" y="76323"/>
                  </a:lnTo>
                  <a:lnTo>
                    <a:pt x="127420" y="42891"/>
                  </a:lnTo>
                  <a:lnTo>
                    <a:pt x="118336" y="27642"/>
                  </a:lnTo>
                  <a:lnTo>
                    <a:pt x="10124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503062" y="3295419"/>
              <a:ext cx="130100" cy="149852"/>
            </a:xfrm>
            <a:custGeom>
              <a:avLst/>
              <a:gdLst/>
              <a:ahLst/>
              <a:cxnLst/>
              <a:rect l="0" t="0" r="0" b="0"/>
              <a:pathLst>
                <a:path w="130100" h="149852">
                  <a:moveTo>
                    <a:pt x="87984" y="0"/>
                  </a:moveTo>
                  <a:lnTo>
                    <a:pt x="65627" y="0"/>
                  </a:lnTo>
                  <a:lnTo>
                    <a:pt x="34956" y="11179"/>
                  </a:lnTo>
                  <a:lnTo>
                    <a:pt x="20353" y="26025"/>
                  </a:lnTo>
                  <a:lnTo>
                    <a:pt x="1445" y="64153"/>
                  </a:lnTo>
                  <a:lnTo>
                    <a:pt x="0" y="84664"/>
                  </a:lnTo>
                  <a:lnTo>
                    <a:pt x="4427" y="105479"/>
                  </a:lnTo>
                  <a:lnTo>
                    <a:pt x="14193" y="126429"/>
                  </a:lnTo>
                  <a:lnTo>
                    <a:pt x="32571" y="141199"/>
                  </a:lnTo>
                  <a:lnTo>
                    <a:pt x="44023" y="146775"/>
                  </a:lnTo>
                  <a:lnTo>
                    <a:pt x="66106" y="149851"/>
                  </a:lnTo>
                  <a:lnTo>
                    <a:pt x="87620" y="146150"/>
                  </a:lnTo>
                  <a:lnTo>
                    <a:pt x="13009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88223" y="3313214"/>
              <a:ext cx="166037" cy="129605"/>
            </a:xfrm>
            <a:custGeom>
              <a:avLst/>
              <a:gdLst/>
              <a:ahLst/>
              <a:cxnLst/>
              <a:rect l="0" t="0" r="0" b="0"/>
              <a:pathLst>
                <a:path w="166037" h="129605">
                  <a:moveTo>
                    <a:pt x="102865" y="34848"/>
                  </a:moveTo>
                  <a:lnTo>
                    <a:pt x="91686" y="18080"/>
                  </a:lnTo>
                  <a:lnTo>
                    <a:pt x="76840" y="6728"/>
                  </a:lnTo>
                  <a:lnTo>
                    <a:pt x="67967" y="2063"/>
                  </a:lnTo>
                  <a:lnTo>
                    <a:pt x="48751" y="0"/>
                  </a:lnTo>
                  <a:lnTo>
                    <a:pt x="38713" y="1087"/>
                  </a:lnTo>
                  <a:lnTo>
                    <a:pt x="30851" y="5322"/>
                  </a:lnTo>
                  <a:lnTo>
                    <a:pt x="18996" y="19385"/>
                  </a:lnTo>
                  <a:lnTo>
                    <a:pt x="5746" y="47034"/>
                  </a:lnTo>
                  <a:lnTo>
                    <a:pt x="0" y="83042"/>
                  </a:lnTo>
                  <a:lnTo>
                    <a:pt x="4895" y="103451"/>
                  </a:lnTo>
                  <a:lnTo>
                    <a:pt x="9476" y="112169"/>
                  </a:lnTo>
                  <a:lnTo>
                    <a:pt x="16039" y="116811"/>
                  </a:lnTo>
                  <a:lnTo>
                    <a:pt x="23924" y="118736"/>
                  </a:lnTo>
                  <a:lnTo>
                    <a:pt x="32690" y="118849"/>
                  </a:lnTo>
                  <a:lnTo>
                    <a:pt x="48669" y="112736"/>
                  </a:lnTo>
                  <a:lnTo>
                    <a:pt x="56206" y="107830"/>
                  </a:lnTo>
                  <a:lnTo>
                    <a:pt x="67699" y="93021"/>
                  </a:lnTo>
                  <a:lnTo>
                    <a:pt x="84611" y="54918"/>
                  </a:lnTo>
                  <a:lnTo>
                    <a:pt x="87186" y="52907"/>
                  </a:lnTo>
                  <a:lnTo>
                    <a:pt x="88903" y="56246"/>
                  </a:lnTo>
                  <a:lnTo>
                    <a:pt x="93150" y="71264"/>
                  </a:lnTo>
                  <a:lnTo>
                    <a:pt x="114941" y="106382"/>
                  </a:lnTo>
                  <a:lnTo>
                    <a:pt x="121444" y="114123"/>
                  </a:lnTo>
                  <a:lnTo>
                    <a:pt x="138028" y="122724"/>
                  </a:lnTo>
                  <a:lnTo>
                    <a:pt x="166036" y="129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43426" y="3179606"/>
              <a:ext cx="26648" cy="347441"/>
            </a:xfrm>
            <a:custGeom>
              <a:avLst/>
              <a:gdLst/>
              <a:ahLst/>
              <a:cxnLst/>
              <a:rect l="0" t="0" r="0" b="0"/>
              <a:pathLst>
                <a:path w="26648" h="347441">
                  <a:moveTo>
                    <a:pt x="5589" y="0"/>
                  </a:moveTo>
                  <a:lnTo>
                    <a:pt x="0" y="58617"/>
                  </a:lnTo>
                  <a:lnTo>
                    <a:pt x="3272" y="107895"/>
                  </a:lnTo>
                  <a:lnTo>
                    <a:pt x="6073" y="158311"/>
                  </a:lnTo>
                  <a:lnTo>
                    <a:pt x="13787" y="217924"/>
                  </a:lnTo>
                  <a:lnTo>
                    <a:pt x="18546" y="269681"/>
                  </a:lnTo>
                  <a:lnTo>
                    <a:pt x="24247" y="311532"/>
                  </a:lnTo>
                  <a:lnTo>
                    <a:pt x="2664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772919" y="3463875"/>
            <a:ext cx="827620" cy="587865"/>
            <a:chOff x="1772919" y="3463875"/>
            <a:chExt cx="827620" cy="587865"/>
          </a:xfrm>
        </p:grpSpPr>
        <p:sp>
          <p:nvSpPr>
            <p:cNvPr id="94" name="Freeform 93"/>
            <p:cNvSpPr/>
            <p:nvPr/>
          </p:nvSpPr>
          <p:spPr>
            <a:xfrm>
              <a:off x="1772919" y="3726876"/>
              <a:ext cx="238025" cy="324864"/>
            </a:xfrm>
            <a:custGeom>
              <a:avLst/>
              <a:gdLst/>
              <a:ahLst/>
              <a:cxnLst/>
              <a:rect l="0" t="0" r="0" b="0"/>
              <a:pathLst>
                <a:path w="238025" h="324864">
                  <a:moveTo>
                    <a:pt x="174853" y="105497"/>
                  </a:moveTo>
                  <a:lnTo>
                    <a:pt x="154609" y="61534"/>
                  </a:lnTo>
                  <a:lnTo>
                    <a:pt x="127527" y="22073"/>
                  </a:lnTo>
                  <a:lnTo>
                    <a:pt x="109365" y="5639"/>
                  </a:lnTo>
                  <a:lnTo>
                    <a:pt x="99609" y="1490"/>
                  </a:lnTo>
                  <a:lnTo>
                    <a:pt x="79410" y="0"/>
                  </a:lnTo>
                  <a:lnTo>
                    <a:pt x="61854" y="6357"/>
                  </a:lnTo>
                  <a:lnTo>
                    <a:pt x="31519" y="29502"/>
                  </a:lnTo>
                  <a:lnTo>
                    <a:pt x="15660" y="60883"/>
                  </a:lnTo>
                  <a:lnTo>
                    <a:pt x="991" y="107343"/>
                  </a:lnTo>
                  <a:lnTo>
                    <a:pt x="0" y="170419"/>
                  </a:lnTo>
                  <a:lnTo>
                    <a:pt x="10722" y="233614"/>
                  </a:lnTo>
                  <a:lnTo>
                    <a:pt x="25275" y="281583"/>
                  </a:lnTo>
                  <a:lnTo>
                    <a:pt x="56167" y="322242"/>
                  </a:lnTo>
                  <a:lnTo>
                    <a:pt x="62974" y="324863"/>
                  </a:lnTo>
                  <a:lnTo>
                    <a:pt x="69851" y="324270"/>
                  </a:lnTo>
                  <a:lnTo>
                    <a:pt x="83732" y="317373"/>
                  </a:lnTo>
                  <a:lnTo>
                    <a:pt x="104700" y="299167"/>
                  </a:lnTo>
                  <a:lnTo>
                    <a:pt x="145610" y="240638"/>
                  </a:lnTo>
                  <a:lnTo>
                    <a:pt x="167218" y="180586"/>
                  </a:lnTo>
                  <a:lnTo>
                    <a:pt x="172590" y="142433"/>
                  </a:lnTo>
                  <a:lnTo>
                    <a:pt x="168593" y="107082"/>
                  </a:lnTo>
                  <a:lnTo>
                    <a:pt x="167170" y="104214"/>
                  </a:lnTo>
                  <a:lnTo>
                    <a:pt x="166221" y="106981"/>
                  </a:lnTo>
                  <a:lnTo>
                    <a:pt x="165744" y="157598"/>
                  </a:lnTo>
                  <a:lnTo>
                    <a:pt x="173973" y="195283"/>
                  </a:lnTo>
                  <a:lnTo>
                    <a:pt x="184600" y="214032"/>
                  </a:lnTo>
                  <a:lnTo>
                    <a:pt x="200242" y="227045"/>
                  </a:lnTo>
                  <a:lnTo>
                    <a:pt x="216552" y="234387"/>
                  </a:lnTo>
                  <a:lnTo>
                    <a:pt x="222540" y="234708"/>
                  </a:lnTo>
                  <a:lnTo>
                    <a:pt x="238024" y="231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37285" y="375867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79399" y="383237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68607" y="3463875"/>
              <a:ext cx="5591" cy="178986"/>
            </a:xfrm>
            <a:custGeom>
              <a:avLst/>
              <a:gdLst/>
              <a:ahLst/>
              <a:cxnLst/>
              <a:rect l="0" t="0" r="0" b="0"/>
              <a:pathLst>
                <a:path w="5591" h="1789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2999"/>
                  </a:lnTo>
                  <a:lnTo>
                    <a:pt x="5454" y="144626"/>
                  </a:lnTo>
                  <a:lnTo>
                    <a:pt x="559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58383" y="3706681"/>
              <a:ext cx="242156" cy="9879"/>
            </a:xfrm>
            <a:custGeom>
              <a:avLst/>
              <a:gdLst/>
              <a:ahLst/>
              <a:cxnLst/>
              <a:rect l="0" t="0" r="0" b="0"/>
              <a:pathLst>
                <a:path w="242156" h="9879">
                  <a:moveTo>
                    <a:pt x="242155" y="9878"/>
                  </a:moveTo>
                  <a:lnTo>
                    <a:pt x="214599" y="2642"/>
                  </a:lnTo>
                  <a:lnTo>
                    <a:pt x="158377" y="0"/>
                  </a:lnTo>
                  <a:lnTo>
                    <a:pt x="95032" y="6671"/>
                  </a:lnTo>
                  <a:lnTo>
                    <a:pt x="41475" y="9245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42611" y="3798482"/>
              <a:ext cx="146087" cy="233933"/>
            </a:xfrm>
            <a:custGeom>
              <a:avLst/>
              <a:gdLst/>
              <a:ahLst/>
              <a:cxnLst/>
              <a:rect l="0" t="0" r="0" b="0"/>
              <a:pathLst>
                <a:path w="146087" h="233933">
                  <a:moveTo>
                    <a:pt x="0" y="12834"/>
                  </a:moveTo>
                  <a:lnTo>
                    <a:pt x="11178" y="24012"/>
                  </a:lnTo>
                  <a:lnTo>
                    <a:pt x="29145" y="29500"/>
                  </a:lnTo>
                  <a:lnTo>
                    <a:pt x="51558" y="30769"/>
                  </a:lnTo>
                  <a:lnTo>
                    <a:pt x="83907" y="23737"/>
                  </a:lnTo>
                  <a:lnTo>
                    <a:pt x="136828" y="0"/>
                  </a:lnTo>
                  <a:lnTo>
                    <a:pt x="142691" y="1939"/>
                  </a:lnTo>
                  <a:lnTo>
                    <a:pt x="145430" y="7910"/>
                  </a:lnTo>
                  <a:lnTo>
                    <a:pt x="146086" y="16570"/>
                  </a:lnTo>
                  <a:lnTo>
                    <a:pt x="140577" y="35551"/>
                  </a:lnTo>
                  <a:lnTo>
                    <a:pt x="111406" y="95157"/>
                  </a:lnTo>
                  <a:lnTo>
                    <a:pt x="82680" y="158364"/>
                  </a:lnTo>
                  <a:lnTo>
                    <a:pt x="55096" y="209510"/>
                  </a:lnTo>
                  <a:lnTo>
                    <a:pt x="42114" y="233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863751" y="3348062"/>
            <a:ext cx="558011" cy="576356"/>
            <a:chOff x="2863751" y="3348062"/>
            <a:chExt cx="558011" cy="576356"/>
          </a:xfrm>
        </p:grpSpPr>
        <p:sp>
          <p:nvSpPr>
            <p:cNvPr id="101" name="Freeform 100"/>
            <p:cNvSpPr/>
            <p:nvPr/>
          </p:nvSpPr>
          <p:spPr>
            <a:xfrm>
              <a:off x="2863751" y="3653388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147399" y="0"/>
                  </a:moveTo>
                  <a:lnTo>
                    <a:pt x="92173" y="57566"/>
                  </a:lnTo>
                  <a:lnTo>
                    <a:pt x="76184" y="84517"/>
                  </a:lnTo>
                  <a:lnTo>
                    <a:pt x="14340" y="14376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84808" y="3611274"/>
              <a:ext cx="115814" cy="178986"/>
            </a:xfrm>
            <a:custGeom>
              <a:avLst/>
              <a:gdLst/>
              <a:ahLst/>
              <a:cxnLst/>
              <a:rect l="0" t="0" r="0" b="0"/>
              <a:pathLst>
                <a:path w="115814" h="178986">
                  <a:moveTo>
                    <a:pt x="0" y="0"/>
                  </a:moveTo>
                  <a:lnTo>
                    <a:pt x="9575" y="24047"/>
                  </a:lnTo>
                  <a:lnTo>
                    <a:pt x="52998" y="85122"/>
                  </a:lnTo>
                  <a:lnTo>
                    <a:pt x="94788" y="144358"/>
                  </a:lnTo>
                  <a:lnTo>
                    <a:pt x="109584" y="164435"/>
                  </a:lnTo>
                  <a:lnTo>
                    <a:pt x="115813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95419" y="3348062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3379" y="15016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90134" y="3574100"/>
              <a:ext cx="231628" cy="5590"/>
            </a:xfrm>
            <a:custGeom>
              <a:avLst/>
              <a:gdLst/>
              <a:ahLst/>
              <a:cxnLst/>
              <a:rect l="0" t="0" r="0" b="0"/>
              <a:pathLst>
                <a:path w="231628" h="5590">
                  <a:moveTo>
                    <a:pt x="231627" y="5589"/>
                  </a:moveTo>
                  <a:lnTo>
                    <a:pt x="214860" y="0"/>
                  </a:lnTo>
                  <a:lnTo>
                    <a:pt x="162111" y="3271"/>
                  </a:lnTo>
                  <a:lnTo>
                    <a:pt x="105418" y="5131"/>
                  </a:lnTo>
                  <a:lnTo>
                    <a:pt x="43570" y="5498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48020" y="3653388"/>
              <a:ext cx="233832" cy="271030"/>
            </a:xfrm>
            <a:custGeom>
              <a:avLst/>
              <a:gdLst/>
              <a:ahLst/>
              <a:cxnLst/>
              <a:rect l="0" t="0" r="0" b="0"/>
              <a:pathLst>
                <a:path w="233832" h="271030">
                  <a:moveTo>
                    <a:pt x="200042" y="0"/>
                  </a:moveTo>
                  <a:lnTo>
                    <a:pt x="141425" y="9065"/>
                  </a:lnTo>
                  <a:lnTo>
                    <a:pt x="106635" y="4506"/>
                  </a:lnTo>
                  <a:lnTo>
                    <a:pt x="97996" y="6513"/>
                  </a:lnTo>
                  <a:lnTo>
                    <a:pt x="91067" y="11361"/>
                  </a:lnTo>
                  <a:lnTo>
                    <a:pt x="85278" y="18103"/>
                  </a:lnTo>
                  <a:lnTo>
                    <a:pt x="78846" y="41191"/>
                  </a:lnTo>
                  <a:lnTo>
                    <a:pt x="74716" y="98084"/>
                  </a:lnTo>
                  <a:lnTo>
                    <a:pt x="68412" y="134737"/>
                  </a:lnTo>
                  <a:lnTo>
                    <a:pt x="69005" y="140128"/>
                  </a:lnTo>
                  <a:lnTo>
                    <a:pt x="71740" y="141381"/>
                  </a:lnTo>
                  <a:lnTo>
                    <a:pt x="133049" y="119005"/>
                  </a:lnTo>
                  <a:lnTo>
                    <a:pt x="172913" y="116759"/>
                  </a:lnTo>
                  <a:lnTo>
                    <a:pt x="197343" y="122473"/>
                  </a:lnTo>
                  <a:lnTo>
                    <a:pt x="208772" y="127272"/>
                  </a:lnTo>
                  <a:lnTo>
                    <a:pt x="224589" y="141963"/>
                  </a:lnTo>
                  <a:lnTo>
                    <a:pt x="230445" y="150794"/>
                  </a:lnTo>
                  <a:lnTo>
                    <a:pt x="233831" y="169965"/>
                  </a:lnTo>
                  <a:lnTo>
                    <a:pt x="230267" y="190184"/>
                  </a:lnTo>
                  <a:lnTo>
                    <a:pt x="215107" y="220127"/>
                  </a:lnTo>
                  <a:lnTo>
                    <a:pt x="202448" y="236655"/>
                  </a:lnTo>
                  <a:lnTo>
                    <a:pt x="176578" y="253524"/>
                  </a:lnTo>
                  <a:lnTo>
                    <a:pt x="135226" y="268535"/>
                  </a:lnTo>
                  <a:lnTo>
                    <a:pt x="96739" y="271029"/>
                  </a:lnTo>
                  <a:lnTo>
                    <a:pt x="33464" y="25888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064790" y="4461277"/>
            <a:ext cx="525221" cy="271722"/>
            <a:chOff x="2064790" y="4461277"/>
            <a:chExt cx="525221" cy="271722"/>
          </a:xfrm>
        </p:grpSpPr>
        <p:sp>
          <p:nvSpPr>
            <p:cNvPr id="107" name="Freeform 106"/>
            <p:cNvSpPr/>
            <p:nvPr/>
          </p:nvSpPr>
          <p:spPr>
            <a:xfrm>
              <a:off x="2064790" y="4461277"/>
              <a:ext cx="262009" cy="271722"/>
            </a:xfrm>
            <a:custGeom>
              <a:avLst/>
              <a:gdLst/>
              <a:ahLst/>
              <a:cxnLst/>
              <a:rect l="0" t="0" r="0" b="0"/>
              <a:pathLst>
                <a:path w="262009" h="271722">
                  <a:moveTo>
                    <a:pt x="188308" y="97562"/>
                  </a:moveTo>
                  <a:lnTo>
                    <a:pt x="178733" y="73515"/>
                  </a:lnTo>
                  <a:lnTo>
                    <a:pt x="140982" y="24861"/>
                  </a:lnTo>
                  <a:lnTo>
                    <a:pt x="103050" y="4389"/>
                  </a:lnTo>
                  <a:lnTo>
                    <a:pt x="92865" y="352"/>
                  </a:lnTo>
                  <a:lnTo>
                    <a:pt x="83735" y="0"/>
                  </a:lnTo>
                  <a:lnTo>
                    <a:pt x="67352" y="5848"/>
                  </a:lnTo>
                  <a:lnTo>
                    <a:pt x="44975" y="22294"/>
                  </a:lnTo>
                  <a:lnTo>
                    <a:pt x="17622" y="64454"/>
                  </a:lnTo>
                  <a:lnTo>
                    <a:pt x="4893" y="98281"/>
                  </a:lnTo>
                  <a:lnTo>
                    <a:pt x="0" y="151040"/>
                  </a:lnTo>
                  <a:lnTo>
                    <a:pt x="2272" y="189446"/>
                  </a:lnTo>
                  <a:lnTo>
                    <a:pt x="13473" y="223053"/>
                  </a:lnTo>
                  <a:lnTo>
                    <a:pt x="38219" y="260261"/>
                  </a:lnTo>
                  <a:lnTo>
                    <a:pt x="58041" y="269309"/>
                  </a:lnTo>
                  <a:lnTo>
                    <a:pt x="69878" y="271721"/>
                  </a:lnTo>
                  <a:lnTo>
                    <a:pt x="80109" y="270990"/>
                  </a:lnTo>
                  <a:lnTo>
                    <a:pt x="97715" y="263938"/>
                  </a:lnTo>
                  <a:lnTo>
                    <a:pt x="120782" y="246815"/>
                  </a:lnTo>
                  <a:lnTo>
                    <a:pt x="136845" y="221334"/>
                  </a:lnTo>
                  <a:lnTo>
                    <a:pt x="160027" y="160507"/>
                  </a:lnTo>
                  <a:lnTo>
                    <a:pt x="171890" y="125593"/>
                  </a:lnTo>
                  <a:lnTo>
                    <a:pt x="170093" y="131077"/>
                  </a:lnTo>
                  <a:lnTo>
                    <a:pt x="173682" y="153896"/>
                  </a:lnTo>
                  <a:lnTo>
                    <a:pt x="186546" y="191878"/>
                  </a:lnTo>
                  <a:lnTo>
                    <a:pt x="217076" y="230403"/>
                  </a:lnTo>
                  <a:lnTo>
                    <a:pt x="233849" y="238491"/>
                  </a:lnTo>
                  <a:lnTo>
                    <a:pt x="262008" y="2449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84725" y="4537782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84725" y="460095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857146" y="4106772"/>
            <a:ext cx="1479240" cy="799481"/>
            <a:chOff x="1857146" y="4106772"/>
            <a:chExt cx="1479240" cy="799481"/>
          </a:xfrm>
        </p:grpSpPr>
        <p:sp>
          <p:nvSpPr>
            <p:cNvPr id="111" name="Freeform 110"/>
            <p:cNvSpPr/>
            <p:nvPr/>
          </p:nvSpPr>
          <p:spPr>
            <a:xfrm>
              <a:off x="2920856" y="4221927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5608" y="138639"/>
                  </a:lnTo>
                  <a:lnTo>
                    <a:pt x="606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32165" y="445355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04071" y="7236"/>
                  </a:lnTo>
                  <a:lnTo>
                    <a:pt x="144729" y="12998"/>
                  </a:lnTo>
                  <a:lnTo>
                    <a:pt x="93966" y="18669"/>
                  </a:lnTo>
                  <a:lnTo>
                    <a:pt x="44999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832165" y="4561766"/>
              <a:ext cx="132899" cy="223817"/>
            </a:xfrm>
            <a:custGeom>
              <a:avLst/>
              <a:gdLst/>
              <a:ahLst/>
              <a:cxnLst/>
              <a:rect l="0" t="0" r="0" b="0"/>
              <a:pathLst>
                <a:path w="132899" h="223817">
                  <a:moveTo>
                    <a:pt x="0" y="18130"/>
                  </a:moveTo>
                  <a:lnTo>
                    <a:pt x="11179" y="6952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59329" y="4613"/>
                  </a:lnTo>
                  <a:lnTo>
                    <a:pt x="67629" y="9119"/>
                  </a:lnTo>
                  <a:lnTo>
                    <a:pt x="73162" y="16802"/>
                  </a:lnTo>
                  <a:lnTo>
                    <a:pt x="79310" y="37817"/>
                  </a:lnTo>
                  <a:lnTo>
                    <a:pt x="77440" y="46462"/>
                  </a:lnTo>
                  <a:lnTo>
                    <a:pt x="72684" y="53396"/>
                  </a:lnTo>
                  <a:lnTo>
                    <a:pt x="66004" y="59188"/>
                  </a:lnTo>
                  <a:lnTo>
                    <a:pt x="66229" y="64219"/>
                  </a:lnTo>
                  <a:lnTo>
                    <a:pt x="71059" y="68743"/>
                  </a:lnTo>
                  <a:lnTo>
                    <a:pt x="101254" y="89999"/>
                  </a:lnTo>
                  <a:lnTo>
                    <a:pt x="122678" y="115464"/>
                  </a:lnTo>
                  <a:lnTo>
                    <a:pt x="130563" y="138209"/>
                  </a:lnTo>
                  <a:lnTo>
                    <a:pt x="132898" y="162745"/>
                  </a:lnTo>
                  <a:lnTo>
                    <a:pt x="130036" y="185349"/>
                  </a:lnTo>
                  <a:lnTo>
                    <a:pt x="121745" y="203974"/>
                  </a:lnTo>
                  <a:lnTo>
                    <a:pt x="116258" y="212216"/>
                  </a:lnTo>
                  <a:lnTo>
                    <a:pt x="107921" y="217710"/>
                  </a:lnTo>
                  <a:lnTo>
                    <a:pt x="86180" y="223816"/>
                  </a:lnTo>
                  <a:lnTo>
                    <a:pt x="64038" y="220290"/>
                  </a:lnTo>
                  <a:lnTo>
                    <a:pt x="21057" y="207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02839" y="4537782"/>
              <a:ext cx="166957" cy="219023"/>
            </a:xfrm>
            <a:custGeom>
              <a:avLst/>
              <a:gdLst/>
              <a:ahLst/>
              <a:cxnLst/>
              <a:rect l="0" t="0" r="0" b="0"/>
              <a:pathLst>
                <a:path w="166957" h="219023">
                  <a:moveTo>
                    <a:pt x="92539" y="0"/>
                  </a:moveTo>
                  <a:lnTo>
                    <a:pt x="55061" y="8333"/>
                  </a:lnTo>
                  <a:lnTo>
                    <a:pt x="20213" y="6759"/>
                  </a:lnTo>
                  <a:lnTo>
                    <a:pt x="9227" y="4506"/>
                  </a:lnTo>
                  <a:lnTo>
                    <a:pt x="3072" y="7683"/>
                  </a:lnTo>
                  <a:lnTo>
                    <a:pt x="139" y="14481"/>
                  </a:lnTo>
                  <a:lnTo>
                    <a:pt x="0" y="33342"/>
                  </a:lnTo>
                  <a:lnTo>
                    <a:pt x="3837" y="53423"/>
                  </a:lnTo>
                  <a:lnTo>
                    <a:pt x="8838" y="61352"/>
                  </a:lnTo>
                  <a:lnTo>
                    <a:pt x="23753" y="73281"/>
                  </a:lnTo>
                  <a:lnTo>
                    <a:pt x="80462" y="94239"/>
                  </a:lnTo>
                  <a:lnTo>
                    <a:pt x="101209" y="102716"/>
                  </a:lnTo>
                  <a:lnTo>
                    <a:pt x="162519" y="154592"/>
                  </a:lnTo>
                  <a:lnTo>
                    <a:pt x="166099" y="162723"/>
                  </a:lnTo>
                  <a:lnTo>
                    <a:pt x="166956" y="181116"/>
                  </a:lnTo>
                  <a:lnTo>
                    <a:pt x="160318" y="197869"/>
                  </a:lnTo>
                  <a:lnTo>
                    <a:pt x="155273" y="205612"/>
                  </a:lnTo>
                  <a:lnTo>
                    <a:pt x="147229" y="210774"/>
                  </a:lnTo>
                  <a:lnTo>
                    <a:pt x="113553" y="218040"/>
                  </a:lnTo>
                  <a:lnTo>
                    <a:pt x="76279" y="219022"/>
                  </a:lnTo>
                  <a:lnTo>
                    <a:pt x="3989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857146" y="4106772"/>
              <a:ext cx="1479240" cy="799481"/>
            </a:xfrm>
            <a:custGeom>
              <a:avLst/>
              <a:gdLst/>
              <a:ahLst/>
              <a:cxnLst/>
              <a:rect l="0" t="0" r="0" b="0"/>
              <a:pathLst>
                <a:path w="1479240" h="799481">
                  <a:moveTo>
                    <a:pt x="374895" y="209912"/>
                  </a:moveTo>
                  <a:lnTo>
                    <a:pt x="325964" y="218245"/>
                  </a:lnTo>
                  <a:lnTo>
                    <a:pt x="272423" y="225596"/>
                  </a:lnTo>
                  <a:lnTo>
                    <a:pt x="217338" y="241714"/>
                  </a:lnTo>
                  <a:lnTo>
                    <a:pt x="157138" y="261413"/>
                  </a:lnTo>
                  <a:lnTo>
                    <a:pt x="98154" y="308785"/>
                  </a:lnTo>
                  <a:lnTo>
                    <a:pt x="46125" y="368200"/>
                  </a:lnTo>
                  <a:lnTo>
                    <a:pt x="15644" y="420529"/>
                  </a:lnTo>
                  <a:lnTo>
                    <a:pt x="989" y="464945"/>
                  </a:lnTo>
                  <a:lnTo>
                    <a:pt x="0" y="524497"/>
                  </a:lnTo>
                  <a:lnTo>
                    <a:pt x="5894" y="552109"/>
                  </a:lnTo>
                  <a:lnTo>
                    <a:pt x="23536" y="587384"/>
                  </a:lnTo>
                  <a:lnTo>
                    <a:pt x="51640" y="618893"/>
                  </a:lnTo>
                  <a:lnTo>
                    <a:pt x="110477" y="652861"/>
                  </a:lnTo>
                  <a:lnTo>
                    <a:pt x="167286" y="681136"/>
                  </a:lnTo>
                  <a:lnTo>
                    <a:pt x="221062" y="702816"/>
                  </a:lnTo>
                  <a:lnTo>
                    <a:pt x="276745" y="720053"/>
                  </a:lnTo>
                  <a:lnTo>
                    <a:pt x="332804" y="727791"/>
                  </a:lnTo>
                  <a:lnTo>
                    <a:pt x="383348" y="740237"/>
                  </a:lnTo>
                  <a:lnTo>
                    <a:pt x="442769" y="746726"/>
                  </a:lnTo>
                  <a:lnTo>
                    <a:pt x="497660" y="758059"/>
                  </a:lnTo>
                  <a:lnTo>
                    <a:pt x="553823" y="765973"/>
                  </a:lnTo>
                  <a:lnTo>
                    <a:pt x="604035" y="772934"/>
                  </a:lnTo>
                  <a:lnTo>
                    <a:pt x="655958" y="776816"/>
                  </a:lnTo>
                  <a:lnTo>
                    <a:pt x="711434" y="785363"/>
                  </a:lnTo>
                  <a:lnTo>
                    <a:pt x="759399" y="789078"/>
                  </a:lnTo>
                  <a:lnTo>
                    <a:pt x="810656" y="795897"/>
                  </a:lnTo>
                  <a:lnTo>
                    <a:pt x="862888" y="798438"/>
                  </a:lnTo>
                  <a:lnTo>
                    <a:pt x="915409" y="799190"/>
                  </a:lnTo>
                  <a:lnTo>
                    <a:pt x="968016" y="799414"/>
                  </a:lnTo>
                  <a:lnTo>
                    <a:pt x="1020647" y="799480"/>
                  </a:lnTo>
                  <a:lnTo>
                    <a:pt x="1072117" y="798329"/>
                  </a:lnTo>
                  <a:lnTo>
                    <a:pt x="1128903" y="788053"/>
                  </a:lnTo>
                  <a:lnTo>
                    <a:pt x="1179851" y="774758"/>
                  </a:lnTo>
                  <a:lnTo>
                    <a:pt x="1234975" y="759697"/>
                  </a:lnTo>
                  <a:lnTo>
                    <a:pt x="1287805" y="735405"/>
                  </a:lnTo>
                  <a:lnTo>
                    <a:pt x="1343113" y="699949"/>
                  </a:lnTo>
                  <a:lnTo>
                    <a:pt x="1405483" y="642328"/>
                  </a:lnTo>
                  <a:lnTo>
                    <a:pt x="1428687" y="615935"/>
                  </a:lnTo>
                  <a:lnTo>
                    <a:pt x="1457100" y="558366"/>
                  </a:lnTo>
                  <a:lnTo>
                    <a:pt x="1474574" y="514269"/>
                  </a:lnTo>
                  <a:lnTo>
                    <a:pt x="1479239" y="458591"/>
                  </a:lnTo>
                  <a:lnTo>
                    <a:pt x="1476928" y="408767"/>
                  </a:lnTo>
                  <a:lnTo>
                    <a:pt x="1465666" y="350707"/>
                  </a:lnTo>
                  <a:lnTo>
                    <a:pt x="1448712" y="294657"/>
                  </a:lnTo>
                  <a:lnTo>
                    <a:pt x="1440573" y="274482"/>
                  </a:lnTo>
                  <a:lnTo>
                    <a:pt x="1401097" y="212394"/>
                  </a:lnTo>
                  <a:lnTo>
                    <a:pt x="1341726" y="151859"/>
                  </a:lnTo>
                  <a:lnTo>
                    <a:pt x="1279265" y="95145"/>
                  </a:lnTo>
                  <a:lnTo>
                    <a:pt x="1217080" y="59495"/>
                  </a:lnTo>
                  <a:lnTo>
                    <a:pt x="1164520" y="32884"/>
                  </a:lnTo>
                  <a:lnTo>
                    <a:pt x="1114011" y="14459"/>
                  </a:lnTo>
                  <a:lnTo>
                    <a:pt x="1055854" y="2674"/>
                  </a:lnTo>
                  <a:lnTo>
                    <a:pt x="993976" y="0"/>
                  </a:lnTo>
                  <a:lnTo>
                    <a:pt x="945281" y="5126"/>
                  </a:lnTo>
                  <a:lnTo>
                    <a:pt x="884831" y="16169"/>
                  </a:lnTo>
                  <a:lnTo>
                    <a:pt x="827830" y="25802"/>
                  </a:lnTo>
                  <a:lnTo>
                    <a:pt x="771510" y="43953"/>
                  </a:lnTo>
                  <a:lnTo>
                    <a:pt x="714155" y="66039"/>
                  </a:lnTo>
                  <a:lnTo>
                    <a:pt x="650833" y="85999"/>
                  </a:lnTo>
                  <a:lnTo>
                    <a:pt x="598507" y="106537"/>
                  </a:lnTo>
                  <a:lnTo>
                    <a:pt x="537565" y="123028"/>
                  </a:lnTo>
                  <a:lnTo>
                    <a:pt x="478561" y="147602"/>
                  </a:lnTo>
                  <a:lnTo>
                    <a:pt x="427324" y="173544"/>
                  </a:lnTo>
                  <a:lnTo>
                    <a:pt x="364348" y="195762"/>
                  </a:lnTo>
                  <a:lnTo>
                    <a:pt x="306132" y="213406"/>
                  </a:lnTo>
                  <a:lnTo>
                    <a:pt x="249203" y="230967"/>
                  </a:lnTo>
                  <a:lnTo>
                    <a:pt x="191678" y="252025"/>
                  </a:lnTo>
                  <a:lnTo>
                    <a:pt x="174854" y="262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231834" y="400641"/>
            <a:ext cx="2568954" cy="1094406"/>
            <a:chOff x="1231834" y="400641"/>
            <a:chExt cx="2568954" cy="1094406"/>
          </a:xfrm>
        </p:grpSpPr>
        <p:sp>
          <p:nvSpPr>
            <p:cNvPr id="2" name="Freeform 1"/>
            <p:cNvSpPr/>
            <p:nvPr/>
          </p:nvSpPr>
          <p:spPr>
            <a:xfrm>
              <a:off x="1410818" y="400641"/>
              <a:ext cx="460405" cy="451489"/>
            </a:xfrm>
            <a:custGeom>
              <a:avLst/>
              <a:gdLst/>
              <a:ahLst/>
              <a:cxnLst/>
              <a:rect l="0" t="0" r="0" b="0"/>
              <a:pathLst>
                <a:path w="460405" h="451489">
                  <a:moveTo>
                    <a:pt x="347441" y="9970"/>
                  </a:moveTo>
                  <a:lnTo>
                    <a:pt x="309963" y="18303"/>
                  </a:lnTo>
                  <a:lnTo>
                    <a:pt x="258539" y="20065"/>
                  </a:lnTo>
                  <a:lnTo>
                    <a:pt x="204491" y="12007"/>
                  </a:lnTo>
                  <a:lnTo>
                    <a:pt x="152568" y="2270"/>
                  </a:lnTo>
                  <a:lnTo>
                    <a:pt x="92268" y="0"/>
                  </a:lnTo>
                  <a:lnTo>
                    <a:pt x="69864" y="5929"/>
                  </a:lnTo>
                  <a:lnTo>
                    <a:pt x="60614" y="10785"/>
                  </a:lnTo>
                  <a:lnTo>
                    <a:pt x="47217" y="25540"/>
                  </a:lnTo>
                  <a:lnTo>
                    <a:pt x="42006" y="34388"/>
                  </a:lnTo>
                  <a:lnTo>
                    <a:pt x="34673" y="74787"/>
                  </a:lnTo>
                  <a:lnTo>
                    <a:pt x="40601" y="131264"/>
                  </a:lnTo>
                  <a:lnTo>
                    <a:pt x="56415" y="188290"/>
                  </a:lnTo>
                  <a:lnTo>
                    <a:pt x="73734" y="241509"/>
                  </a:lnTo>
                  <a:lnTo>
                    <a:pt x="77232" y="252067"/>
                  </a:lnTo>
                  <a:lnTo>
                    <a:pt x="80734" y="255596"/>
                  </a:lnTo>
                  <a:lnTo>
                    <a:pt x="84238" y="254439"/>
                  </a:lnTo>
                  <a:lnTo>
                    <a:pt x="123449" y="203975"/>
                  </a:lnTo>
                  <a:lnTo>
                    <a:pt x="149662" y="187816"/>
                  </a:lnTo>
                  <a:lnTo>
                    <a:pt x="210769" y="164596"/>
                  </a:lnTo>
                  <a:lnTo>
                    <a:pt x="258982" y="159510"/>
                  </a:lnTo>
                  <a:lnTo>
                    <a:pt x="312132" y="158003"/>
                  </a:lnTo>
                  <a:lnTo>
                    <a:pt x="341107" y="163890"/>
                  </a:lnTo>
                  <a:lnTo>
                    <a:pt x="374030" y="180358"/>
                  </a:lnTo>
                  <a:lnTo>
                    <a:pt x="436932" y="227672"/>
                  </a:lnTo>
                  <a:lnTo>
                    <a:pt x="453635" y="254239"/>
                  </a:lnTo>
                  <a:lnTo>
                    <a:pt x="460404" y="289926"/>
                  </a:lnTo>
                  <a:lnTo>
                    <a:pt x="455748" y="313379"/>
                  </a:lnTo>
                  <a:lnTo>
                    <a:pt x="426001" y="373752"/>
                  </a:lnTo>
                  <a:lnTo>
                    <a:pt x="397234" y="400597"/>
                  </a:lnTo>
                  <a:lnTo>
                    <a:pt x="346185" y="427509"/>
                  </a:lnTo>
                  <a:lnTo>
                    <a:pt x="291041" y="444436"/>
                  </a:lnTo>
                  <a:lnTo>
                    <a:pt x="243512" y="449876"/>
                  </a:lnTo>
                  <a:lnTo>
                    <a:pt x="192385" y="451488"/>
                  </a:lnTo>
                  <a:lnTo>
                    <a:pt x="137178" y="444797"/>
                  </a:lnTo>
                  <a:lnTo>
                    <a:pt x="89259" y="441404"/>
                  </a:lnTo>
                  <a:lnTo>
                    <a:pt x="30023" y="430370"/>
                  </a:lnTo>
                  <a:lnTo>
                    <a:pt x="0" y="420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31834" y="926507"/>
              <a:ext cx="873866" cy="31587"/>
            </a:xfrm>
            <a:custGeom>
              <a:avLst/>
              <a:gdLst/>
              <a:ahLst/>
              <a:cxnLst/>
              <a:rect l="0" t="0" r="0" b="0"/>
              <a:pathLst>
                <a:path w="873866" h="31587">
                  <a:moveTo>
                    <a:pt x="873865" y="0"/>
                  </a:moveTo>
                  <a:lnTo>
                    <a:pt x="846309" y="7236"/>
                  </a:lnTo>
                  <a:lnTo>
                    <a:pt x="786967" y="9878"/>
                  </a:lnTo>
                  <a:lnTo>
                    <a:pt x="736203" y="10336"/>
                  </a:lnTo>
                  <a:lnTo>
                    <a:pt x="684118" y="10472"/>
                  </a:lnTo>
                  <a:lnTo>
                    <a:pt x="625401" y="13632"/>
                  </a:lnTo>
                  <a:lnTo>
                    <a:pt x="579773" y="17757"/>
                  </a:lnTo>
                  <a:lnTo>
                    <a:pt x="532197" y="19590"/>
                  </a:lnTo>
                  <a:lnTo>
                    <a:pt x="483757" y="20405"/>
                  </a:lnTo>
                  <a:lnTo>
                    <a:pt x="438441" y="20768"/>
                  </a:lnTo>
                  <a:lnTo>
                    <a:pt x="384282" y="20971"/>
                  </a:lnTo>
                  <a:lnTo>
                    <a:pt x="327161" y="22202"/>
                  </a:lnTo>
                  <a:lnTo>
                    <a:pt x="277221" y="28285"/>
                  </a:lnTo>
                  <a:lnTo>
                    <a:pt x="221349" y="30608"/>
                  </a:lnTo>
                  <a:lnTo>
                    <a:pt x="171780" y="31296"/>
                  </a:lnTo>
                  <a:lnTo>
                    <a:pt x="116018" y="31500"/>
                  </a:lnTo>
                  <a:lnTo>
                    <a:pt x="54069" y="315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68916" y="1116020"/>
              <a:ext cx="10401" cy="379027"/>
            </a:xfrm>
            <a:custGeom>
              <a:avLst/>
              <a:gdLst/>
              <a:ahLst/>
              <a:cxnLst/>
              <a:rect l="0" t="0" r="0" b="0"/>
              <a:pathLst>
                <a:path w="10401" h="379027">
                  <a:moveTo>
                    <a:pt x="10400" y="0"/>
                  </a:moveTo>
                  <a:lnTo>
                    <a:pt x="1335" y="58617"/>
                  </a:lnTo>
                  <a:lnTo>
                    <a:pt x="305" y="104586"/>
                  </a:lnTo>
                  <a:lnTo>
                    <a:pt x="0" y="160840"/>
                  </a:lnTo>
                  <a:lnTo>
                    <a:pt x="5498" y="216372"/>
                  </a:lnTo>
                  <a:lnTo>
                    <a:pt x="9432" y="279133"/>
                  </a:lnTo>
                  <a:lnTo>
                    <a:pt x="10208" y="336591"/>
                  </a:lnTo>
                  <a:lnTo>
                    <a:pt x="1040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08586" y="1147606"/>
              <a:ext cx="249674" cy="218982"/>
            </a:xfrm>
            <a:custGeom>
              <a:avLst/>
              <a:gdLst/>
              <a:ahLst/>
              <a:cxnLst/>
              <a:rect l="0" t="0" r="0" b="0"/>
              <a:pathLst>
                <a:path w="249674" h="218982">
                  <a:moveTo>
                    <a:pt x="249673" y="136870"/>
                  </a:moveTo>
                  <a:lnTo>
                    <a:pt x="195798" y="154829"/>
                  </a:lnTo>
                  <a:lnTo>
                    <a:pt x="133751" y="182746"/>
                  </a:lnTo>
                  <a:lnTo>
                    <a:pt x="70679" y="206774"/>
                  </a:lnTo>
                  <a:lnTo>
                    <a:pt x="25453" y="217922"/>
                  </a:lnTo>
                  <a:lnTo>
                    <a:pt x="12455" y="218981"/>
                  </a:lnTo>
                  <a:lnTo>
                    <a:pt x="4960" y="216177"/>
                  </a:lnTo>
                  <a:lnTo>
                    <a:pt x="1133" y="210799"/>
                  </a:lnTo>
                  <a:lnTo>
                    <a:pt x="0" y="195464"/>
                  </a:lnTo>
                  <a:lnTo>
                    <a:pt x="3397" y="176950"/>
                  </a:lnTo>
                  <a:lnTo>
                    <a:pt x="30875" y="119110"/>
                  </a:lnTo>
                  <a:lnTo>
                    <a:pt x="57805" y="63605"/>
                  </a:lnTo>
                  <a:lnTo>
                    <a:pt x="66871" y="31714"/>
                  </a:lnTo>
                  <a:lnTo>
                    <a:pt x="70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23196" y="744797"/>
              <a:ext cx="240473" cy="655442"/>
            </a:xfrm>
            <a:custGeom>
              <a:avLst/>
              <a:gdLst/>
              <a:ahLst/>
              <a:cxnLst/>
              <a:rect l="0" t="0" r="0" b="0"/>
              <a:pathLst>
                <a:path w="240473" h="655442">
                  <a:moveTo>
                    <a:pt x="166773" y="476508"/>
                  </a:moveTo>
                  <a:lnTo>
                    <a:pt x="177951" y="465330"/>
                  </a:lnTo>
                  <a:lnTo>
                    <a:pt x="180074" y="458528"/>
                  </a:lnTo>
                  <a:lnTo>
                    <a:pt x="179313" y="441611"/>
                  </a:lnTo>
                  <a:lnTo>
                    <a:pt x="171956" y="425513"/>
                  </a:lnTo>
                  <a:lnTo>
                    <a:pt x="166719" y="417945"/>
                  </a:lnTo>
                  <a:lnTo>
                    <a:pt x="151541" y="406416"/>
                  </a:lnTo>
                  <a:lnTo>
                    <a:pt x="131927" y="398563"/>
                  </a:lnTo>
                  <a:lnTo>
                    <a:pt x="107612" y="395073"/>
                  </a:lnTo>
                  <a:lnTo>
                    <a:pt x="84327" y="399760"/>
                  </a:lnTo>
                  <a:lnTo>
                    <a:pt x="63450" y="410813"/>
                  </a:lnTo>
                  <a:lnTo>
                    <a:pt x="46372" y="427423"/>
                  </a:lnTo>
                  <a:lnTo>
                    <a:pt x="17499" y="480096"/>
                  </a:lnTo>
                  <a:lnTo>
                    <a:pt x="6842" y="507349"/>
                  </a:lnTo>
                  <a:lnTo>
                    <a:pt x="0" y="569384"/>
                  </a:lnTo>
                  <a:lnTo>
                    <a:pt x="1935" y="609702"/>
                  </a:lnTo>
                  <a:lnTo>
                    <a:pt x="8114" y="631632"/>
                  </a:lnTo>
                  <a:lnTo>
                    <a:pt x="18659" y="649177"/>
                  </a:lnTo>
                  <a:lnTo>
                    <a:pt x="25916" y="653622"/>
                  </a:lnTo>
                  <a:lnTo>
                    <a:pt x="43338" y="655441"/>
                  </a:lnTo>
                  <a:lnTo>
                    <a:pt x="72877" y="644299"/>
                  </a:lnTo>
                  <a:lnTo>
                    <a:pt x="90336" y="626341"/>
                  </a:lnTo>
                  <a:lnTo>
                    <a:pt x="127808" y="570415"/>
                  </a:lnTo>
                  <a:lnTo>
                    <a:pt x="153053" y="517761"/>
                  </a:lnTo>
                  <a:lnTo>
                    <a:pt x="174541" y="454385"/>
                  </a:lnTo>
                  <a:lnTo>
                    <a:pt x="190261" y="407432"/>
                  </a:lnTo>
                  <a:lnTo>
                    <a:pt x="199878" y="345404"/>
                  </a:lnTo>
                  <a:lnTo>
                    <a:pt x="209337" y="300402"/>
                  </a:lnTo>
                  <a:lnTo>
                    <a:pt x="223013" y="239081"/>
                  </a:lnTo>
                  <a:lnTo>
                    <a:pt x="221339" y="176362"/>
                  </a:lnTo>
                  <a:lnTo>
                    <a:pt x="219985" y="125013"/>
                  </a:lnTo>
                  <a:lnTo>
                    <a:pt x="218414" y="75094"/>
                  </a:lnTo>
                  <a:lnTo>
                    <a:pt x="207995" y="22480"/>
                  </a:lnTo>
                  <a:lnTo>
                    <a:pt x="204783" y="8876"/>
                  </a:lnTo>
                  <a:lnTo>
                    <a:pt x="200302" y="2147"/>
                  </a:lnTo>
                  <a:lnTo>
                    <a:pt x="194975" y="0"/>
                  </a:lnTo>
                  <a:lnTo>
                    <a:pt x="189083" y="909"/>
                  </a:lnTo>
                  <a:lnTo>
                    <a:pt x="185156" y="7364"/>
                  </a:lnTo>
                  <a:lnTo>
                    <a:pt x="178335" y="70248"/>
                  </a:lnTo>
                  <a:lnTo>
                    <a:pt x="170270" y="126894"/>
                  </a:lnTo>
                  <a:lnTo>
                    <a:pt x="167809" y="176127"/>
                  </a:lnTo>
                  <a:lnTo>
                    <a:pt x="167079" y="227759"/>
                  </a:lnTo>
                  <a:lnTo>
                    <a:pt x="168033" y="280102"/>
                  </a:lnTo>
                  <a:lnTo>
                    <a:pt x="175205" y="331486"/>
                  </a:lnTo>
                  <a:lnTo>
                    <a:pt x="188109" y="394483"/>
                  </a:lnTo>
                  <a:lnTo>
                    <a:pt x="201923" y="451727"/>
                  </a:lnTo>
                  <a:lnTo>
                    <a:pt x="217086" y="495660"/>
                  </a:lnTo>
                  <a:lnTo>
                    <a:pt x="240472" y="539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63751" y="894922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0768" y="33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74279" y="1042321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3959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93672" y="444631"/>
              <a:ext cx="261593" cy="333451"/>
            </a:xfrm>
            <a:custGeom>
              <a:avLst/>
              <a:gdLst/>
              <a:ahLst/>
              <a:cxnLst/>
              <a:rect l="0" t="0" r="0" b="0"/>
              <a:pathLst>
                <a:path w="261593" h="333451">
                  <a:moveTo>
                    <a:pt x="207074" y="18622"/>
                  </a:moveTo>
                  <a:lnTo>
                    <a:pt x="148457" y="13033"/>
                  </a:lnTo>
                  <a:lnTo>
                    <a:pt x="94283" y="1834"/>
                  </a:lnTo>
                  <a:lnTo>
                    <a:pt x="53681" y="0"/>
                  </a:lnTo>
                  <a:lnTo>
                    <a:pt x="30105" y="3717"/>
                  </a:lnTo>
                  <a:lnTo>
                    <a:pt x="21244" y="8685"/>
                  </a:lnTo>
                  <a:lnTo>
                    <a:pt x="8280" y="23565"/>
                  </a:lnTo>
                  <a:lnTo>
                    <a:pt x="1737" y="44995"/>
                  </a:lnTo>
                  <a:lnTo>
                    <a:pt x="0" y="70118"/>
                  </a:lnTo>
                  <a:lnTo>
                    <a:pt x="8416" y="124374"/>
                  </a:lnTo>
                  <a:lnTo>
                    <a:pt x="21343" y="174562"/>
                  </a:lnTo>
                  <a:lnTo>
                    <a:pt x="25932" y="179904"/>
                  </a:lnTo>
                  <a:lnTo>
                    <a:pt x="31330" y="181126"/>
                  </a:lnTo>
                  <a:lnTo>
                    <a:pt x="88180" y="168618"/>
                  </a:lnTo>
                  <a:lnTo>
                    <a:pt x="146804" y="172124"/>
                  </a:lnTo>
                  <a:lnTo>
                    <a:pt x="201105" y="185251"/>
                  </a:lnTo>
                  <a:lnTo>
                    <a:pt x="236787" y="209161"/>
                  </a:lnTo>
                  <a:lnTo>
                    <a:pt x="250695" y="223799"/>
                  </a:lnTo>
                  <a:lnTo>
                    <a:pt x="260776" y="242003"/>
                  </a:lnTo>
                  <a:lnTo>
                    <a:pt x="261592" y="251771"/>
                  </a:lnTo>
                  <a:lnTo>
                    <a:pt x="256261" y="271983"/>
                  </a:lnTo>
                  <a:lnTo>
                    <a:pt x="240105" y="297503"/>
                  </a:lnTo>
                  <a:lnTo>
                    <a:pt x="224094" y="309466"/>
                  </a:lnTo>
                  <a:lnTo>
                    <a:pt x="185220" y="326677"/>
                  </a:lnTo>
                  <a:lnTo>
                    <a:pt x="121816" y="333450"/>
                  </a:lnTo>
                  <a:lnTo>
                    <a:pt x="66490" y="328685"/>
                  </a:lnTo>
                  <a:lnTo>
                    <a:pt x="17561" y="313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90134" y="810694"/>
              <a:ext cx="610654" cy="21058"/>
            </a:xfrm>
            <a:custGeom>
              <a:avLst/>
              <a:gdLst/>
              <a:ahLst/>
              <a:cxnLst/>
              <a:rect l="0" t="0" r="0" b="0"/>
              <a:pathLst>
                <a:path w="610654" h="21058">
                  <a:moveTo>
                    <a:pt x="610653" y="0"/>
                  </a:moveTo>
                  <a:lnTo>
                    <a:pt x="548561" y="5589"/>
                  </a:lnTo>
                  <a:lnTo>
                    <a:pt x="497175" y="10723"/>
                  </a:lnTo>
                  <a:lnTo>
                    <a:pt x="441965" y="18669"/>
                  </a:lnTo>
                  <a:lnTo>
                    <a:pt x="393775" y="20349"/>
                  </a:lnTo>
                  <a:lnTo>
                    <a:pt x="338163" y="20847"/>
                  </a:lnTo>
                  <a:lnTo>
                    <a:pt x="281520" y="17875"/>
                  </a:lnTo>
                  <a:lnTo>
                    <a:pt x="226523" y="12705"/>
                  </a:lnTo>
                  <a:lnTo>
                    <a:pt x="177472" y="11173"/>
                  </a:lnTo>
                  <a:lnTo>
                    <a:pt x="125894" y="10719"/>
                  </a:lnTo>
                  <a:lnTo>
                    <a:pt x="73567" y="10585"/>
                  </a:lnTo>
                  <a:lnTo>
                    <a:pt x="30376" y="136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35624" y="1000207"/>
              <a:ext cx="17765" cy="305327"/>
            </a:xfrm>
            <a:custGeom>
              <a:avLst/>
              <a:gdLst/>
              <a:ahLst/>
              <a:cxnLst/>
              <a:rect l="0" t="0" r="0" b="0"/>
              <a:pathLst>
                <a:path w="17765" h="30532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6"/>
                  </a:lnTo>
                  <a:lnTo>
                    <a:pt x="14208" y="193510"/>
                  </a:lnTo>
                  <a:lnTo>
                    <a:pt x="17062" y="252087"/>
                  </a:lnTo>
                  <a:lnTo>
                    <a:pt x="1776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32784" y="979150"/>
              <a:ext cx="220605" cy="175496"/>
            </a:xfrm>
            <a:custGeom>
              <a:avLst/>
              <a:gdLst/>
              <a:ahLst/>
              <a:cxnLst/>
              <a:rect l="0" t="0" r="0" b="0"/>
              <a:pathLst>
                <a:path w="220605" h="175496">
                  <a:moveTo>
                    <a:pt x="220604" y="136870"/>
                  </a:moveTo>
                  <a:lnTo>
                    <a:pt x="171673" y="139990"/>
                  </a:lnTo>
                  <a:lnTo>
                    <a:pt x="112543" y="151524"/>
                  </a:lnTo>
                  <a:lnTo>
                    <a:pt x="50049" y="173751"/>
                  </a:lnTo>
                  <a:lnTo>
                    <a:pt x="36711" y="175495"/>
                  </a:lnTo>
                  <a:lnTo>
                    <a:pt x="15652" y="171194"/>
                  </a:lnTo>
                  <a:lnTo>
                    <a:pt x="6760" y="166772"/>
                  </a:lnTo>
                  <a:lnTo>
                    <a:pt x="2002" y="160314"/>
                  </a:lnTo>
                  <a:lnTo>
                    <a:pt x="0" y="152500"/>
                  </a:lnTo>
                  <a:lnTo>
                    <a:pt x="1911" y="97334"/>
                  </a:lnTo>
                  <a:lnTo>
                    <a:pt x="23234" y="42453"/>
                  </a:lnTo>
                  <a:lnTo>
                    <a:pt x="416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58093" y="368497"/>
            <a:ext cx="3137493" cy="2189929"/>
            <a:chOff x="958093" y="368497"/>
            <a:chExt cx="3137493" cy="2189929"/>
          </a:xfrm>
        </p:grpSpPr>
        <p:sp>
          <p:nvSpPr>
            <p:cNvPr id="14" name="Freeform 13"/>
            <p:cNvSpPr/>
            <p:nvPr/>
          </p:nvSpPr>
          <p:spPr>
            <a:xfrm>
              <a:off x="958093" y="1463461"/>
              <a:ext cx="1695089" cy="52643"/>
            </a:xfrm>
            <a:custGeom>
              <a:avLst/>
              <a:gdLst/>
              <a:ahLst/>
              <a:cxnLst/>
              <a:rect l="0" t="0" r="0" b="0"/>
              <a:pathLst>
                <a:path w="1695089" h="52643">
                  <a:moveTo>
                    <a:pt x="1695088" y="52642"/>
                  </a:moveTo>
                  <a:lnTo>
                    <a:pt x="1667532" y="45406"/>
                  </a:lnTo>
                  <a:lnTo>
                    <a:pt x="1611309" y="42764"/>
                  </a:lnTo>
                  <a:lnTo>
                    <a:pt x="1549208" y="42242"/>
                  </a:lnTo>
                  <a:lnTo>
                    <a:pt x="1492377" y="36563"/>
                  </a:lnTo>
                  <a:lnTo>
                    <a:pt x="1448626" y="33797"/>
                  </a:lnTo>
                  <a:lnTo>
                    <a:pt x="1387316" y="32241"/>
                  </a:lnTo>
                  <a:lnTo>
                    <a:pt x="1324678" y="26125"/>
                  </a:lnTo>
                  <a:lnTo>
                    <a:pt x="1275851" y="22559"/>
                  </a:lnTo>
                  <a:lnTo>
                    <a:pt x="1214186" y="20184"/>
                  </a:lnTo>
                  <a:lnTo>
                    <a:pt x="1165254" y="13909"/>
                  </a:lnTo>
                  <a:lnTo>
                    <a:pt x="1103086" y="11196"/>
                  </a:lnTo>
                  <a:lnTo>
                    <a:pt x="1052137" y="7606"/>
                  </a:lnTo>
                  <a:lnTo>
                    <a:pt x="999996" y="2253"/>
                  </a:lnTo>
                  <a:lnTo>
                    <a:pt x="947502" y="668"/>
                  </a:lnTo>
                  <a:lnTo>
                    <a:pt x="894903" y="198"/>
                  </a:lnTo>
                  <a:lnTo>
                    <a:pt x="839155" y="58"/>
                  </a:lnTo>
                  <a:lnTo>
                    <a:pt x="778183" y="17"/>
                  </a:lnTo>
                  <a:lnTo>
                    <a:pt x="718783" y="5"/>
                  </a:lnTo>
                  <a:lnTo>
                    <a:pt x="664138" y="1"/>
                  </a:lnTo>
                  <a:lnTo>
                    <a:pt x="607783" y="0"/>
                  </a:lnTo>
                  <a:lnTo>
                    <a:pt x="552870" y="0"/>
                  </a:lnTo>
                  <a:lnTo>
                    <a:pt x="500725" y="0"/>
                  </a:lnTo>
                  <a:lnTo>
                    <a:pt x="443941" y="0"/>
                  </a:lnTo>
                  <a:lnTo>
                    <a:pt x="393190" y="0"/>
                  </a:lnTo>
                  <a:lnTo>
                    <a:pt x="342279" y="0"/>
                  </a:lnTo>
                  <a:lnTo>
                    <a:pt x="288979" y="0"/>
                  </a:lnTo>
                  <a:lnTo>
                    <a:pt x="240431" y="0"/>
                  </a:lnTo>
                  <a:lnTo>
                    <a:pt x="189002" y="0"/>
                  </a:lnTo>
                  <a:lnTo>
                    <a:pt x="139839" y="0"/>
                  </a:lnTo>
                  <a:lnTo>
                    <a:pt x="81305" y="0"/>
                  </a:lnTo>
                  <a:lnTo>
                    <a:pt x="22126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84518" y="1634376"/>
              <a:ext cx="275512" cy="305595"/>
            </a:xfrm>
            <a:custGeom>
              <a:avLst/>
              <a:gdLst/>
              <a:ahLst/>
              <a:cxnLst/>
              <a:rect l="0" t="0" r="0" b="0"/>
              <a:pathLst>
                <a:path w="275512" h="305595">
                  <a:moveTo>
                    <a:pt x="252684" y="39655"/>
                  </a:moveTo>
                  <a:lnTo>
                    <a:pt x="194067" y="34065"/>
                  </a:lnTo>
                  <a:lnTo>
                    <a:pt x="173599" y="25082"/>
                  </a:lnTo>
                  <a:lnTo>
                    <a:pt x="135807" y="5841"/>
                  </a:lnTo>
                  <a:lnTo>
                    <a:pt x="99380" y="0"/>
                  </a:lnTo>
                  <a:lnTo>
                    <a:pt x="64541" y="3859"/>
                  </a:lnTo>
                  <a:lnTo>
                    <a:pt x="57065" y="9941"/>
                  </a:lnTo>
                  <a:lnTo>
                    <a:pt x="38493" y="60727"/>
                  </a:lnTo>
                  <a:lnTo>
                    <a:pt x="32950" y="118470"/>
                  </a:lnTo>
                  <a:lnTo>
                    <a:pt x="32192" y="147603"/>
                  </a:lnTo>
                  <a:lnTo>
                    <a:pt x="34329" y="153734"/>
                  </a:lnTo>
                  <a:lnTo>
                    <a:pt x="38094" y="154312"/>
                  </a:lnTo>
                  <a:lnTo>
                    <a:pt x="66536" y="141202"/>
                  </a:lnTo>
                  <a:lnTo>
                    <a:pt x="101343" y="136423"/>
                  </a:lnTo>
                  <a:lnTo>
                    <a:pt x="135702" y="140597"/>
                  </a:lnTo>
                  <a:lnTo>
                    <a:pt x="184819" y="160893"/>
                  </a:lnTo>
                  <a:lnTo>
                    <a:pt x="241652" y="202430"/>
                  </a:lnTo>
                  <a:lnTo>
                    <a:pt x="264363" y="230604"/>
                  </a:lnTo>
                  <a:lnTo>
                    <a:pt x="274642" y="250863"/>
                  </a:lnTo>
                  <a:lnTo>
                    <a:pt x="275511" y="260009"/>
                  </a:lnTo>
                  <a:lnTo>
                    <a:pt x="270238" y="276410"/>
                  </a:lnTo>
                  <a:lnTo>
                    <a:pt x="253857" y="288379"/>
                  </a:lnTo>
                  <a:lnTo>
                    <a:pt x="205212" y="305594"/>
                  </a:lnTo>
                  <a:lnTo>
                    <a:pt x="158809" y="305495"/>
                  </a:lnTo>
                  <a:lnTo>
                    <a:pt x="99133" y="294981"/>
                  </a:lnTo>
                  <a:lnTo>
                    <a:pt x="45405" y="281639"/>
                  </a:lnTo>
                  <a:lnTo>
                    <a:pt x="0" y="2712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21347" y="2010946"/>
              <a:ext cx="431669" cy="10526"/>
            </a:xfrm>
            <a:custGeom>
              <a:avLst/>
              <a:gdLst/>
              <a:ahLst/>
              <a:cxnLst/>
              <a:rect l="0" t="0" r="0" b="0"/>
              <a:pathLst>
                <a:path w="431669" h="10526">
                  <a:moveTo>
                    <a:pt x="431668" y="10525"/>
                  </a:moveTo>
                  <a:lnTo>
                    <a:pt x="404112" y="3289"/>
                  </a:lnTo>
                  <a:lnTo>
                    <a:pt x="347889" y="647"/>
                  </a:lnTo>
                  <a:lnTo>
                    <a:pt x="291377" y="125"/>
                  </a:lnTo>
                  <a:lnTo>
                    <a:pt x="243611" y="35"/>
                  </a:lnTo>
                  <a:lnTo>
                    <a:pt x="192414" y="8"/>
                  </a:lnTo>
                  <a:lnTo>
                    <a:pt x="140199" y="0"/>
                  </a:lnTo>
                  <a:lnTo>
                    <a:pt x="87684" y="5587"/>
                  </a:lnTo>
                  <a:lnTo>
                    <a:pt x="29452" y="9550"/>
                  </a:lnTo>
                  <a:lnTo>
                    <a:pt x="0" y="10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09579" y="2105699"/>
              <a:ext cx="17095" cy="305328"/>
            </a:xfrm>
            <a:custGeom>
              <a:avLst/>
              <a:gdLst/>
              <a:ahLst/>
              <a:cxnLst/>
              <a:rect l="0" t="0" r="0" b="0"/>
              <a:pathLst>
                <a:path w="17095" h="305328">
                  <a:moveTo>
                    <a:pt x="17094" y="0"/>
                  </a:moveTo>
                  <a:lnTo>
                    <a:pt x="306" y="63450"/>
                  </a:lnTo>
                  <a:lnTo>
                    <a:pt x="0" y="124664"/>
                  </a:lnTo>
                  <a:lnTo>
                    <a:pt x="5269" y="187752"/>
                  </a:lnTo>
                  <a:lnTo>
                    <a:pt x="244" y="246964"/>
                  </a:lnTo>
                  <a:lnTo>
                    <a:pt x="656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32188" y="2126756"/>
              <a:ext cx="283958" cy="131510"/>
            </a:xfrm>
            <a:custGeom>
              <a:avLst/>
              <a:gdLst/>
              <a:ahLst/>
              <a:cxnLst/>
              <a:rect l="0" t="0" r="0" b="0"/>
              <a:pathLst>
                <a:path w="283958" h="131510">
                  <a:moveTo>
                    <a:pt x="283957" y="126342"/>
                  </a:moveTo>
                  <a:lnTo>
                    <a:pt x="256400" y="119106"/>
                  </a:lnTo>
                  <a:lnTo>
                    <a:pt x="200178" y="116464"/>
                  </a:lnTo>
                  <a:lnTo>
                    <a:pt x="136834" y="123135"/>
                  </a:lnTo>
                  <a:lnTo>
                    <a:pt x="75041" y="131509"/>
                  </a:lnTo>
                  <a:lnTo>
                    <a:pt x="36702" y="129693"/>
                  </a:lnTo>
                  <a:lnTo>
                    <a:pt x="15748" y="121592"/>
                  </a:lnTo>
                  <a:lnTo>
                    <a:pt x="6885" y="116156"/>
                  </a:lnTo>
                  <a:lnTo>
                    <a:pt x="2146" y="109023"/>
                  </a:lnTo>
                  <a:lnTo>
                    <a:pt x="0" y="91739"/>
                  </a:lnTo>
                  <a:lnTo>
                    <a:pt x="23434" y="31321"/>
                  </a:lnTo>
                  <a:lnTo>
                    <a:pt x="312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05948" y="1306509"/>
              <a:ext cx="789638" cy="62196"/>
            </a:xfrm>
            <a:custGeom>
              <a:avLst/>
              <a:gdLst/>
              <a:ahLst/>
              <a:cxnLst/>
              <a:rect l="0" t="0" r="0" b="0"/>
              <a:pathLst>
                <a:path w="789638" h="62196">
                  <a:moveTo>
                    <a:pt x="789637" y="9553"/>
                  </a:moveTo>
                  <a:lnTo>
                    <a:pt x="760911" y="2317"/>
                  </a:lnTo>
                  <a:lnTo>
                    <a:pt x="711716" y="0"/>
                  </a:lnTo>
                  <a:lnTo>
                    <a:pt x="648336" y="2336"/>
                  </a:lnTo>
                  <a:lnTo>
                    <a:pt x="603101" y="7415"/>
                  </a:lnTo>
                  <a:lnTo>
                    <a:pt x="551483" y="8919"/>
                  </a:lnTo>
                  <a:lnTo>
                    <a:pt x="497709" y="15017"/>
                  </a:lnTo>
                  <a:lnTo>
                    <a:pt x="436158" y="18581"/>
                  </a:lnTo>
                  <a:lnTo>
                    <a:pt x="386595" y="25226"/>
                  </a:lnTo>
                  <a:lnTo>
                    <a:pt x="330002" y="29546"/>
                  </a:lnTo>
                  <a:lnTo>
                    <a:pt x="273762" y="33519"/>
                  </a:lnTo>
                  <a:lnTo>
                    <a:pt x="217593" y="39633"/>
                  </a:lnTo>
                  <a:lnTo>
                    <a:pt x="158709" y="46281"/>
                  </a:lnTo>
                  <a:lnTo>
                    <a:pt x="106166" y="50071"/>
                  </a:lnTo>
                  <a:lnTo>
                    <a:pt x="55373" y="56783"/>
                  </a:lnTo>
                  <a:lnTo>
                    <a:pt x="0" y="62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63917" y="1463461"/>
              <a:ext cx="211135" cy="228807"/>
            </a:xfrm>
            <a:custGeom>
              <a:avLst/>
              <a:gdLst/>
              <a:ahLst/>
              <a:cxnLst/>
              <a:rect l="0" t="0" r="0" b="0"/>
              <a:pathLst>
                <a:path w="211135" h="228807">
                  <a:moveTo>
                    <a:pt x="189513" y="0"/>
                  </a:moveTo>
                  <a:lnTo>
                    <a:pt x="132249" y="0"/>
                  </a:lnTo>
                  <a:lnTo>
                    <a:pt x="76946" y="5589"/>
                  </a:lnTo>
                  <a:lnTo>
                    <a:pt x="26161" y="19128"/>
                  </a:lnTo>
                  <a:lnTo>
                    <a:pt x="7337" y="30338"/>
                  </a:lnTo>
                  <a:lnTo>
                    <a:pt x="2552" y="37773"/>
                  </a:lnTo>
                  <a:lnTo>
                    <a:pt x="354" y="55392"/>
                  </a:lnTo>
                  <a:lnTo>
                    <a:pt x="5694" y="85043"/>
                  </a:lnTo>
                  <a:lnTo>
                    <a:pt x="20274" y="110466"/>
                  </a:lnTo>
                  <a:lnTo>
                    <a:pt x="26384" y="113418"/>
                  </a:lnTo>
                  <a:lnTo>
                    <a:pt x="32797" y="113047"/>
                  </a:lnTo>
                  <a:lnTo>
                    <a:pt x="46162" y="106395"/>
                  </a:lnTo>
                  <a:lnTo>
                    <a:pt x="86378" y="82020"/>
                  </a:lnTo>
                  <a:lnTo>
                    <a:pt x="122040" y="76165"/>
                  </a:lnTo>
                  <a:lnTo>
                    <a:pt x="156653" y="80019"/>
                  </a:lnTo>
                  <a:lnTo>
                    <a:pt x="175298" y="88596"/>
                  </a:lnTo>
                  <a:lnTo>
                    <a:pt x="191384" y="101377"/>
                  </a:lnTo>
                  <a:lnTo>
                    <a:pt x="206332" y="118756"/>
                  </a:lnTo>
                  <a:lnTo>
                    <a:pt x="210084" y="129473"/>
                  </a:lnTo>
                  <a:lnTo>
                    <a:pt x="211134" y="153860"/>
                  </a:lnTo>
                  <a:lnTo>
                    <a:pt x="199558" y="188307"/>
                  </a:lnTo>
                  <a:lnTo>
                    <a:pt x="181499" y="203795"/>
                  </a:lnTo>
                  <a:lnTo>
                    <a:pt x="131778" y="223270"/>
                  </a:lnTo>
                  <a:lnTo>
                    <a:pt x="68490" y="228806"/>
                  </a:lnTo>
                  <a:lnTo>
                    <a:pt x="15261" y="22296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42860" y="1726673"/>
              <a:ext cx="368498" cy="15551"/>
            </a:xfrm>
            <a:custGeom>
              <a:avLst/>
              <a:gdLst/>
              <a:ahLst/>
              <a:cxnLst/>
              <a:rect l="0" t="0" r="0" b="0"/>
              <a:pathLst>
                <a:path w="368498" h="15551">
                  <a:moveTo>
                    <a:pt x="368497" y="0"/>
                  </a:moveTo>
                  <a:lnTo>
                    <a:pt x="314353" y="0"/>
                  </a:lnTo>
                  <a:lnTo>
                    <a:pt x="253817" y="0"/>
                  </a:lnTo>
                  <a:lnTo>
                    <a:pt x="202847" y="5589"/>
                  </a:lnTo>
                  <a:lnTo>
                    <a:pt x="140457" y="10723"/>
                  </a:lnTo>
                  <a:lnTo>
                    <a:pt x="79261" y="15550"/>
                  </a:lnTo>
                  <a:lnTo>
                    <a:pt x="18063" y="111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27129" y="1853015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7236" y="219813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0036" y="1842487"/>
              <a:ext cx="187094" cy="150491"/>
            </a:xfrm>
            <a:custGeom>
              <a:avLst/>
              <a:gdLst/>
              <a:ahLst/>
              <a:cxnLst/>
              <a:rect l="0" t="0" r="0" b="0"/>
              <a:pathLst>
                <a:path w="187094" h="150491">
                  <a:moveTo>
                    <a:pt x="187093" y="94756"/>
                  </a:moveTo>
                  <a:lnTo>
                    <a:pt x="134388" y="113884"/>
                  </a:lnTo>
                  <a:lnTo>
                    <a:pt x="97307" y="134756"/>
                  </a:lnTo>
                  <a:lnTo>
                    <a:pt x="51205" y="150490"/>
                  </a:lnTo>
                  <a:lnTo>
                    <a:pt x="29602" y="148383"/>
                  </a:lnTo>
                  <a:lnTo>
                    <a:pt x="18928" y="144545"/>
                  </a:lnTo>
                  <a:lnTo>
                    <a:pt x="11812" y="137308"/>
                  </a:lnTo>
                  <a:lnTo>
                    <a:pt x="3906" y="116787"/>
                  </a:lnTo>
                  <a:lnTo>
                    <a:pt x="0" y="66656"/>
                  </a:lnTo>
                  <a:lnTo>
                    <a:pt x="9280" y="24865"/>
                  </a:lnTo>
                  <a:lnTo>
                    <a:pt x="186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89761" y="368497"/>
              <a:ext cx="400084" cy="2189929"/>
            </a:xfrm>
            <a:custGeom>
              <a:avLst/>
              <a:gdLst/>
              <a:ahLst/>
              <a:cxnLst/>
              <a:rect l="0" t="0" r="0" b="0"/>
              <a:pathLst>
                <a:path w="400084" h="218992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0"/>
                  </a:lnTo>
                  <a:lnTo>
                    <a:pt x="15684" y="218103"/>
                  </a:lnTo>
                  <a:lnTo>
                    <a:pt x="19465" y="270384"/>
                  </a:lnTo>
                  <a:lnTo>
                    <a:pt x="26175" y="328508"/>
                  </a:lnTo>
                  <a:lnTo>
                    <a:pt x="35572" y="390184"/>
                  </a:lnTo>
                  <a:lnTo>
                    <a:pt x="51354" y="452912"/>
                  </a:lnTo>
                  <a:lnTo>
                    <a:pt x="61039" y="498042"/>
                  </a:lnTo>
                  <a:lnTo>
                    <a:pt x="69242" y="545396"/>
                  </a:lnTo>
                  <a:lnTo>
                    <a:pt x="76788" y="593738"/>
                  </a:lnTo>
                  <a:lnTo>
                    <a:pt x="84041" y="642519"/>
                  </a:lnTo>
                  <a:lnTo>
                    <a:pt x="92334" y="691496"/>
                  </a:lnTo>
                  <a:lnTo>
                    <a:pt x="103818" y="740560"/>
                  </a:lnTo>
                  <a:lnTo>
                    <a:pt x="116722" y="792782"/>
                  </a:lnTo>
                  <a:lnTo>
                    <a:pt x="129085" y="846017"/>
                  </a:lnTo>
                  <a:lnTo>
                    <a:pt x="138480" y="896973"/>
                  </a:lnTo>
                  <a:lnTo>
                    <a:pt x="146555" y="950036"/>
                  </a:lnTo>
                  <a:lnTo>
                    <a:pt x="155213" y="1003645"/>
                  </a:lnTo>
                  <a:lnTo>
                    <a:pt x="166860" y="1054768"/>
                  </a:lnTo>
                  <a:lnTo>
                    <a:pt x="176715" y="1104785"/>
                  </a:lnTo>
                  <a:lnTo>
                    <a:pt x="186165" y="1155481"/>
                  </a:lnTo>
                  <a:lnTo>
                    <a:pt x="198164" y="1209208"/>
                  </a:lnTo>
                  <a:lnTo>
                    <a:pt x="208176" y="1261162"/>
                  </a:lnTo>
                  <a:lnTo>
                    <a:pt x="216525" y="1312719"/>
                  </a:lnTo>
                  <a:lnTo>
                    <a:pt x="224135" y="1366829"/>
                  </a:lnTo>
                  <a:lnTo>
                    <a:pt x="231417" y="1418954"/>
                  </a:lnTo>
                  <a:lnTo>
                    <a:pt x="239723" y="1470586"/>
                  </a:lnTo>
                  <a:lnTo>
                    <a:pt x="251213" y="1524730"/>
                  </a:lnTo>
                  <a:lnTo>
                    <a:pt x="264118" y="1576869"/>
                  </a:lnTo>
                  <a:lnTo>
                    <a:pt x="276483" y="1628508"/>
                  </a:lnTo>
                  <a:lnTo>
                    <a:pt x="285878" y="1682655"/>
                  </a:lnTo>
                  <a:lnTo>
                    <a:pt x="297073" y="1734796"/>
                  </a:lnTo>
                  <a:lnTo>
                    <a:pt x="308677" y="1785266"/>
                  </a:lnTo>
                  <a:lnTo>
                    <a:pt x="317734" y="1834993"/>
                  </a:lnTo>
                  <a:lnTo>
                    <a:pt x="328779" y="1884390"/>
                  </a:lnTo>
                  <a:lnTo>
                    <a:pt x="340316" y="1933640"/>
                  </a:lnTo>
                  <a:lnTo>
                    <a:pt x="349343" y="1982825"/>
                  </a:lnTo>
                  <a:lnTo>
                    <a:pt x="360375" y="2028862"/>
                  </a:lnTo>
                  <a:lnTo>
                    <a:pt x="373076" y="2076229"/>
                  </a:lnTo>
                  <a:lnTo>
                    <a:pt x="386520" y="2132376"/>
                  </a:lnTo>
                  <a:lnTo>
                    <a:pt x="400083" y="2189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768991" y="3018734"/>
            <a:ext cx="2116025" cy="760997"/>
            <a:chOff x="1768991" y="3018734"/>
            <a:chExt cx="2116025" cy="760997"/>
          </a:xfrm>
        </p:grpSpPr>
        <p:sp>
          <p:nvSpPr>
            <p:cNvPr id="26" name="Freeform 25"/>
            <p:cNvSpPr/>
            <p:nvPr/>
          </p:nvSpPr>
          <p:spPr>
            <a:xfrm>
              <a:off x="1768991" y="3123127"/>
              <a:ext cx="210367" cy="500659"/>
            </a:xfrm>
            <a:custGeom>
              <a:avLst/>
              <a:gdLst/>
              <a:ahLst/>
              <a:cxnLst/>
              <a:rect l="0" t="0" r="0" b="0"/>
              <a:pathLst>
                <a:path w="210367" h="500659">
                  <a:moveTo>
                    <a:pt x="157724" y="309163"/>
                  </a:moveTo>
                  <a:lnTo>
                    <a:pt x="138595" y="246905"/>
                  </a:lnTo>
                  <a:lnTo>
                    <a:pt x="127385" y="230410"/>
                  </a:lnTo>
                  <a:lnTo>
                    <a:pt x="118781" y="225075"/>
                  </a:lnTo>
                  <a:lnTo>
                    <a:pt x="96742" y="219148"/>
                  </a:lnTo>
                  <a:lnTo>
                    <a:pt x="74469" y="222753"/>
                  </a:lnTo>
                  <a:lnTo>
                    <a:pt x="54041" y="233324"/>
                  </a:lnTo>
                  <a:lnTo>
                    <a:pt x="37163" y="249721"/>
                  </a:lnTo>
                  <a:lnTo>
                    <a:pt x="15669" y="288843"/>
                  </a:lnTo>
                  <a:lnTo>
                    <a:pt x="5019" y="321079"/>
                  </a:lnTo>
                  <a:lnTo>
                    <a:pt x="828" y="373301"/>
                  </a:lnTo>
                  <a:lnTo>
                    <a:pt x="0" y="434266"/>
                  </a:lnTo>
                  <a:lnTo>
                    <a:pt x="6126" y="461861"/>
                  </a:lnTo>
                  <a:lnTo>
                    <a:pt x="11035" y="474132"/>
                  </a:lnTo>
                  <a:lnTo>
                    <a:pt x="25848" y="490887"/>
                  </a:lnTo>
                  <a:lnTo>
                    <a:pt x="34712" y="496993"/>
                  </a:lnTo>
                  <a:lnTo>
                    <a:pt x="57038" y="500658"/>
                  </a:lnTo>
                  <a:lnTo>
                    <a:pt x="81389" y="497217"/>
                  </a:lnTo>
                  <a:lnTo>
                    <a:pt x="113659" y="482126"/>
                  </a:lnTo>
                  <a:lnTo>
                    <a:pt x="130730" y="469483"/>
                  </a:lnTo>
                  <a:lnTo>
                    <a:pt x="147906" y="443623"/>
                  </a:lnTo>
                  <a:lnTo>
                    <a:pt x="167883" y="386834"/>
                  </a:lnTo>
                  <a:lnTo>
                    <a:pt x="182217" y="333084"/>
                  </a:lnTo>
                  <a:lnTo>
                    <a:pt x="187908" y="271861"/>
                  </a:lnTo>
                  <a:lnTo>
                    <a:pt x="187724" y="220771"/>
                  </a:lnTo>
                  <a:lnTo>
                    <a:pt x="181950" y="168589"/>
                  </a:lnTo>
                  <a:lnTo>
                    <a:pt x="178550" y="116083"/>
                  </a:lnTo>
                  <a:lnTo>
                    <a:pt x="171823" y="64651"/>
                  </a:lnTo>
                  <a:lnTo>
                    <a:pt x="166970" y="21595"/>
                  </a:lnTo>
                  <a:lnTo>
                    <a:pt x="157544" y="1591"/>
                  </a:lnTo>
                  <a:lnTo>
                    <a:pt x="154094" y="0"/>
                  </a:lnTo>
                  <a:lnTo>
                    <a:pt x="151795" y="3618"/>
                  </a:lnTo>
                  <a:lnTo>
                    <a:pt x="139265" y="60504"/>
                  </a:lnTo>
                  <a:lnTo>
                    <a:pt x="137180" y="119015"/>
                  </a:lnTo>
                  <a:lnTo>
                    <a:pt x="142408" y="169635"/>
                  </a:lnTo>
                  <a:lnTo>
                    <a:pt x="154655" y="231905"/>
                  </a:lnTo>
                  <a:lnTo>
                    <a:pt x="163703" y="280943"/>
                  </a:lnTo>
                  <a:lnTo>
                    <a:pt x="170473" y="336907"/>
                  </a:lnTo>
                  <a:lnTo>
                    <a:pt x="193328" y="400121"/>
                  </a:lnTo>
                  <a:lnTo>
                    <a:pt x="210366" y="446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47813" y="333753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7" y="3120"/>
                  </a:lnTo>
                  <a:lnTo>
                    <a:pt x="5187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79399" y="342176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12607" y="4463"/>
                  </a:lnTo>
                  <a:lnTo>
                    <a:pt x="53742" y="5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58289" y="3018734"/>
              <a:ext cx="207226" cy="276686"/>
            </a:xfrm>
            <a:custGeom>
              <a:avLst/>
              <a:gdLst/>
              <a:ahLst/>
              <a:cxnLst/>
              <a:rect l="0" t="0" r="0" b="0"/>
              <a:pathLst>
                <a:path w="207226" h="276686">
                  <a:moveTo>
                    <a:pt x="168591" y="24001"/>
                  </a:moveTo>
                  <a:lnTo>
                    <a:pt x="119661" y="24001"/>
                  </a:lnTo>
                  <a:lnTo>
                    <a:pt x="90692" y="21662"/>
                  </a:lnTo>
                  <a:lnTo>
                    <a:pt x="32554" y="282"/>
                  </a:lnTo>
                  <a:lnTo>
                    <a:pt x="22918" y="0"/>
                  </a:lnTo>
                  <a:lnTo>
                    <a:pt x="5972" y="5925"/>
                  </a:lnTo>
                  <a:lnTo>
                    <a:pt x="1687" y="11950"/>
                  </a:lnTo>
                  <a:lnTo>
                    <a:pt x="0" y="19477"/>
                  </a:lnTo>
                  <a:lnTo>
                    <a:pt x="1288" y="81377"/>
                  </a:lnTo>
                  <a:lnTo>
                    <a:pt x="14787" y="139052"/>
                  </a:lnTo>
                  <a:lnTo>
                    <a:pt x="24884" y="171174"/>
                  </a:lnTo>
                  <a:lnTo>
                    <a:pt x="28333" y="174759"/>
                  </a:lnTo>
                  <a:lnTo>
                    <a:pt x="31802" y="173639"/>
                  </a:lnTo>
                  <a:lnTo>
                    <a:pt x="35284" y="169384"/>
                  </a:lnTo>
                  <a:lnTo>
                    <a:pt x="62543" y="157805"/>
                  </a:lnTo>
                  <a:lnTo>
                    <a:pt x="113675" y="151817"/>
                  </a:lnTo>
                  <a:lnTo>
                    <a:pt x="165716" y="153754"/>
                  </a:lnTo>
                  <a:lnTo>
                    <a:pt x="177203" y="156127"/>
                  </a:lnTo>
                  <a:lnTo>
                    <a:pt x="186031" y="161218"/>
                  </a:lnTo>
                  <a:lnTo>
                    <a:pt x="198959" y="176233"/>
                  </a:lnTo>
                  <a:lnTo>
                    <a:pt x="205485" y="197725"/>
                  </a:lnTo>
                  <a:lnTo>
                    <a:pt x="207225" y="210007"/>
                  </a:lnTo>
                  <a:lnTo>
                    <a:pt x="202919" y="229893"/>
                  </a:lnTo>
                  <a:lnTo>
                    <a:pt x="192037" y="246530"/>
                  </a:lnTo>
                  <a:lnTo>
                    <a:pt x="175502" y="261723"/>
                  </a:lnTo>
                  <a:lnTo>
                    <a:pt x="150216" y="270035"/>
                  </a:lnTo>
                  <a:lnTo>
                    <a:pt x="103095" y="274715"/>
                  </a:lnTo>
                  <a:lnTo>
                    <a:pt x="40360" y="276296"/>
                  </a:lnTo>
                  <a:lnTo>
                    <a:pt x="10664" y="276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95253" y="3358590"/>
              <a:ext cx="400084" cy="10530"/>
            </a:xfrm>
            <a:custGeom>
              <a:avLst/>
              <a:gdLst/>
              <a:ahLst/>
              <a:cxnLst/>
              <a:rect l="0" t="0" r="0" b="0"/>
              <a:pathLst>
                <a:path w="400084" h="10530">
                  <a:moveTo>
                    <a:pt x="400083" y="10529"/>
                  </a:moveTo>
                  <a:lnTo>
                    <a:pt x="362605" y="2195"/>
                  </a:lnTo>
                  <a:lnTo>
                    <a:pt x="311182" y="434"/>
                  </a:lnTo>
                  <a:lnTo>
                    <a:pt x="248728" y="86"/>
                  </a:lnTo>
                  <a:lnTo>
                    <a:pt x="190118" y="3137"/>
                  </a:lnTo>
                  <a:lnTo>
                    <a:pt x="133481" y="9069"/>
                  </a:lnTo>
                  <a:lnTo>
                    <a:pt x="78403" y="9070"/>
                  </a:lnTo>
                  <a:lnTo>
                    <a:pt x="32515" y="21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68994" y="347440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3120" y="48930"/>
                  </a:lnTo>
                  <a:lnTo>
                    <a:pt x="8334" y="96776"/>
                  </a:lnTo>
                  <a:lnTo>
                    <a:pt x="9879" y="147997"/>
                  </a:lnTo>
                  <a:lnTo>
                    <a:pt x="15990" y="206529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68815" y="3474404"/>
              <a:ext cx="200180" cy="140649"/>
            </a:xfrm>
            <a:custGeom>
              <a:avLst/>
              <a:gdLst/>
              <a:ahLst/>
              <a:cxnLst/>
              <a:rect l="0" t="0" r="0" b="0"/>
              <a:pathLst>
                <a:path w="200180" h="140649">
                  <a:moveTo>
                    <a:pt x="200179" y="115813"/>
                  </a:moveTo>
                  <a:lnTo>
                    <a:pt x="183412" y="110224"/>
                  </a:lnTo>
                  <a:lnTo>
                    <a:pt x="165821" y="110600"/>
                  </a:lnTo>
                  <a:lnTo>
                    <a:pt x="147474" y="115836"/>
                  </a:lnTo>
                  <a:lnTo>
                    <a:pt x="98208" y="139227"/>
                  </a:lnTo>
                  <a:lnTo>
                    <a:pt x="75310" y="140648"/>
                  </a:lnTo>
                  <a:lnTo>
                    <a:pt x="32014" y="132027"/>
                  </a:lnTo>
                  <a:lnTo>
                    <a:pt x="5813" y="116848"/>
                  </a:lnTo>
                  <a:lnTo>
                    <a:pt x="1582" y="109484"/>
                  </a:lnTo>
                  <a:lnTo>
                    <a:pt x="0" y="91943"/>
                  </a:lnTo>
                  <a:lnTo>
                    <a:pt x="11573" y="38624"/>
                  </a:lnTo>
                  <a:lnTo>
                    <a:pt x="211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48020" y="341123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6822" y="3119"/>
                  </a:lnTo>
                  <a:lnTo>
                    <a:pt x="86275" y="9553"/>
                  </a:lnTo>
                  <a:lnTo>
                    <a:pt x="34416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21720" y="330594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84891" y="350598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15463" y="3095861"/>
              <a:ext cx="248950" cy="270488"/>
            </a:xfrm>
            <a:custGeom>
              <a:avLst/>
              <a:gdLst/>
              <a:ahLst/>
              <a:cxnLst/>
              <a:rect l="0" t="0" r="0" b="0"/>
              <a:pathLst>
                <a:path w="248950" h="270488">
                  <a:moveTo>
                    <a:pt x="222153" y="31102"/>
                  </a:moveTo>
                  <a:lnTo>
                    <a:pt x="167109" y="14314"/>
                  </a:lnTo>
                  <a:lnTo>
                    <a:pt x="107641" y="5018"/>
                  </a:lnTo>
                  <a:lnTo>
                    <a:pt x="56077" y="604"/>
                  </a:lnTo>
                  <a:lnTo>
                    <a:pt x="28629" y="0"/>
                  </a:lnTo>
                  <a:lnTo>
                    <a:pt x="18268" y="3348"/>
                  </a:lnTo>
                  <a:lnTo>
                    <a:pt x="3636" y="16427"/>
                  </a:lnTo>
                  <a:lnTo>
                    <a:pt x="436" y="24828"/>
                  </a:lnTo>
                  <a:lnTo>
                    <a:pt x="0" y="43522"/>
                  </a:lnTo>
                  <a:lnTo>
                    <a:pt x="15616" y="104968"/>
                  </a:lnTo>
                  <a:lnTo>
                    <a:pt x="21291" y="110762"/>
                  </a:lnTo>
                  <a:lnTo>
                    <a:pt x="28584" y="113454"/>
                  </a:lnTo>
                  <a:lnTo>
                    <a:pt x="84012" y="115083"/>
                  </a:lnTo>
                  <a:lnTo>
                    <a:pt x="146669" y="120887"/>
                  </a:lnTo>
                  <a:lnTo>
                    <a:pt x="200861" y="139776"/>
                  </a:lnTo>
                  <a:lnTo>
                    <a:pt x="237575" y="165133"/>
                  </a:lnTo>
                  <a:lnTo>
                    <a:pt x="246555" y="185038"/>
                  </a:lnTo>
                  <a:lnTo>
                    <a:pt x="248949" y="196897"/>
                  </a:lnTo>
                  <a:lnTo>
                    <a:pt x="248206" y="207143"/>
                  </a:lnTo>
                  <a:lnTo>
                    <a:pt x="241141" y="224766"/>
                  </a:lnTo>
                  <a:lnTo>
                    <a:pt x="218421" y="247841"/>
                  </a:lnTo>
                  <a:lnTo>
                    <a:pt x="189462" y="263907"/>
                  </a:lnTo>
                  <a:lnTo>
                    <a:pt x="153065" y="270487"/>
                  </a:lnTo>
                  <a:lnTo>
                    <a:pt x="90180" y="264560"/>
                  </a:lnTo>
                  <a:lnTo>
                    <a:pt x="27652" y="255735"/>
                  </a:lnTo>
                  <a:lnTo>
                    <a:pt x="11583" y="252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95461" y="3421954"/>
              <a:ext cx="389555" cy="10337"/>
            </a:xfrm>
            <a:custGeom>
              <a:avLst/>
              <a:gdLst/>
              <a:ahLst/>
              <a:cxnLst/>
              <a:rect l="0" t="0" r="0" b="0"/>
              <a:pathLst>
                <a:path w="389555" h="10337">
                  <a:moveTo>
                    <a:pt x="389554" y="10336"/>
                  </a:moveTo>
                  <a:lnTo>
                    <a:pt x="361998" y="3100"/>
                  </a:lnTo>
                  <a:lnTo>
                    <a:pt x="302656" y="458"/>
                  </a:lnTo>
                  <a:lnTo>
                    <a:pt x="251893" y="0"/>
                  </a:lnTo>
                  <a:lnTo>
                    <a:pt x="202926" y="2984"/>
                  </a:lnTo>
                  <a:lnTo>
                    <a:pt x="144459" y="8883"/>
                  </a:lnTo>
                  <a:lnTo>
                    <a:pt x="87850" y="10049"/>
                  </a:lnTo>
                  <a:lnTo>
                    <a:pt x="34727" y="10279"/>
                  </a:lnTo>
                  <a:lnTo>
                    <a:pt x="0" y="10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70665" y="3537575"/>
              <a:ext cx="30123" cy="242156"/>
            </a:xfrm>
            <a:custGeom>
              <a:avLst/>
              <a:gdLst/>
              <a:ahLst/>
              <a:cxnLst/>
              <a:rect l="0" t="0" r="0" b="0"/>
              <a:pathLst>
                <a:path w="30123" h="242156">
                  <a:moveTo>
                    <a:pt x="9065" y="0"/>
                  </a:moveTo>
                  <a:lnTo>
                    <a:pt x="0" y="58617"/>
                  </a:lnTo>
                  <a:lnTo>
                    <a:pt x="10182" y="121452"/>
                  </a:lnTo>
                  <a:lnTo>
                    <a:pt x="17735" y="181528"/>
                  </a:lnTo>
                  <a:lnTo>
                    <a:pt x="3012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67627" y="3527046"/>
              <a:ext cx="191047" cy="172059"/>
            </a:xfrm>
            <a:custGeom>
              <a:avLst/>
              <a:gdLst/>
              <a:ahLst/>
              <a:cxnLst/>
              <a:rect l="0" t="0" r="0" b="0"/>
              <a:pathLst>
                <a:path w="191047" h="172059">
                  <a:moveTo>
                    <a:pt x="191046" y="147399"/>
                  </a:moveTo>
                  <a:lnTo>
                    <a:pt x="158594" y="141333"/>
                  </a:lnTo>
                  <a:lnTo>
                    <a:pt x="101115" y="151959"/>
                  </a:lnTo>
                  <a:lnTo>
                    <a:pt x="47893" y="165154"/>
                  </a:lnTo>
                  <a:lnTo>
                    <a:pt x="24478" y="172058"/>
                  </a:lnTo>
                  <a:lnTo>
                    <a:pt x="15660" y="170857"/>
                  </a:lnTo>
                  <a:lnTo>
                    <a:pt x="8612" y="166547"/>
                  </a:lnTo>
                  <a:lnTo>
                    <a:pt x="2743" y="160165"/>
                  </a:lnTo>
                  <a:lnTo>
                    <a:pt x="0" y="152400"/>
                  </a:lnTo>
                  <a:lnTo>
                    <a:pt x="72" y="134414"/>
                  </a:lnTo>
                  <a:lnTo>
                    <a:pt x="21127" y="75572"/>
                  </a:lnTo>
                  <a:lnTo>
                    <a:pt x="43519" y="16932"/>
                  </a:lnTo>
                  <a:lnTo>
                    <a:pt x="541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961991" y="4232455"/>
            <a:ext cx="1533471" cy="621183"/>
            <a:chOff x="1961991" y="4232455"/>
            <a:chExt cx="1533471" cy="621183"/>
          </a:xfrm>
        </p:grpSpPr>
        <p:sp>
          <p:nvSpPr>
            <p:cNvPr id="41" name="Freeform 40"/>
            <p:cNvSpPr/>
            <p:nvPr/>
          </p:nvSpPr>
          <p:spPr>
            <a:xfrm>
              <a:off x="1961991" y="4327999"/>
              <a:ext cx="196352" cy="458547"/>
            </a:xfrm>
            <a:custGeom>
              <a:avLst/>
              <a:gdLst/>
              <a:ahLst/>
              <a:cxnLst/>
              <a:rect l="0" t="0" r="0" b="0"/>
              <a:pathLst>
                <a:path w="196352" h="458547">
                  <a:moveTo>
                    <a:pt x="122651" y="325597"/>
                  </a:moveTo>
                  <a:lnTo>
                    <a:pt x="117062" y="266980"/>
                  </a:lnTo>
                  <a:lnTo>
                    <a:pt x="108079" y="246512"/>
                  </a:lnTo>
                  <a:lnTo>
                    <a:pt x="102408" y="237779"/>
                  </a:lnTo>
                  <a:lnTo>
                    <a:pt x="93948" y="233126"/>
                  </a:lnTo>
                  <a:lnTo>
                    <a:pt x="72069" y="231076"/>
                  </a:lnTo>
                  <a:lnTo>
                    <a:pt x="49868" y="237184"/>
                  </a:lnTo>
                  <a:lnTo>
                    <a:pt x="39034" y="242089"/>
                  </a:lnTo>
                  <a:lnTo>
                    <a:pt x="23877" y="256897"/>
                  </a:lnTo>
                  <a:lnTo>
                    <a:pt x="8767" y="288083"/>
                  </a:lnTo>
                  <a:lnTo>
                    <a:pt x="0" y="326960"/>
                  </a:lnTo>
                  <a:lnTo>
                    <a:pt x="522" y="368115"/>
                  </a:lnTo>
                  <a:lnTo>
                    <a:pt x="11179" y="423942"/>
                  </a:lnTo>
                  <a:lnTo>
                    <a:pt x="16751" y="434444"/>
                  </a:lnTo>
                  <a:lnTo>
                    <a:pt x="32301" y="449233"/>
                  </a:lnTo>
                  <a:lnTo>
                    <a:pt x="54029" y="456585"/>
                  </a:lnTo>
                  <a:lnTo>
                    <a:pt x="66375" y="458546"/>
                  </a:lnTo>
                  <a:lnTo>
                    <a:pt x="86331" y="454485"/>
                  </a:lnTo>
                  <a:lnTo>
                    <a:pt x="102999" y="443712"/>
                  </a:lnTo>
                  <a:lnTo>
                    <a:pt x="118206" y="427225"/>
                  </a:lnTo>
                  <a:lnTo>
                    <a:pt x="142661" y="369424"/>
                  </a:lnTo>
                  <a:lnTo>
                    <a:pt x="157539" y="320346"/>
                  </a:lnTo>
                  <a:lnTo>
                    <a:pt x="170573" y="257186"/>
                  </a:lnTo>
                  <a:lnTo>
                    <a:pt x="173895" y="206931"/>
                  </a:lnTo>
                  <a:lnTo>
                    <a:pt x="175017" y="147435"/>
                  </a:lnTo>
                  <a:lnTo>
                    <a:pt x="175239" y="90623"/>
                  </a:lnTo>
                  <a:lnTo>
                    <a:pt x="166877" y="34340"/>
                  </a:lnTo>
                  <a:lnTo>
                    <a:pt x="160635" y="6246"/>
                  </a:lnTo>
                  <a:lnTo>
                    <a:pt x="156162" y="393"/>
                  </a:lnTo>
                  <a:lnTo>
                    <a:pt x="150841" y="0"/>
                  </a:lnTo>
                  <a:lnTo>
                    <a:pt x="144954" y="3247"/>
                  </a:lnTo>
                  <a:lnTo>
                    <a:pt x="142199" y="10091"/>
                  </a:lnTo>
                  <a:lnTo>
                    <a:pt x="143278" y="73378"/>
                  </a:lnTo>
                  <a:lnTo>
                    <a:pt x="149170" y="123223"/>
                  </a:lnTo>
                  <a:lnTo>
                    <a:pt x="152735" y="175037"/>
                  </a:lnTo>
                  <a:lnTo>
                    <a:pt x="161176" y="236542"/>
                  </a:lnTo>
                  <a:lnTo>
                    <a:pt x="167176" y="290631"/>
                  </a:lnTo>
                  <a:lnTo>
                    <a:pt x="182630" y="343869"/>
                  </a:lnTo>
                  <a:lnTo>
                    <a:pt x="196351" y="367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37326" y="4506197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47854" y="4622010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0"/>
                  </a:moveTo>
                  <a:lnTo>
                    <a:pt x="67808" y="8333"/>
                  </a:lnTo>
                  <a:lnTo>
                    <a:pt x="32960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75724" y="4232455"/>
              <a:ext cx="211691" cy="242157"/>
            </a:xfrm>
            <a:custGeom>
              <a:avLst/>
              <a:gdLst/>
              <a:ahLst/>
              <a:cxnLst/>
              <a:rect l="0" t="0" r="0" b="0"/>
              <a:pathLst>
                <a:path w="211691" h="242157">
                  <a:moveTo>
                    <a:pt x="151156" y="0"/>
                  </a:moveTo>
                  <a:lnTo>
                    <a:pt x="113678" y="8334"/>
                  </a:lnTo>
                  <a:lnTo>
                    <a:pt x="62255" y="10096"/>
                  </a:lnTo>
                  <a:lnTo>
                    <a:pt x="20960" y="10401"/>
                  </a:lnTo>
                  <a:lnTo>
                    <a:pt x="11716" y="15123"/>
                  </a:lnTo>
                  <a:lnTo>
                    <a:pt x="5554" y="22951"/>
                  </a:lnTo>
                  <a:lnTo>
                    <a:pt x="1446" y="32848"/>
                  </a:lnTo>
                  <a:lnTo>
                    <a:pt x="0" y="53204"/>
                  </a:lnTo>
                  <a:lnTo>
                    <a:pt x="4432" y="112595"/>
                  </a:lnTo>
                  <a:lnTo>
                    <a:pt x="9127" y="135441"/>
                  </a:lnTo>
                  <a:lnTo>
                    <a:pt x="13186" y="140597"/>
                  </a:lnTo>
                  <a:lnTo>
                    <a:pt x="18232" y="141695"/>
                  </a:lnTo>
                  <a:lnTo>
                    <a:pt x="78304" y="122499"/>
                  </a:lnTo>
                  <a:lnTo>
                    <a:pt x="114883" y="117795"/>
                  </a:lnTo>
                  <a:lnTo>
                    <a:pt x="138544" y="122933"/>
                  </a:lnTo>
                  <a:lnTo>
                    <a:pt x="191826" y="151847"/>
                  </a:lnTo>
                  <a:lnTo>
                    <a:pt x="208616" y="165364"/>
                  </a:lnTo>
                  <a:lnTo>
                    <a:pt x="211690" y="173414"/>
                  </a:lnTo>
                  <a:lnTo>
                    <a:pt x="211399" y="182290"/>
                  </a:lnTo>
                  <a:lnTo>
                    <a:pt x="204837" y="200341"/>
                  </a:lnTo>
                  <a:lnTo>
                    <a:pt x="194122" y="216162"/>
                  </a:lnTo>
                  <a:lnTo>
                    <a:pt x="178441" y="227874"/>
                  </a:lnTo>
                  <a:lnTo>
                    <a:pt x="158604" y="235809"/>
                  </a:lnTo>
                  <a:lnTo>
                    <a:pt x="107740" y="240902"/>
                  </a:lnTo>
                  <a:lnTo>
                    <a:pt x="5640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79481" y="4506847"/>
              <a:ext cx="305328" cy="30936"/>
            </a:xfrm>
            <a:custGeom>
              <a:avLst/>
              <a:gdLst/>
              <a:ahLst/>
              <a:cxnLst/>
              <a:rect l="0" t="0" r="0" b="0"/>
              <a:pathLst>
                <a:path w="305328" h="30936">
                  <a:moveTo>
                    <a:pt x="305327" y="9878"/>
                  </a:moveTo>
                  <a:lnTo>
                    <a:pt x="277771" y="2642"/>
                  </a:lnTo>
                  <a:lnTo>
                    <a:pt x="221548" y="0"/>
                  </a:lnTo>
                  <a:lnTo>
                    <a:pt x="158204" y="6671"/>
                  </a:lnTo>
                  <a:lnTo>
                    <a:pt x="96411" y="15045"/>
                  </a:lnTo>
                  <a:lnTo>
                    <a:pt x="33999" y="28034"/>
                  </a:lnTo>
                  <a:lnTo>
                    <a:pt x="0" y="30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00580" y="4653596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70" y="171735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59072" y="4653596"/>
              <a:ext cx="162566" cy="141049"/>
            </a:xfrm>
            <a:custGeom>
              <a:avLst/>
              <a:gdLst/>
              <a:ahLst/>
              <a:cxnLst/>
              <a:rect l="0" t="0" r="0" b="0"/>
              <a:pathLst>
                <a:path w="162566" h="141049">
                  <a:moveTo>
                    <a:pt x="162565" y="105284"/>
                  </a:moveTo>
                  <a:lnTo>
                    <a:pt x="140208" y="105284"/>
                  </a:lnTo>
                  <a:lnTo>
                    <a:pt x="78223" y="129004"/>
                  </a:lnTo>
                  <a:lnTo>
                    <a:pt x="46718" y="140128"/>
                  </a:lnTo>
                  <a:lnTo>
                    <a:pt x="25679" y="141048"/>
                  </a:lnTo>
                  <a:lnTo>
                    <a:pt x="15156" y="139655"/>
                  </a:lnTo>
                  <a:lnTo>
                    <a:pt x="8140" y="134048"/>
                  </a:lnTo>
                  <a:lnTo>
                    <a:pt x="345" y="115338"/>
                  </a:lnTo>
                  <a:lnTo>
                    <a:pt x="0" y="94545"/>
                  </a:lnTo>
                  <a:lnTo>
                    <a:pt x="12432" y="36020"/>
                  </a:lnTo>
                  <a:lnTo>
                    <a:pt x="256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42735" y="4527253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81239" y="17981"/>
                  </a:lnTo>
                  <a:lnTo>
                    <a:pt x="31616" y="7633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79564" y="4474611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0" y="0"/>
                  </a:moveTo>
                  <a:lnTo>
                    <a:pt x="42662" y="55659"/>
                  </a:lnTo>
                  <a:lnTo>
                    <a:pt x="91279" y="111864"/>
                  </a:lnTo>
                  <a:lnTo>
                    <a:pt x="148018" y="154379"/>
                  </a:lnTo>
                  <a:lnTo>
                    <a:pt x="16845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79647" y="4253513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9879" y="177478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11666" y="4242984"/>
              <a:ext cx="178511" cy="165096"/>
            </a:xfrm>
            <a:custGeom>
              <a:avLst/>
              <a:gdLst/>
              <a:ahLst/>
              <a:cxnLst/>
              <a:rect l="0" t="0" r="0" b="0"/>
              <a:pathLst>
                <a:path w="178511" h="165096">
                  <a:moveTo>
                    <a:pt x="178510" y="136871"/>
                  </a:moveTo>
                  <a:lnTo>
                    <a:pt x="124365" y="139990"/>
                  </a:lnTo>
                  <a:lnTo>
                    <a:pt x="86428" y="151443"/>
                  </a:lnTo>
                  <a:lnTo>
                    <a:pt x="62715" y="160894"/>
                  </a:lnTo>
                  <a:lnTo>
                    <a:pt x="36578" y="165095"/>
                  </a:lnTo>
                  <a:lnTo>
                    <a:pt x="15604" y="160723"/>
                  </a:lnTo>
                  <a:lnTo>
                    <a:pt x="6735" y="156282"/>
                  </a:lnTo>
                  <a:lnTo>
                    <a:pt x="1992" y="149811"/>
                  </a:lnTo>
                  <a:lnTo>
                    <a:pt x="0" y="141989"/>
                  </a:lnTo>
                  <a:lnTo>
                    <a:pt x="758" y="86809"/>
                  </a:lnTo>
                  <a:lnTo>
                    <a:pt x="15150" y="23624"/>
                  </a:lnTo>
                  <a:lnTo>
                    <a:pt x="100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32248" y="4464516"/>
              <a:ext cx="263214" cy="10096"/>
            </a:xfrm>
            <a:custGeom>
              <a:avLst/>
              <a:gdLst/>
              <a:ahLst/>
              <a:cxnLst/>
              <a:rect l="0" t="0" r="0" b="0"/>
              <a:pathLst>
                <a:path w="263214" h="10096">
                  <a:moveTo>
                    <a:pt x="263213" y="10095"/>
                  </a:moveTo>
                  <a:lnTo>
                    <a:pt x="225735" y="1762"/>
                  </a:lnTo>
                  <a:lnTo>
                    <a:pt x="174311" y="0"/>
                  </a:lnTo>
                  <a:lnTo>
                    <a:pt x="120263" y="822"/>
                  </a:lnTo>
                  <a:lnTo>
                    <a:pt x="58168" y="8643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05283" y="4558839"/>
              <a:ext cx="185244" cy="218076"/>
            </a:xfrm>
            <a:custGeom>
              <a:avLst/>
              <a:gdLst/>
              <a:ahLst/>
              <a:cxnLst/>
              <a:rect l="0" t="0" r="0" b="0"/>
              <a:pathLst>
                <a:path w="185244" h="218076">
                  <a:moveTo>
                    <a:pt x="127007" y="0"/>
                  </a:moveTo>
                  <a:lnTo>
                    <a:pt x="68390" y="0"/>
                  </a:lnTo>
                  <a:lnTo>
                    <a:pt x="28010" y="0"/>
                  </a:lnTo>
                  <a:lnTo>
                    <a:pt x="17725" y="3510"/>
                  </a:lnTo>
                  <a:lnTo>
                    <a:pt x="3178" y="16768"/>
                  </a:lnTo>
                  <a:lnTo>
                    <a:pt x="0" y="25216"/>
                  </a:lnTo>
                  <a:lnTo>
                    <a:pt x="346" y="79836"/>
                  </a:lnTo>
                  <a:lnTo>
                    <a:pt x="2792" y="85980"/>
                  </a:lnTo>
                  <a:lnTo>
                    <a:pt x="6762" y="87735"/>
                  </a:lnTo>
                  <a:lnTo>
                    <a:pt x="57886" y="76203"/>
                  </a:lnTo>
                  <a:lnTo>
                    <a:pt x="110364" y="74194"/>
                  </a:lnTo>
                  <a:lnTo>
                    <a:pt x="134818" y="80158"/>
                  </a:lnTo>
                  <a:lnTo>
                    <a:pt x="156215" y="91778"/>
                  </a:lnTo>
                  <a:lnTo>
                    <a:pt x="173524" y="108640"/>
                  </a:lnTo>
                  <a:lnTo>
                    <a:pt x="182776" y="130953"/>
                  </a:lnTo>
                  <a:lnTo>
                    <a:pt x="185243" y="143454"/>
                  </a:lnTo>
                  <a:lnTo>
                    <a:pt x="181746" y="163583"/>
                  </a:lnTo>
                  <a:lnTo>
                    <a:pt x="166622" y="188069"/>
                  </a:lnTo>
                  <a:lnTo>
                    <a:pt x="160436" y="195570"/>
                  </a:lnTo>
                  <a:lnTo>
                    <a:pt x="141084" y="207023"/>
                  </a:lnTo>
                  <a:lnTo>
                    <a:pt x="115716" y="214842"/>
                  </a:lnTo>
                  <a:lnTo>
                    <a:pt x="69719" y="218075"/>
                  </a:lnTo>
                  <a:lnTo>
                    <a:pt x="1119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653181" y="4611482"/>
            <a:ext cx="242156" cy="473783"/>
            <a:chOff x="2653181" y="4611482"/>
            <a:chExt cx="242156" cy="473783"/>
          </a:xfrm>
        </p:grpSpPr>
        <p:sp>
          <p:nvSpPr>
            <p:cNvPr id="55" name="Freeform 54"/>
            <p:cNvSpPr/>
            <p:nvPr/>
          </p:nvSpPr>
          <p:spPr>
            <a:xfrm>
              <a:off x="2653181" y="4611482"/>
              <a:ext cx="242156" cy="221099"/>
            </a:xfrm>
            <a:custGeom>
              <a:avLst/>
              <a:gdLst/>
              <a:ahLst/>
              <a:cxnLst/>
              <a:rect l="0" t="0" r="0" b="0"/>
              <a:pathLst>
                <a:path w="242156" h="221099">
                  <a:moveTo>
                    <a:pt x="242155" y="0"/>
                  </a:moveTo>
                  <a:lnTo>
                    <a:pt x="182562" y="49498"/>
                  </a:lnTo>
                  <a:lnTo>
                    <a:pt x="126345" y="108418"/>
                  </a:lnTo>
                  <a:lnTo>
                    <a:pt x="72775" y="168730"/>
                  </a:lnTo>
                  <a:lnTo>
                    <a:pt x="23275" y="21038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53181" y="5032621"/>
              <a:ext cx="10529" cy="52644"/>
            </a:xfrm>
            <a:custGeom>
              <a:avLst/>
              <a:gdLst/>
              <a:ahLst/>
              <a:cxnLst/>
              <a:rect l="0" t="0" r="0" b="0"/>
              <a:pathLst>
                <a:path w="10529" h="52644">
                  <a:moveTo>
                    <a:pt x="10528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558425" y="3814210"/>
            <a:ext cx="2615737" cy="892029"/>
            <a:chOff x="2558425" y="3814210"/>
            <a:chExt cx="2615737" cy="892029"/>
          </a:xfrm>
        </p:grpSpPr>
        <p:sp>
          <p:nvSpPr>
            <p:cNvPr id="58" name="Freeform 57"/>
            <p:cNvSpPr/>
            <p:nvPr/>
          </p:nvSpPr>
          <p:spPr>
            <a:xfrm>
              <a:off x="3211191" y="4148228"/>
              <a:ext cx="221100" cy="200042"/>
            </a:xfrm>
            <a:custGeom>
              <a:avLst/>
              <a:gdLst/>
              <a:ahLst/>
              <a:cxnLst/>
              <a:rect l="0" t="0" r="0" b="0"/>
              <a:pathLst>
                <a:path w="221100" h="200042">
                  <a:moveTo>
                    <a:pt x="221099" y="0"/>
                  </a:moveTo>
                  <a:lnTo>
                    <a:pt x="157765" y="63333"/>
                  </a:lnTo>
                  <a:lnTo>
                    <a:pt x="94752" y="126346"/>
                  </a:lnTo>
                  <a:lnTo>
                    <a:pt x="61091" y="154419"/>
                  </a:lnTo>
                  <a:lnTo>
                    <a:pt x="16494" y="18117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05989" y="4032414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10529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58425" y="4200870"/>
              <a:ext cx="210570" cy="221100"/>
            </a:xfrm>
            <a:custGeom>
              <a:avLst/>
              <a:gdLst/>
              <a:ahLst/>
              <a:cxnLst/>
              <a:rect l="0" t="0" r="0" b="0"/>
              <a:pathLst>
                <a:path w="210570" h="221100">
                  <a:moveTo>
                    <a:pt x="0" y="0"/>
                  </a:moveTo>
                  <a:lnTo>
                    <a:pt x="63333" y="63333"/>
                  </a:lnTo>
                  <a:lnTo>
                    <a:pt x="126346" y="126346"/>
                  </a:lnTo>
                  <a:lnTo>
                    <a:pt x="179909" y="179909"/>
                  </a:lnTo>
                  <a:lnTo>
                    <a:pt x="201485" y="204605"/>
                  </a:lnTo>
                  <a:lnTo>
                    <a:pt x="21056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00663" y="4516725"/>
              <a:ext cx="252685" cy="189514"/>
            </a:xfrm>
            <a:custGeom>
              <a:avLst/>
              <a:gdLst/>
              <a:ahLst/>
              <a:cxnLst/>
              <a:rect l="0" t="0" r="0" b="0"/>
              <a:pathLst>
                <a:path w="252685" h="189514">
                  <a:moveTo>
                    <a:pt x="0" y="0"/>
                  </a:moveTo>
                  <a:lnTo>
                    <a:pt x="17981" y="24047"/>
                  </a:lnTo>
                  <a:lnTo>
                    <a:pt x="75523" y="66635"/>
                  </a:lnTo>
                  <a:lnTo>
                    <a:pt x="135493" y="101770"/>
                  </a:lnTo>
                  <a:lnTo>
                    <a:pt x="197664" y="145203"/>
                  </a:lnTo>
                  <a:lnTo>
                    <a:pt x="25268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16006" y="3969243"/>
              <a:ext cx="5590" cy="73701"/>
            </a:xfrm>
            <a:custGeom>
              <a:avLst/>
              <a:gdLst/>
              <a:ahLst/>
              <a:cxnLst/>
              <a:rect l="0" t="0" r="0" b="0"/>
              <a:pathLst>
                <a:path w="5590" h="7370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00746" y="441144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06114" y="4264041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1" y="0"/>
                  </a:lnTo>
                  <a:lnTo>
                    <a:pt x="593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95585" y="4348269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52642"/>
                  </a:moveTo>
                  <a:lnTo>
                    <a:pt x="115428" y="37988"/>
                  </a:lnTo>
                  <a:lnTo>
                    <a:pt x="54787" y="126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48352" y="4095585"/>
              <a:ext cx="63172" cy="410613"/>
            </a:xfrm>
            <a:custGeom>
              <a:avLst/>
              <a:gdLst/>
              <a:ahLst/>
              <a:cxnLst/>
              <a:rect l="0" t="0" r="0" b="0"/>
              <a:pathLst>
                <a:path w="63172" h="410613">
                  <a:moveTo>
                    <a:pt x="63171" y="0"/>
                  </a:moveTo>
                  <a:lnTo>
                    <a:pt x="48517" y="49552"/>
                  </a:lnTo>
                  <a:lnTo>
                    <a:pt x="44011" y="100080"/>
                  </a:lnTo>
                  <a:lnTo>
                    <a:pt x="37087" y="159505"/>
                  </a:lnTo>
                  <a:lnTo>
                    <a:pt x="33216" y="221566"/>
                  </a:lnTo>
                  <a:lnTo>
                    <a:pt x="23502" y="283712"/>
                  </a:lnTo>
                  <a:lnTo>
                    <a:pt x="13723" y="337527"/>
                  </a:lnTo>
                  <a:lnTo>
                    <a:pt x="3057" y="389459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48352" y="4516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38672" y="3814210"/>
              <a:ext cx="735490" cy="811578"/>
            </a:xfrm>
            <a:custGeom>
              <a:avLst/>
              <a:gdLst/>
              <a:ahLst/>
              <a:cxnLst/>
              <a:rect l="0" t="0" r="0" b="0"/>
              <a:pathLst>
                <a:path w="735490" h="811578">
                  <a:moveTo>
                    <a:pt x="562364" y="49748"/>
                  </a:moveTo>
                  <a:lnTo>
                    <a:pt x="500083" y="15002"/>
                  </a:lnTo>
                  <a:lnTo>
                    <a:pt x="458643" y="2928"/>
                  </a:lnTo>
                  <a:lnTo>
                    <a:pt x="412179" y="0"/>
                  </a:lnTo>
                  <a:lnTo>
                    <a:pt x="357613" y="12019"/>
                  </a:lnTo>
                  <a:lnTo>
                    <a:pt x="302381" y="30987"/>
                  </a:lnTo>
                  <a:lnTo>
                    <a:pt x="246935" y="61041"/>
                  </a:lnTo>
                  <a:lnTo>
                    <a:pt x="193923" y="95472"/>
                  </a:lnTo>
                  <a:lnTo>
                    <a:pt x="154883" y="126587"/>
                  </a:lnTo>
                  <a:lnTo>
                    <a:pt x="102803" y="188266"/>
                  </a:lnTo>
                  <a:lnTo>
                    <a:pt x="67549" y="247811"/>
                  </a:lnTo>
                  <a:lnTo>
                    <a:pt x="49595" y="283909"/>
                  </a:lnTo>
                  <a:lnTo>
                    <a:pt x="22096" y="344663"/>
                  </a:lnTo>
                  <a:lnTo>
                    <a:pt x="5085" y="407264"/>
                  </a:lnTo>
                  <a:lnTo>
                    <a:pt x="0" y="450799"/>
                  </a:lnTo>
                  <a:lnTo>
                    <a:pt x="1639" y="497445"/>
                  </a:lnTo>
                  <a:lnTo>
                    <a:pt x="6267" y="542353"/>
                  </a:lnTo>
                  <a:lnTo>
                    <a:pt x="15449" y="600857"/>
                  </a:lnTo>
                  <a:lnTo>
                    <a:pt x="28698" y="650947"/>
                  </a:lnTo>
                  <a:lnTo>
                    <a:pt x="47442" y="693475"/>
                  </a:lnTo>
                  <a:lnTo>
                    <a:pt x="91266" y="752061"/>
                  </a:lnTo>
                  <a:lnTo>
                    <a:pt x="130191" y="783486"/>
                  </a:lnTo>
                  <a:lnTo>
                    <a:pt x="178249" y="801246"/>
                  </a:lnTo>
                  <a:lnTo>
                    <a:pt x="229533" y="811577"/>
                  </a:lnTo>
                  <a:lnTo>
                    <a:pt x="281773" y="808269"/>
                  </a:lnTo>
                  <a:lnTo>
                    <a:pt x="331957" y="799880"/>
                  </a:lnTo>
                  <a:lnTo>
                    <a:pt x="392683" y="783115"/>
                  </a:lnTo>
                  <a:lnTo>
                    <a:pt x="447906" y="753101"/>
                  </a:lnTo>
                  <a:lnTo>
                    <a:pt x="509841" y="716065"/>
                  </a:lnTo>
                  <a:lnTo>
                    <a:pt x="543453" y="687211"/>
                  </a:lnTo>
                  <a:lnTo>
                    <a:pt x="602203" y="626341"/>
                  </a:lnTo>
                  <a:lnTo>
                    <a:pt x="646392" y="565428"/>
                  </a:lnTo>
                  <a:lnTo>
                    <a:pt x="685569" y="502455"/>
                  </a:lnTo>
                  <a:lnTo>
                    <a:pt x="709487" y="439301"/>
                  </a:lnTo>
                  <a:lnTo>
                    <a:pt x="727274" y="384320"/>
                  </a:lnTo>
                  <a:lnTo>
                    <a:pt x="735489" y="337094"/>
                  </a:lnTo>
                  <a:lnTo>
                    <a:pt x="731553" y="280337"/>
                  </a:lnTo>
                  <a:lnTo>
                    <a:pt x="720639" y="227125"/>
                  </a:lnTo>
                  <a:lnTo>
                    <a:pt x="686695" y="166631"/>
                  </a:lnTo>
                  <a:lnTo>
                    <a:pt x="653405" y="126884"/>
                  </a:lnTo>
                  <a:lnTo>
                    <a:pt x="594847" y="80833"/>
                  </a:lnTo>
                  <a:lnTo>
                    <a:pt x="541425" y="57626"/>
                  </a:lnTo>
                  <a:lnTo>
                    <a:pt x="490811" y="51304"/>
                  </a:lnTo>
                  <a:lnTo>
                    <a:pt x="432633" y="50056"/>
                  </a:lnTo>
                  <a:lnTo>
                    <a:pt x="383380" y="49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06994" y="136870"/>
            <a:ext cx="242376" cy="332540"/>
          </a:xfrm>
          <a:custGeom>
            <a:avLst/>
            <a:gdLst/>
            <a:ahLst/>
            <a:cxnLst/>
            <a:rect l="0" t="0" r="0" b="0"/>
            <a:pathLst>
              <a:path w="242376" h="332540">
                <a:moveTo>
                  <a:pt x="193088" y="0"/>
                </a:moveTo>
                <a:lnTo>
                  <a:pt x="176321" y="5589"/>
                </a:lnTo>
                <a:lnTo>
                  <a:pt x="114523" y="1545"/>
                </a:lnTo>
                <a:lnTo>
                  <a:pt x="53827" y="305"/>
                </a:lnTo>
                <a:lnTo>
                  <a:pt x="16515" y="5680"/>
                </a:lnTo>
                <a:lnTo>
                  <a:pt x="8692" y="11975"/>
                </a:lnTo>
                <a:lnTo>
                  <a:pt x="0" y="31449"/>
                </a:lnTo>
                <a:lnTo>
                  <a:pt x="2377" y="52582"/>
                </a:lnTo>
                <a:lnTo>
                  <a:pt x="20965" y="112513"/>
                </a:lnTo>
                <a:lnTo>
                  <a:pt x="38650" y="168021"/>
                </a:lnTo>
                <a:lnTo>
                  <a:pt x="43336" y="172845"/>
                </a:lnTo>
                <a:lnTo>
                  <a:pt x="48800" y="173722"/>
                </a:lnTo>
                <a:lnTo>
                  <a:pt x="61110" y="168457"/>
                </a:lnTo>
                <a:lnTo>
                  <a:pt x="74380" y="158318"/>
                </a:lnTo>
                <a:lnTo>
                  <a:pt x="94316" y="152252"/>
                </a:lnTo>
                <a:lnTo>
                  <a:pt x="145242" y="148358"/>
                </a:lnTo>
                <a:lnTo>
                  <a:pt x="169484" y="154064"/>
                </a:lnTo>
                <a:lnTo>
                  <a:pt x="213642" y="171202"/>
                </a:lnTo>
                <a:lnTo>
                  <a:pt x="228740" y="184884"/>
                </a:lnTo>
                <a:lnTo>
                  <a:pt x="234403" y="193446"/>
                </a:lnTo>
                <a:lnTo>
                  <a:pt x="242375" y="227853"/>
                </a:lnTo>
                <a:lnTo>
                  <a:pt x="239147" y="262094"/>
                </a:lnTo>
                <a:lnTo>
                  <a:pt x="225193" y="294467"/>
                </a:lnTo>
                <a:lnTo>
                  <a:pt x="200651" y="320696"/>
                </a:lnTo>
                <a:lnTo>
                  <a:pt x="178122" y="329705"/>
                </a:lnTo>
                <a:lnTo>
                  <a:pt x="153681" y="332539"/>
                </a:lnTo>
                <a:lnTo>
                  <a:pt x="112515" y="324826"/>
                </a:lnTo>
                <a:lnTo>
                  <a:pt x="87803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63212" y="96212"/>
            <a:ext cx="6720926" cy="514007"/>
            <a:chOff x="263212" y="96212"/>
            <a:chExt cx="6720926" cy="514007"/>
          </a:xfrm>
        </p:grpSpPr>
        <p:sp>
          <p:nvSpPr>
            <p:cNvPr id="3" name="Freeform 2"/>
            <p:cNvSpPr/>
            <p:nvPr/>
          </p:nvSpPr>
          <p:spPr>
            <a:xfrm>
              <a:off x="536953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6707" y="118643"/>
              <a:ext cx="185573" cy="365668"/>
            </a:xfrm>
            <a:custGeom>
              <a:avLst/>
              <a:gdLst/>
              <a:ahLst/>
              <a:cxnLst/>
              <a:rect l="0" t="0" r="0" b="0"/>
              <a:pathLst>
                <a:path w="185573" h="365668">
                  <a:moveTo>
                    <a:pt x="185572" y="91926"/>
                  </a:moveTo>
                  <a:lnTo>
                    <a:pt x="165329" y="47964"/>
                  </a:lnTo>
                  <a:lnTo>
                    <a:pt x="146169" y="23268"/>
                  </a:lnTo>
                  <a:lnTo>
                    <a:pt x="120085" y="6723"/>
                  </a:lnTo>
                  <a:lnTo>
                    <a:pt x="84540" y="0"/>
                  </a:lnTo>
                  <a:lnTo>
                    <a:pt x="61121" y="4667"/>
                  </a:lnTo>
                  <a:lnTo>
                    <a:pt x="49962" y="9187"/>
                  </a:lnTo>
                  <a:lnTo>
                    <a:pt x="34444" y="23568"/>
                  </a:lnTo>
                  <a:lnTo>
                    <a:pt x="4927" y="72743"/>
                  </a:lnTo>
                  <a:lnTo>
                    <a:pt x="0" y="97828"/>
                  </a:lnTo>
                  <a:lnTo>
                    <a:pt x="4050" y="118336"/>
                  </a:lnTo>
                  <a:lnTo>
                    <a:pt x="8405" y="127080"/>
                  </a:lnTo>
                  <a:lnTo>
                    <a:pt x="22604" y="139916"/>
                  </a:lnTo>
                  <a:lnTo>
                    <a:pt x="65903" y="157688"/>
                  </a:lnTo>
                  <a:lnTo>
                    <a:pt x="89102" y="158978"/>
                  </a:lnTo>
                  <a:lnTo>
                    <a:pt x="109941" y="154483"/>
                  </a:lnTo>
                  <a:lnTo>
                    <a:pt x="127002" y="144686"/>
                  </a:lnTo>
                  <a:lnTo>
                    <a:pt x="139264" y="126293"/>
                  </a:lnTo>
                  <a:lnTo>
                    <a:pt x="144172" y="114838"/>
                  </a:lnTo>
                  <a:lnTo>
                    <a:pt x="149783" y="110710"/>
                  </a:lnTo>
                  <a:lnTo>
                    <a:pt x="155864" y="111468"/>
                  </a:lnTo>
                  <a:lnTo>
                    <a:pt x="162257" y="115483"/>
                  </a:lnTo>
                  <a:lnTo>
                    <a:pt x="166519" y="122838"/>
                  </a:lnTo>
                  <a:lnTo>
                    <a:pt x="173360" y="168266"/>
                  </a:lnTo>
                  <a:lnTo>
                    <a:pt x="174711" y="222299"/>
                  </a:lnTo>
                  <a:lnTo>
                    <a:pt x="174978" y="278033"/>
                  </a:lnTo>
                  <a:lnTo>
                    <a:pt x="175031" y="330983"/>
                  </a:lnTo>
                  <a:lnTo>
                    <a:pt x="175044" y="365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32638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8199" y="111111"/>
              <a:ext cx="159523" cy="349416"/>
            </a:xfrm>
            <a:custGeom>
              <a:avLst/>
              <a:gdLst/>
              <a:ahLst/>
              <a:cxnLst/>
              <a:rect l="0" t="0" r="0" b="0"/>
              <a:pathLst>
                <a:path w="159523" h="349416">
                  <a:moveTo>
                    <a:pt x="21034" y="88930"/>
                  </a:moveTo>
                  <a:lnTo>
                    <a:pt x="24153" y="137861"/>
                  </a:lnTo>
                  <a:lnTo>
                    <a:pt x="29367" y="185706"/>
                  </a:lnTo>
                  <a:lnTo>
                    <a:pt x="30912" y="236927"/>
                  </a:lnTo>
                  <a:lnTo>
                    <a:pt x="31369" y="286029"/>
                  </a:lnTo>
                  <a:lnTo>
                    <a:pt x="31524" y="344542"/>
                  </a:lnTo>
                  <a:lnTo>
                    <a:pt x="30367" y="349415"/>
                  </a:lnTo>
                  <a:lnTo>
                    <a:pt x="28426" y="347985"/>
                  </a:lnTo>
                  <a:lnTo>
                    <a:pt x="13602" y="298519"/>
                  </a:lnTo>
                  <a:lnTo>
                    <a:pt x="3015" y="237868"/>
                  </a:lnTo>
                  <a:lnTo>
                    <a:pt x="577" y="180481"/>
                  </a:lnTo>
                  <a:lnTo>
                    <a:pt x="95" y="124085"/>
                  </a:lnTo>
                  <a:lnTo>
                    <a:pt x="0" y="64765"/>
                  </a:lnTo>
                  <a:lnTo>
                    <a:pt x="2327" y="34906"/>
                  </a:lnTo>
                  <a:lnTo>
                    <a:pt x="11160" y="13837"/>
                  </a:lnTo>
                  <a:lnTo>
                    <a:pt x="19130" y="7282"/>
                  </a:lnTo>
                  <a:lnTo>
                    <a:pt x="40465" y="0"/>
                  </a:lnTo>
                  <a:lnTo>
                    <a:pt x="78784" y="1489"/>
                  </a:lnTo>
                  <a:lnTo>
                    <a:pt x="114184" y="14928"/>
                  </a:lnTo>
                  <a:lnTo>
                    <a:pt x="141311" y="33728"/>
                  </a:lnTo>
                  <a:lnTo>
                    <a:pt x="153649" y="53477"/>
                  </a:lnTo>
                  <a:lnTo>
                    <a:pt x="158577" y="65295"/>
                  </a:lnTo>
                  <a:lnTo>
                    <a:pt x="159522" y="76683"/>
                  </a:lnTo>
                  <a:lnTo>
                    <a:pt x="154334" y="98695"/>
                  </a:lnTo>
                  <a:lnTo>
                    <a:pt x="141109" y="113937"/>
                  </a:lnTo>
                  <a:lnTo>
                    <a:pt x="104024" y="133254"/>
                  </a:lnTo>
                  <a:lnTo>
                    <a:pt x="50362" y="151930"/>
                  </a:lnTo>
                  <a:lnTo>
                    <a:pt x="31562" y="162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3038" y="322856"/>
              <a:ext cx="110910" cy="119419"/>
            </a:xfrm>
            <a:custGeom>
              <a:avLst/>
              <a:gdLst/>
              <a:ahLst/>
              <a:cxnLst/>
              <a:rect l="0" t="0" r="0" b="0"/>
              <a:pathLst>
                <a:path w="110910" h="119419">
                  <a:moveTo>
                    <a:pt x="107822" y="45641"/>
                  </a:moveTo>
                  <a:lnTo>
                    <a:pt x="70735" y="10894"/>
                  </a:lnTo>
                  <a:lnTo>
                    <a:pt x="52734" y="1732"/>
                  </a:lnTo>
                  <a:lnTo>
                    <a:pt x="33036" y="0"/>
                  </a:lnTo>
                  <a:lnTo>
                    <a:pt x="22869" y="1175"/>
                  </a:lnTo>
                  <a:lnTo>
                    <a:pt x="14922" y="5469"/>
                  </a:lnTo>
                  <a:lnTo>
                    <a:pt x="2972" y="19598"/>
                  </a:lnTo>
                  <a:lnTo>
                    <a:pt x="0" y="40695"/>
                  </a:lnTo>
                  <a:lnTo>
                    <a:pt x="7625" y="86778"/>
                  </a:lnTo>
                  <a:lnTo>
                    <a:pt x="23125" y="105258"/>
                  </a:lnTo>
                  <a:lnTo>
                    <a:pt x="33810" y="113462"/>
                  </a:lnTo>
                  <a:lnTo>
                    <a:pt x="44443" y="117761"/>
                  </a:lnTo>
                  <a:lnTo>
                    <a:pt x="65615" y="119418"/>
                  </a:lnTo>
                  <a:lnTo>
                    <a:pt x="75005" y="115883"/>
                  </a:lnTo>
                  <a:lnTo>
                    <a:pt x="91676" y="102596"/>
                  </a:lnTo>
                  <a:lnTo>
                    <a:pt x="108627" y="75385"/>
                  </a:lnTo>
                  <a:lnTo>
                    <a:pt x="110909" y="55351"/>
                  </a:lnTo>
                  <a:lnTo>
                    <a:pt x="107822" y="140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84559" y="305326"/>
              <a:ext cx="197077" cy="137069"/>
            </a:xfrm>
            <a:custGeom>
              <a:avLst/>
              <a:gdLst/>
              <a:ahLst/>
              <a:cxnLst/>
              <a:rect l="0" t="0" r="0" b="0"/>
              <a:pathLst>
                <a:path w="197077" h="137069">
                  <a:moveTo>
                    <a:pt x="0" y="52642"/>
                  </a:moveTo>
                  <a:lnTo>
                    <a:pt x="3120" y="95334"/>
                  </a:lnTo>
                  <a:lnTo>
                    <a:pt x="9575" y="114900"/>
                  </a:lnTo>
                  <a:lnTo>
                    <a:pt x="20244" y="131395"/>
                  </a:lnTo>
                  <a:lnTo>
                    <a:pt x="27534" y="135560"/>
                  </a:lnTo>
                  <a:lnTo>
                    <a:pt x="44993" y="137068"/>
                  </a:lnTo>
                  <a:lnTo>
                    <a:pt x="61331" y="130719"/>
                  </a:lnTo>
                  <a:lnTo>
                    <a:pt x="68963" y="125750"/>
                  </a:lnTo>
                  <a:lnTo>
                    <a:pt x="80563" y="107752"/>
                  </a:lnTo>
                  <a:lnTo>
                    <a:pt x="85294" y="96401"/>
                  </a:lnTo>
                  <a:lnTo>
                    <a:pt x="88449" y="93513"/>
                  </a:lnTo>
                  <a:lnTo>
                    <a:pt x="90551" y="96267"/>
                  </a:lnTo>
                  <a:lnTo>
                    <a:pt x="91953" y="102783"/>
                  </a:lnTo>
                  <a:lnTo>
                    <a:pt x="96397" y="108296"/>
                  </a:lnTo>
                  <a:lnTo>
                    <a:pt x="110694" y="117542"/>
                  </a:lnTo>
                  <a:lnTo>
                    <a:pt x="131865" y="119311"/>
                  </a:lnTo>
                  <a:lnTo>
                    <a:pt x="154533" y="115028"/>
                  </a:lnTo>
                  <a:lnTo>
                    <a:pt x="172407" y="105326"/>
                  </a:lnTo>
                  <a:lnTo>
                    <a:pt x="185030" y="90095"/>
                  </a:lnTo>
                  <a:lnTo>
                    <a:pt x="193370" y="70458"/>
                  </a:lnTo>
                  <a:lnTo>
                    <a:pt x="197076" y="46132"/>
                  </a:lnTo>
                  <a:lnTo>
                    <a:pt x="192485" y="25962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3761" y="292025"/>
              <a:ext cx="118768" cy="139644"/>
            </a:xfrm>
            <a:custGeom>
              <a:avLst/>
              <a:gdLst/>
              <a:ahLst/>
              <a:cxnLst/>
              <a:rect l="0" t="0" r="0" b="0"/>
              <a:pathLst>
                <a:path w="118768" h="139644">
                  <a:moveTo>
                    <a:pt x="2954" y="55415"/>
                  </a:moveTo>
                  <a:lnTo>
                    <a:pt x="14132" y="66593"/>
                  </a:lnTo>
                  <a:lnTo>
                    <a:pt x="32098" y="72081"/>
                  </a:lnTo>
                  <a:lnTo>
                    <a:pt x="43440" y="73545"/>
                  </a:lnTo>
                  <a:lnTo>
                    <a:pt x="65401" y="68932"/>
                  </a:lnTo>
                  <a:lnTo>
                    <a:pt x="94376" y="53181"/>
                  </a:lnTo>
                  <a:lnTo>
                    <a:pt x="102506" y="46907"/>
                  </a:lnTo>
                  <a:lnTo>
                    <a:pt x="105587" y="39214"/>
                  </a:lnTo>
                  <a:lnTo>
                    <a:pt x="105301" y="30576"/>
                  </a:lnTo>
                  <a:lnTo>
                    <a:pt x="102771" y="21308"/>
                  </a:lnTo>
                  <a:lnTo>
                    <a:pt x="97574" y="13960"/>
                  </a:lnTo>
                  <a:lnTo>
                    <a:pt x="82442" y="2675"/>
                  </a:lnTo>
                  <a:lnTo>
                    <a:pt x="60899" y="0"/>
                  </a:lnTo>
                  <a:lnTo>
                    <a:pt x="38066" y="3880"/>
                  </a:lnTo>
                  <a:lnTo>
                    <a:pt x="20119" y="13403"/>
                  </a:lnTo>
                  <a:lnTo>
                    <a:pt x="7463" y="28554"/>
                  </a:lnTo>
                  <a:lnTo>
                    <a:pt x="2450" y="37508"/>
                  </a:lnTo>
                  <a:lnTo>
                    <a:pt x="0" y="56815"/>
                  </a:lnTo>
                  <a:lnTo>
                    <a:pt x="3981" y="77094"/>
                  </a:lnTo>
                  <a:lnTo>
                    <a:pt x="19376" y="107072"/>
                  </a:lnTo>
                  <a:lnTo>
                    <a:pt x="32089" y="123607"/>
                  </a:lnTo>
                  <a:lnTo>
                    <a:pt x="54897" y="132516"/>
                  </a:lnTo>
                  <a:lnTo>
                    <a:pt x="91264" y="137531"/>
                  </a:lnTo>
                  <a:lnTo>
                    <a:pt x="118767" y="139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28732" y="284269"/>
              <a:ext cx="71724" cy="148840"/>
            </a:xfrm>
            <a:custGeom>
              <a:avLst/>
              <a:gdLst/>
              <a:ahLst/>
              <a:cxnLst/>
              <a:rect l="0" t="0" r="0" b="0"/>
              <a:pathLst>
                <a:path w="71724" h="148840">
                  <a:moveTo>
                    <a:pt x="8553" y="52642"/>
                  </a:moveTo>
                  <a:lnTo>
                    <a:pt x="14142" y="111259"/>
                  </a:lnTo>
                  <a:lnTo>
                    <a:pt x="24171" y="148839"/>
                  </a:lnTo>
                  <a:lnTo>
                    <a:pt x="8029" y="93711"/>
                  </a:lnTo>
                  <a:lnTo>
                    <a:pt x="988" y="59742"/>
                  </a:lnTo>
                  <a:lnTo>
                    <a:pt x="0" y="46847"/>
                  </a:lnTo>
                  <a:lnTo>
                    <a:pt x="2851" y="35910"/>
                  </a:lnTo>
                  <a:lnTo>
                    <a:pt x="15377" y="17520"/>
                  </a:lnTo>
                  <a:lnTo>
                    <a:pt x="35763" y="7787"/>
                  </a:lnTo>
                  <a:lnTo>
                    <a:pt x="717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64893" y="273740"/>
              <a:ext cx="146274" cy="174769"/>
            </a:xfrm>
            <a:custGeom>
              <a:avLst/>
              <a:gdLst/>
              <a:ahLst/>
              <a:cxnLst/>
              <a:rect l="0" t="0" r="0" b="0"/>
              <a:pathLst>
                <a:path w="146274" h="174769">
                  <a:moveTo>
                    <a:pt x="93490" y="0"/>
                  </a:moveTo>
                  <a:lnTo>
                    <a:pt x="50798" y="3120"/>
                  </a:lnTo>
                  <a:lnTo>
                    <a:pt x="19619" y="14573"/>
                  </a:lnTo>
                  <a:lnTo>
                    <a:pt x="9148" y="20244"/>
                  </a:lnTo>
                  <a:lnTo>
                    <a:pt x="3337" y="28704"/>
                  </a:lnTo>
                  <a:lnTo>
                    <a:pt x="0" y="50582"/>
                  </a:lnTo>
                  <a:lnTo>
                    <a:pt x="3087" y="59458"/>
                  </a:lnTo>
                  <a:lnTo>
                    <a:pt x="15876" y="72439"/>
                  </a:lnTo>
                  <a:lnTo>
                    <a:pt x="36378" y="75869"/>
                  </a:lnTo>
                  <a:lnTo>
                    <a:pt x="71109" y="77462"/>
                  </a:lnTo>
                  <a:lnTo>
                    <a:pt x="92902" y="83561"/>
                  </a:lnTo>
                  <a:lnTo>
                    <a:pt x="132368" y="106540"/>
                  </a:lnTo>
                  <a:lnTo>
                    <a:pt x="140466" y="113141"/>
                  </a:lnTo>
                  <a:lnTo>
                    <a:pt x="144694" y="121051"/>
                  </a:lnTo>
                  <a:lnTo>
                    <a:pt x="146273" y="139198"/>
                  </a:lnTo>
                  <a:lnTo>
                    <a:pt x="142717" y="147781"/>
                  </a:lnTo>
                  <a:lnTo>
                    <a:pt x="129407" y="163557"/>
                  </a:lnTo>
                  <a:lnTo>
                    <a:pt x="105554" y="172128"/>
                  </a:lnTo>
                  <a:lnTo>
                    <a:pt x="77795" y="174768"/>
                  </a:lnTo>
                  <a:lnTo>
                    <a:pt x="3031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99566" y="292828"/>
              <a:ext cx="167225" cy="166740"/>
            </a:xfrm>
            <a:custGeom>
              <a:avLst/>
              <a:gdLst/>
              <a:ahLst/>
              <a:cxnLst/>
              <a:rect l="0" t="0" r="0" b="0"/>
              <a:pathLst>
                <a:path w="167225" h="166740">
                  <a:moveTo>
                    <a:pt x="90485" y="33555"/>
                  </a:moveTo>
                  <a:lnTo>
                    <a:pt x="84896" y="16787"/>
                  </a:lnTo>
                  <a:lnTo>
                    <a:pt x="72794" y="5436"/>
                  </a:lnTo>
                  <a:lnTo>
                    <a:pt x="64653" y="771"/>
                  </a:lnTo>
                  <a:lnTo>
                    <a:pt x="55716" y="0"/>
                  </a:lnTo>
                  <a:lnTo>
                    <a:pt x="36428" y="5384"/>
                  </a:lnTo>
                  <a:lnTo>
                    <a:pt x="19276" y="18695"/>
                  </a:lnTo>
                  <a:lnTo>
                    <a:pt x="11427" y="27158"/>
                  </a:lnTo>
                  <a:lnTo>
                    <a:pt x="2706" y="49039"/>
                  </a:lnTo>
                  <a:lnTo>
                    <a:pt x="0" y="73192"/>
                  </a:lnTo>
                  <a:lnTo>
                    <a:pt x="2696" y="95625"/>
                  </a:lnTo>
                  <a:lnTo>
                    <a:pt x="21970" y="133574"/>
                  </a:lnTo>
                  <a:lnTo>
                    <a:pt x="40147" y="151318"/>
                  </a:lnTo>
                  <a:lnTo>
                    <a:pt x="61094" y="161933"/>
                  </a:lnTo>
                  <a:lnTo>
                    <a:pt x="98024" y="166739"/>
                  </a:lnTo>
                  <a:lnTo>
                    <a:pt x="120742" y="163718"/>
                  </a:lnTo>
                  <a:lnTo>
                    <a:pt x="139418" y="152236"/>
                  </a:lnTo>
                  <a:lnTo>
                    <a:pt x="154347" y="134265"/>
                  </a:lnTo>
                  <a:lnTo>
                    <a:pt x="164882" y="110681"/>
                  </a:lnTo>
                  <a:lnTo>
                    <a:pt x="167224" y="87720"/>
                  </a:lnTo>
                  <a:lnTo>
                    <a:pt x="159196" y="44384"/>
                  </a:lnTo>
                  <a:lnTo>
                    <a:pt x="146760" y="26280"/>
                  </a:lnTo>
                  <a:lnTo>
                    <a:pt x="138530" y="18176"/>
                  </a:lnTo>
                  <a:lnTo>
                    <a:pt x="120027" y="9172"/>
                  </a:lnTo>
                  <a:lnTo>
                    <a:pt x="90485" y="1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7925" y="157593"/>
              <a:ext cx="91640" cy="305661"/>
            </a:xfrm>
            <a:custGeom>
              <a:avLst/>
              <a:gdLst/>
              <a:ahLst/>
              <a:cxnLst/>
              <a:rect l="0" t="0" r="0" b="0"/>
              <a:pathLst>
                <a:path w="91640" h="305661">
                  <a:moveTo>
                    <a:pt x="60054" y="305660"/>
                  </a:moveTo>
                  <a:lnTo>
                    <a:pt x="42096" y="243380"/>
                  </a:lnTo>
                  <a:lnTo>
                    <a:pt x="24905" y="181053"/>
                  </a:lnTo>
                  <a:lnTo>
                    <a:pt x="10910" y="129142"/>
                  </a:lnTo>
                  <a:lnTo>
                    <a:pt x="0" y="73827"/>
                  </a:lnTo>
                  <a:lnTo>
                    <a:pt x="608" y="47036"/>
                  </a:lnTo>
                  <a:lnTo>
                    <a:pt x="8677" y="23430"/>
                  </a:lnTo>
                  <a:lnTo>
                    <a:pt x="23182" y="7479"/>
                  </a:lnTo>
                  <a:lnTo>
                    <a:pt x="31963" y="1588"/>
                  </a:lnTo>
                  <a:lnTo>
                    <a:pt x="41327" y="0"/>
                  </a:lnTo>
                  <a:lnTo>
                    <a:pt x="61089" y="4475"/>
                  </a:lnTo>
                  <a:lnTo>
                    <a:pt x="91639" y="21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74279" y="294797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8216" y="96212"/>
              <a:ext cx="147369" cy="396010"/>
            </a:xfrm>
            <a:custGeom>
              <a:avLst/>
              <a:gdLst/>
              <a:ahLst/>
              <a:cxnLst/>
              <a:rect l="0" t="0" r="0" b="0"/>
              <a:pathLst>
                <a:path w="147369" h="396010">
                  <a:moveTo>
                    <a:pt x="7203" y="124886"/>
                  </a:moveTo>
                  <a:lnTo>
                    <a:pt x="1137" y="157338"/>
                  </a:lnTo>
                  <a:lnTo>
                    <a:pt x="11763" y="214817"/>
                  </a:lnTo>
                  <a:lnTo>
                    <a:pt x="17722" y="270379"/>
                  </a:lnTo>
                  <a:lnTo>
                    <a:pt x="25832" y="333346"/>
                  </a:lnTo>
                  <a:lnTo>
                    <a:pt x="27781" y="391191"/>
                  </a:lnTo>
                  <a:lnTo>
                    <a:pt x="26771" y="396009"/>
                  </a:lnTo>
                  <a:lnTo>
                    <a:pt x="24927" y="394542"/>
                  </a:lnTo>
                  <a:lnTo>
                    <a:pt x="11444" y="353419"/>
                  </a:lnTo>
                  <a:lnTo>
                    <a:pt x="8041" y="302566"/>
                  </a:lnTo>
                  <a:lnTo>
                    <a:pt x="7369" y="247461"/>
                  </a:lnTo>
                  <a:lnTo>
                    <a:pt x="0" y="190346"/>
                  </a:lnTo>
                  <a:lnTo>
                    <a:pt x="451" y="130191"/>
                  </a:lnTo>
                  <a:lnTo>
                    <a:pt x="5870" y="78231"/>
                  </a:lnTo>
                  <a:lnTo>
                    <a:pt x="12397" y="42432"/>
                  </a:lnTo>
                  <a:lnTo>
                    <a:pt x="27330" y="9598"/>
                  </a:lnTo>
                  <a:lnTo>
                    <a:pt x="34659" y="3574"/>
                  </a:lnTo>
                  <a:lnTo>
                    <a:pt x="43055" y="727"/>
                  </a:lnTo>
                  <a:lnTo>
                    <a:pt x="52161" y="0"/>
                  </a:lnTo>
                  <a:lnTo>
                    <a:pt x="71638" y="5430"/>
                  </a:lnTo>
                  <a:lnTo>
                    <a:pt x="99215" y="21641"/>
                  </a:lnTo>
                  <a:lnTo>
                    <a:pt x="122203" y="44382"/>
                  </a:lnTo>
                  <a:lnTo>
                    <a:pt x="135523" y="64540"/>
                  </a:lnTo>
                  <a:lnTo>
                    <a:pt x="145343" y="89097"/>
                  </a:lnTo>
                  <a:lnTo>
                    <a:pt x="147368" y="112489"/>
                  </a:lnTo>
                  <a:lnTo>
                    <a:pt x="143198" y="133414"/>
                  </a:lnTo>
                  <a:lnTo>
                    <a:pt x="133546" y="150513"/>
                  </a:lnTo>
                  <a:lnTo>
                    <a:pt x="125357" y="156009"/>
                  </a:lnTo>
                  <a:lnTo>
                    <a:pt x="63715" y="173271"/>
                  </a:lnTo>
                  <a:lnTo>
                    <a:pt x="49317" y="177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3347" y="284269"/>
              <a:ext cx="94757" cy="161803"/>
            </a:xfrm>
            <a:custGeom>
              <a:avLst/>
              <a:gdLst/>
              <a:ahLst/>
              <a:cxnLst/>
              <a:rect l="0" t="0" r="0" b="0"/>
              <a:pathLst>
                <a:path w="94757" h="161803">
                  <a:moveTo>
                    <a:pt x="0" y="84228"/>
                  </a:moveTo>
                  <a:lnTo>
                    <a:pt x="25194" y="138103"/>
                  </a:lnTo>
                  <a:lnTo>
                    <a:pt x="35410" y="161802"/>
                  </a:lnTo>
                  <a:lnTo>
                    <a:pt x="32069" y="149717"/>
                  </a:lnTo>
                  <a:lnTo>
                    <a:pt x="14942" y="92866"/>
                  </a:lnTo>
                  <a:lnTo>
                    <a:pt x="12490" y="67790"/>
                  </a:lnTo>
                  <a:lnTo>
                    <a:pt x="17639" y="47286"/>
                  </a:lnTo>
                  <a:lnTo>
                    <a:pt x="22288" y="38543"/>
                  </a:lnTo>
                  <a:lnTo>
                    <a:pt x="36812" y="2570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07511" y="311942"/>
              <a:ext cx="133360" cy="136454"/>
            </a:xfrm>
            <a:custGeom>
              <a:avLst/>
              <a:gdLst/>
              <a:ahLst/>
              <a:cxnLst/>
              <a:rect l="0" t="0" r="0" b="0"/>
              <a:pathLst>
                <a:path w="133360" h="136454">
                  <a:moveTo>
                    <a:pt x="109048" y="24969"/>
                  </a:moveTo>
                  <a:lnTo>
                    <a:pt x="65086" y="1250"/>
                  </a:lnTo>
                  <a:lnTo>
                    <a:pt x="45055" y="0"/>
                  </a:lnTo>
                  <a:lnTo>
                    <a:pt x="34801" y="1304"/>
                  </a:lnTo>
                  <a:lnTo>
                    <a:pt x="26795" y="5683"/>
                  </a:lnTo>
                  <a:lnTo>
                    <a:pt x="14779" y="19907"/>
                  </a:lnTo>
                  <a:lnTo>
                    <a:pt x="1438" y="47646"/>
                  </a:lnTo>
                  <a:lnTo>
                    <a:pt x="0" y="67803"/>
                  </a:lnTo>
                  <a:lnTo>
                    <a:pt x="4430" y="87290"/>
                  </a:lnTo>
                  <a:lnTo>
                    <a:pt x="26338" y="118865"/>
                  </a:lnTo>
                  <a:lnTo>
                    <a:pt x="32851" y="126171"/>
                  </a:lnTo>
                  <a:lnTo>
                    <a:pt x="52566" y="134289"/>
                  </a:lnTo>
                  <a:lnTo>
                    <a:pt x="64374" y="136453"/>
                  </a:lnTo>
                  <a:lnTo>
                    <a:pt x="83734" y="132620"/>
                  </a:lnTo>
                  <a:lnTo>
                    <a:pt x="107787" y="117307"/>
                  </a:lnTo>
                  <a:lnTo>
                    <a:pt x="121356" y="103443"/>
                  </a:lnTo>
                  <a:lnTo>
                    <a:pt x="131286" y="85583"/>
                  </a:lnTo>
                  <a:lnTo>
                    <a:pt x="133359" y="65947"/>
                  </a:lnTo>
                  <a:lnTo>
                    <a:pt x="129212" y="46691"/>
                  </a:lnTo>
                  <a:lnTo>
                    <a:pt x="98520" y="3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12667" y="155585"/>
              <a:ext cx="135520" cy="305855"/>
            </a:xfrm>
            <a:custGeom>
              <a:avLst/>
              <a:gdLst/>
              <a:ahLst/>
              <a:cxnLst/>
              <a:rect l="0" t="0" r="0" b="0"/>
              <a:pathLst>
                <a:path w="135520" h="305855">
                  <a:moveTo>
                    <a:pt x="93405" y="255026"/>
                  </a:moveTo>
                  <a:lnTo>
                    <a:pt x="93405" y="232669"/>
                  </a:lnTo>
                  <a:lnTo>
                    <a:pt x="82227" y="201998"/>
                  </a:lnTo>
                  <a:lnTo>
                    <a:pt x="64097" y="176273"/>
                  </a:lnTo>
                  <a:lnTo>
                    <a:pt x="56319" y="172108"/>
                  </a:lnTo>
                  <a:lnTo>
                    <a:pt x="38318" y="170600"/>
                  </a:lnTo>
                  <a:lnTo>
                    <a:pt x="29774" y="174176"/>
                  </a:lnTo>
                  <a:lnTo>
                    <a:pt x="14042" y="187507"/>
                  </a:lnTo>
                  <a:lnTo>
                    <a:pt x="5490" y="208250"/>
                  </a:lnTo>
                  <a:lnTo>
                    <a:pt x="0" y="259694"/>
                  </a:lnTo>
                  <a:lnTo>
                    <a:pt x="5489" y="284007"/>
                  </a:lnTo>
                  <a:lnTo>
                    <a:pt x="10227" y="295404"/>
                  </a:lnTo>
                  <a:lnTo>
                    <a:pt x="18066" y="301831"/>
                  </a:lnTo>
                  <a:lnTo>
                    <a:pt x="27971" y="304947"/>
                  </a:lnTo>
                  <a:lnTo>
                    <a:pt x="39254" y="305854"/>
                  </a:lnTo>
                  <a:lnTo>
                    <a:pt x="49116" y="301780"/>
                  </a:lnTo>
                  <a:lnTo>
                    <a:pt x="74173" y="274858"/>
                  </a:lnTo>
                  <a:lnTo>
                    <a:pt x="95246" y="242965"/>
                  </a:lnTo>
                  <a:lnTo>
                    <a:pt x="108249" y="204399"/>
                  </a:lnTo>
                  <a:lnTo>
                    <a:pt x="116354" y="149446"/>
                  </a:lnTo>
                  <a:lnTo>
                    <a:pt x="123285" y="93531"/>
                  </a:lnTo>
                  <a:lnTo>
                    <a:pt x="116248" y="37425"/>
                  </a:lnTo>
                  <a:lnTo>
                    <a:pt x="110187" y="9356"/>
                  </a:lnTo>
                  <a:lnTo>
                    <a:pt x="105763" y="2339"/>
                  </a:lnTo>
                  <a:lnTo>
                    <a:pt x="100474" y="0"/>
                  </a:lnTo>
                  <a:lnTo>
                    <a:pt x="94608" y="781"/>
                  </a:lnTo>
                  <a:lnTo>
                    <a:pt x="90698" y="7150"/>
                  </a:lnTo>
                  <a:lnTo>
                    <a:pt x="83907" y="69887"/>
                  </a:lnTo>
                  <a:lnTo>
                    <a:pt x="84250" y="125345"/>
                  </a:lnTo>
                  <a:lnTo>
                    <a:pt x="94370" y="178241"/>
                  </a:lnTo>
                  <a:lnTo>
                    <a:pt x="112250" y="232393"/>
                  </a:lnTo>
                  <a:lnTo>
                    <a:pt x="135519" y="265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13553" y="284269"/>
              <a:ext cx="106269" cy="148083"/>
            </a:xfrm>
            <a:custGeom>
              <a:avLst/>
              <a:gdLst/>
              <a:ahLst/>
              <a:cxnLst/>
              <a:rect l="0" t="0" r="0" b="0"/>
              <a:pathLst>
                <a:path w="106269" h="148083">
                  <a:moveTo>
                    <a:pt x="8333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12587" y="126071"/>
                  </a:lnTo>
                  <a:lnTo>
                    <a:pt x="18188" y="134350"/>
                  </a:lnTo>
                  <a:lnTo>
                    <a:pt x="33770" y="146669"/>
                  </a:lnTo>
                  <a:lnTo>
                    <a:pt x="42838" y="148082"/>
                  </a:lnTo>
                  <a:lnTo>
                    <a:pt x="62273" y="143413"/>
                  </a:lnTo>
                  <a:lnTo>
                    <a:pt x="76370" y="130420"/>
                  </a:lnTo>
                  <a:lnTo>
                    <a:pt x="102593" y="73133"/>
                  </a:lnTo>
                  <a:lnTo>
                    <a:pt x="106268" y="62793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62960" y="263212"/>
              <a:ext cx="153725" cy="144016"/>
            </a:xfrm>
            <a:custGeom>
              <a:avLst/>
              <a:gdLst/>
              <a:ahLst/>
              <a:cxnLst/>
              <a:rect l="0" t="0" r="0" b="0"/>
              <a:pathLst>
                <a:path w="153725" h="144016">
                  <a:moveTo>
                    <a:pt x="101082" y="0"/>
                  </a:moveTo>
                  <a:lnTo>
                    <a:pt x="78725" y="0"/>
                  </a:lnTo>
                  <a:lnTo>
                    <a:pt x="61509" y="6239"/>
                  </a:lnTo>
                  <a:lnTo>
                    <a:pt x="9983" y="49498"/>
                  </a:lnTo>
                  <a:lnTo>
                    <a:pt x="2102" y="69572"/>
                  </a:lnTo>
                  <a:lnTo>
                    <a:pt x="0" y="81476"/>
                  </a:lnTo>
                  <a:lnTo>
                    <a:pt x="3904" y="104062"/>
                  </a:lnTo>
                  <a:lnTo>
                    <a:pt x="8221" y="114998"/>
                  </a:lnTo>
                  <a:lnTo>
                    <a:pt x="22375" y="130269"/>
                  </a:lnTo>
                  <a:lnTo>
                    <a:pt x="31063" y="135979"/>
                  </a:lnTo>
                  <a:lnTo>
                    <a:pt x="65647" y="144015"/>
                  </a:lnTo>
                  <a:lnTo>
                    <a:pt x="105530" y="140807"/>
                  </a:lnTo>
                  <a:lnTo>
                    <a:pt x="126845" y="132381"/>
                  </a:lnTo>
                  <a:lnTo>
                    <a:pt x="15372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79855" y="105284"/>
              <a:ext cx="15550" cy="315856"/>
            </a:xfrm>
            <a:custGeom>
              <a:avLst/>
              <a:gdLst/>
              <a:ahLst/>
              <a:cxnLst/>
              <a:rect l="0" t="0" r="0" b="0"/>
              <a:pathLst>
                <a:path w="15550" h="315856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10722" y="228040"/>
                  </a:lnTo>
                  <a:lnTo>
                    <a:pt x="15549" y="286118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37741" y="181179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98468" y="0"/>
                  </a:lnTo>
                  <a:lnTo>
                    <a:pt x="56862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36260" y="236017"/>
              <a:ext cx="142561" cy="159370"/>
            </a:xfrm>
            <a:custGeom>
              <a:avLst/>
              <a:gdLst/>
              <a:ahLst/>
              <a:cxnLst/>
              <a:rect l="0" t="0" r="0" b="0"/>
              <a:pathLst>
                <a:path w="142561" h="159370">
                  <a:moveTo>
                    <a:pt x="106807" y="16666"/>
                  </a:moveTo>
                  <a:lnTo>
                    <a:pt x="95628" y="5488"/>
                  </a:lnTo>
                  <a:lnTo>
                    <a:pt x="74543" y="0"/>
                  </a:lnTo>
                  <a:lnTo>
                    <a:pt x="36026" y="30"/>
                  </a:lnTo>
                  <a:lnTo>
                    <a:pt x="24525" y="2066"/>
                  </a:lnTo>
                  <a:lnTo>
                    <a:pt x="15687" y="6933"/>
                  </a:lnTo>
                  <a:lnTo>
                    <a:pt x="2748" y="21699"/>
                  </a:lnTo>
                  <a:lnTo>
                    <a:pt x="0" y="30550"/>
                  </a:lnTo>
                  <a:lnTo>
                    <a:pt x="66" y="49743"/>
                  </a:lnTo>
                  <a:lnTo>
                    <a:pt x="5231" y="56265"/>
                  </a:lnTo>
                  <a:lnTo>
                    <a:pt x="23447" y="63512"/>
                  </a:lnTo>
                  <a:lnTo>
                    <a:pt x="83669" y="74785"/>
                  </a:lnTo>
                  <a:lnTo>
                    <a:pt x="127453" y="98467"/>
                  </a:lnTo>
                  <a:lnTo>
                    <a:pt x="134609" y="107465"/>
                  </a:lnTo>
                  <a:lnTo>
                    <a:pt x="142560" y="129941"/>
                  </a:lnTo>
                  <a:lnTo>
                    <a:pt x="141171" y="138976"/>
                  </a:lnTo>
                  <a:lnTo>
                    <a:pt x="136735" y="146169"/>
                  </a:lnTo>
                  <a:lnTo>
                    <a:pt x="130269" y="152135"/>
                  </a:lnTo>
                  <a:lnTo>
                    <a:pt x="107486" y="158763"/>
                  </a:lnTo>
                  <a:lnTo>
                    <a:pt x="80203" y="159369"/>
                  </a:lnTo>
                  <a:lnTo>
                    <a:pt x="23235" y="140036"/>
                  </a:lnTo>
                  <a:lnTo>
                    <a:pt x="1522" y="132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28852" y="242155"/>
              <a:ext cx="209056" cy="103286"/>
            </a:xfrm>
            <a:custGeom>
              <a:avLst/>
              <a:gdLst/>
              <a:ahLst/>
              <a:cxnLst/>
              <a:rect l="0" t="0" r="0" b="0"/>
              <a:pathLst>
                <a:path w="209056" h="103286">
                  <a:moveTo>
                    <a:pt x="93241" y="0"/>
                  </a:moveTo>
                  <a:lnTo>
                    <a:pt x="96361" y="42692"/>
                  </a:lnTo>
                  <a:lnTo>
                    <a:pt x="102306" y="95520"/>
                  </a:lnTo>
                  <a:lnTo>
                    <a:pt x="100454" y="102285"/>
                  </a:lnTo>
                  <a:lnTo>
                    <a:pt x="96880" y="103285"/>
                  </a:lnTo>
                  <a:lnTo>
                    <a:pt x="92158" y="100442"/>
                  </a:lnTo>
                  <a:lnTo>
                    <a:pt x="65428" y="73003"/>
                  </a:lnTo>
                  <a:lnTo>
                    <a:pt x="43055" y="62471"/>
                  </a:lnTo>
                  <a:lnTo>
                    <a:pt x="20633" y="60130"/>
                  </a:lnTo>
                  <a:lnTo>
                    <a:pt x="9741" y="61144"/>
                  </a:lnTo>
                  <a:lnTo>
                    <a:pt x="3650" y="65329"/>
                  </a:lnTo>
                  <a:lnTo>
                    <a:pt x="758" y="71629"/>
                  </a:lnTo>
                  <a:lnTo>
                    <a:pt x="0" y="79338"/>
                  </a:lnTo>
                  <a:lnTo>
                    <a:pt x="4174" y="83308"/>
                  </a:lnTo>
                  <a:lnTo>
                    <a:pt x="21291" y="84599"/>
                  </a:lnTo>
                  <a:lnTo>
                    <a:pt x="78654" y="72824"/>
                  </a:lnTo>
                  <a:lnTo>
                    <a:pt x="138063" y="65078"/>
                  </a:lnTo>
                  <a:lnTo>
                    <a:pt x="196471" y="63422"/>
                  </a:lnTo>
                  <a:lnTo>
                    <a:pt x="209055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35540" y="175649"/>
              <a:ext cx="316184" cy="264228"/>
            </a:xfrm>
            <a:custGeom>
              <a:avLst/>
              <a:gdLst/>
              <a:ahLst/>
              <a:cxnLst/>
              <a:rect l="0" t="0" r="0" b="0"/>
              <a:pathLst>
                <a:path w="316184" h="264228">
                  <a:moveTo>
                    <a:pt x="176108" y="55977"/>
                  </a:moveTo>
                  <a:lnTo>
                    <a:pt x="158127" y="31931"/>
                  </a:lnTo>
                  <a:lnTo>
                    <a:pt x="131786" y="11678"/>
                  </a:lnTo>
                  <a:lnTo>
                    <a:pt x="111956" y="1974"/>
                  </a:lnTo>
                  <a:lnTo>
                    <a:pt x="91444" y="0"/>
                  </a:lnTo>
                  <a:lnTo>
                    <a:pt x="70629" y="4193"/>
                  </a:lnTo>
                  <a:lnTo>
                    <a:pt x="40350" y="19707"/>
                  </a:lnTo>
                  <a:lnTo>
                    <a:pt x="23744" y="32448"/>
                  </a:lnTo>
                  <a:lnTo>
                    <a:pt x="6831" y="58364"/>
                  </a:lnTo>
                  <a:lnTo>
                    <a:pt x="0" y="93859"/>
                  </a:lnTo>
                  <a:lnTo>
                    <a:pt x="3565" y="134012"/>
                  </a:lnTo>
                  <a:lnTo>
                    <a:pt x="23656" y="181096"/>
                  </a:lnTo>
                  <a:lnTo>
                    <a:pt x="44499" y="212373"/>
                  </a:lnTo>
                  <a:lnTo>
                    <a:pt x="72382" y="235808"/>
                  </a:lnTo>
                  <a:lnTo>
                    <a:pt x="123671" y="258715"/>
                  </a:lnTo>
                  <a:lnTo>
                    <a:pt x="160701" y="264227"/>
                  </a:lnTo>
                  <a:lnTo>
                    <a:pt x="201309" y="260271"/>
                  </a:lnTo>
                  <a:lnTo>
                    <a:pt x="242976" y="246100"/>
                  </a:lnTo>
                  <a:lnTo>
                    <a:pt x="264709" y="227434"/>
                  </a:lnTo>
                  <a:lnTo>
                    <a:pt x="303979" y="172186"/>
                  </a:lnTo>
                  <a:lnTo>
                    <a:pt x="314048" y="150910"/>
                  </a:lnTo>
                  <a:lnTo>
                    <a:pt x="316183" y="129755"/>
                  </a:lnTo>
                  <a:lnTo>
                    <a:pt x="312063" y="107485"/>
                  </a:lnTo>
                  <a:lnTo>
                    <a:pt x="296589" y="70979"/>
                  </a:lnTo>
                  <a:lnTo>
                    <a:pt x="276017" y="44305"/>
                  </a:lnTo>
                  <a:lnTo>
                    <a:pt x="247045" y="22753"/>
                  </a:lnTo>
                  <a:lnTo>
                    <a:pt x="197165" y="3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53761" y="368497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42662" y="55659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07563" y="315854"/>
              <a:ext cx="151526" cy="147540"/>
            </a:xfrm>
            <a:custGeom>
              <a:avLst/>
              <a:gdLst/>
              <a:ahLst/>
              <a:cxnLst/>
              <a:rect l="0" t="0" r="0" b="0"/>
              <a:pathLst>
                <a:path w="151526" h="147540">
                  <a:moveTo>
                    <a:pt x="14655" y="0"/>
                  </a:moveTo>
                  <a:lnTo>
                    <a:pt x="0" y="49552"/>
                  </a:lnTo>
                  <a:lnTo>
                    <a:pt x="1084" y="83313"/>
                  </a:lnTo>
                  <a:lnTo>
                    <a:pt x="8814" y="115543"/>
                  </a:lnTo>
                  <a:lnTo>
                    <a:pt x="24102" y="141730"/>
                  </a:lnTo>
                  <a:lnTo>
                    <a:pt x="31482" y="145959"/>
                  </a:lnTo>
                  <a:lnTo>
                    <a:pt x="49039" y="147539"/>
                  </a:lnTo>
                  <a:lnTo>
                    <a:pt x="84245" y="141852"/>
                  </a:lnTo>
                  <a:lnTo>
                    <a:pt x="113133" y="127168"/>
                  </a:lnTo>
                  <a:lnTo>
                    <a:pt x="136510" y="102411"/>
                  </a:lnTo>
                  <a:lnTo>
                    <a:pt x="144852" y="79831"/>
                  </a:lnTo>
                  <a:lnTo>
                    <a:pt x="150646" y="18139"/>
                  </a:lnTo>
                  <a:lnTo>
                    <a:pt x="1515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07761" y="326383"/>
              <a:ext cx="143942" cy="129358"/>
            </a:xfrm>
            <a:custGeom>
              <a:avLst/>
              <a:gdLst/>
              <a:ahLst/>
              <a:cxnLst/>
              <a:rect l="0" t="0" r="0" b="0"/>
              <a:pathLst>
                <a:path w="143942" h="129358">
                  <a:moveTo>
                    <a:pt x="77669" y="0"/>
                  </a:moveTo>
                  <a:lnTo>
                    <a:pt x="37981" y="2340"/>
                  </a:lnTo>
                  <a:lnTo>
                    <a:pt x="15576" y="11178"/>
                  </a:lnTo>
                  <a:lnTo>
                    <a:pt x="8198" y="20320"/>
                  </a:lnTo>
                  <a:lnTo>
                    <a:pt x="0" y="46076"/>
                  </a:lnTo>
                  <a:lnTo>
                    <a:pt x="973" y="82282"/>
                  </a:lnTo>
                  <a:lnTo>
                    <a:pt x="8877" y="101301"/>
                  </a:lnTo>
                  <a:lnTo>
                    <a:pt x="14260" y="109648"/>
                  </a:lnTo>
                  <a:lnTo>
                    <a:pt x="29600" y="122042"/>
                  </a:lnTo>
                  <a:lnTo>
                    <a:pt x="38604" y="126985"/>
                  </a:lnTo>
                  <a:lnTo>
                    <a:pt x="57967" y="129357"/>
                  </a:lnTo>
                  <a:lnTo>
                    <a:pt x="98993" y="121348"/>
                  </a:lnTo>
                  <a:lnTo>
                    <a:pt x="116782" y="108915"/>
                  </a:lnTo>
                  <a:lnTo>
                    <a:pt x="131317" y="91690"/>
                  </a:lnTo>
                  <a:lnTo>
                    <a:pt x="141677" y="72337"/>
                  </a:lnTo>
                  <a:lnTo>
                    <a:pt x="143941" y="52037"/>
                  </a:lnTo>
                  <a:lnTo>
                    <a:pt x="142907" y="41710"/>
                  </a:lnTo>
                  <a:lnTo>
                    <a:pt x="138708" y="33656"/>
                  </a:lnTo>
                  <a:lnTo>
                    <a:pt x="124685" y="21587"/>
                  </a:lnTo>
                  <a:lnTo>
                    <a:pt x="9872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11772" y="157927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3455" y="176885"/>
                  </a:lnTo>
                  <a:lnTo>
                    <a:pt x="19555" y="23472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17016" y="23162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35368" y="10529"/>
                  </a:lnTo>
                  <a:lnTo>
                    <a:pt x="80421" y="10529"/>
                  </a:lnTo>
                  <a:lnTo>
                    <a:pt x="19848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59171" y="326383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01285" y="221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29768" y="218084"/>
              <a:ext cx="150503" cy="150414"/>
            </a:xfrm>
            <a:custGeom>
              <a:avLst/>
              <a:gdLst/>
              <a:ahLst/>
              <a:cxnLst/>
              <a:rect l="0" t="0" r="0" b="0"/>
              <a:pathLst>
                <a:path w="150503" h="150414">
                  <a:moveTo>
                    <a:pt x="24159" y="76713"/>
                  </a:moveTo>
                  <a:lnTo>
                    <a:pt x="40927" y="87892"/>
                  </a:lnTo>
                  <a:lnTo>
                    <a:pt x="73711" y="94843"/>
                  </a:lnTo>
                  <a:lnTo>
                    <a:pt x="107472" y="91314"/>
                  </a:lnTo>
                  <a:lnTo>
                    <a:pt x="125918" y="82813"/>
                  </a:lnTo>
                  <a:lnTo>
                    <a:pt x="134113" y="77270"/>
                  </a:lnTo>
                  <a:lnTo>
                    <a:pt x="138406" y="68896"/>
                  </a:lnTo>
                  <a:lnTo>
                    <a:pt x="140057" y="47113"/>
                  </a:lnTo>
                  <a:lnTo>
                    <a:pt x="133771" y="28073"/>
                  </a:lnTo>
                  <a:lnTo>
                    <a:pt x="128819" y="19720"/>
                  </a:lnTo>
                  <a:lnTo>
                    <a:pt x="113959" y="7319"/>
                  </a:lnTo>
                  <a:lnTo>
                    <a:pt x="105083" y="2375"/>
                  </a:lnTo>
                  <a:lnTo>
                    <a:pt x="85862" y="0"/>
                  </a:lnTo>
                  <a:lnTo>
                    <a:pt x="65621" y="4014"/>
                  </a:lnTo>
                  <a:lnTo>
                    <a:pt x="35664" y="19428"/>
                  </a:lnTo>
                  <a:lnTo>
                    <a:pt x="19135" y="32146"/>
                  </a:lnTo>
                  <a:lnTo>
                    <a:pt x="2264" y="58049"/>
                  </a:lnTo>
                  <a:lnTo>
                    <a:pt x="0" y="80896"/>
                  </a:lnTo>
                  <a:lnTo>
                    <a:pt x="4063" y="105479"/>
                  </a:lnTo>
                  <a:lnTo>
                    <a:pt x="13668" y="128102"/>
                  </a:lnTo>
                  <a:lnTo>
                    <a:pt x="21844" y="135539"/>
                  </a:lnTo>
                  <a:lnTo>
                    <a:pt x="43408" y="143802"/>
                  </a:lnTo>
                  <a:lnTo>
                    <a:pt x="95379" y="149107"/>
                  </a:lnTo>
                  <a:lnTo>
                    <a:pt x="150502" y="150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11855" y="261946"/>
              <a:ext cx="168457" cy="149569"/>
            </a:xfrm>
            <a:custGeom>
              <a:avLst/>
              <a:gdLst/>
              <a:ahLst/>
              <a:cxnLst/>
              <a:rect l="0" t="0" r="0" b="0"/>
              <a:pathLst>
                <a:path w="168457" h="149569">
                  <a:moveTo>
                    <a:pt x="0" y="22323"/>
                  </a:moveTo>
                  <a:lnTo>
                    <a:pt x="14653" y="80940"/>
                  </a:lnTo>
                  <a:lnTo>
                    <a:pt x="31666" y="137537"/>
                  </a:lnTo>
                  <a:lnTo>
                    <a:pt x="35149" y="148265"/>
                  </a:lnTo>
                  <a:lnTo>
                    <a:pt x="36301" y="149568"/>
                  </a:lnTo>
                  <a:lnTo>
                    <a:pt x="26848" y="94567"/>
                  </a:lnTo>
                  <a:lnTo>
                    <a:pt x="28361" y="51008"/>
                  </a:lnTo>
                  <a:lnTo>
                    <a:pt x="36392" y="28833"/>
                  </a:lnTo>
                  <a:lnTo>
                    <a:pt x="41809" y="19644"/>
                  </a:lnTo>
                  <a:lnTo>
                    <a:pt x="57186" y="6314"/>
                  </a:lnTo>
                  <a:lnTo>
                    <a:pt x="66199" y="1122"/>
                  </a:lnTo>
                  <a:lnTo>
                    <a:pt x="75719" y="0"/>
                  </a:lnTo>
                  <a:lnTo>
                    <a:pt x="95653" y="4993"/>
                  </a:lnTo>
                  <a:lnTo>
                    <a:pt x="109974" y="18130"/>
                  </a:lnTo>
                  <a:lnTo>
                    <a:pt x="149103" y="76800"/>
                  </a:lnTo>
                  <a:lnTo>
                    <a:pt x="165098" y="124730"/>
                  </a:lnTo>
                  <a:lnTo>
                    <a:pt x="168456" y="148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56206" y="126341"/>
              <a:ext cx="18862" cy="294799"/>
            </a:xfrm>
            <a:custGeom>
              <a:avLst/>
              <a:gdLst/>
              <a:ahLst/>
              <a:cxnLst/>
              <a:rect l="0" t="0" r="0" b="0"/>
              <a:pathLst>
                <a:path w="18862" h="294799">
                  <a:moveTo>
                    <a:pt x="8332" y="0"/>
                  </a:moveTo>
                  <a:lnTo>
                    <a:pt x="0" y="57265"/>
                  </a:lnTo>
                  <a:lnTo>
                    <a:pt x="1574" y="106655"/>
                  </a:lnTo>
                  <a:lnTo>
                    <a:pt x="6329" y="158334"/>
                  </a:lnTo>
                  <a:lnTo>
                    <a:pt x="10859" y="207571"/>
                  </a:lnTo>
                  <a:lnTo>
                    <a:pt x="17281" y="266130"/>
                  </a:lnTo>
                  <a:lnTo>
                    <a:pt x="1886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48725" y="210569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0" y="10529"/>
                  </a:lnTo>
                  <a:lnTo>
                    <a:pt x="118837" y="9359"/>
                  </a:lnTo>
                  <a:lnTo>
                    <a:pt x="63075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01409" y="226037"/>
              <a:ext cx="182729" cy="213780"/>
            </a:xfrm>
            <a:custGeom>
              <a:avLst/>
              <a:gdLst/>
              <a:ahLst/>
              <a:cxnLst/>
              <a:rect l="0" t="0" r="0" b="0"/>
              <a:pathLst>
                <a:path w="182729" h="213780">
                  <a:moveTo>
                    <a:pt x="136871" y="5589"/>
                  </a:moveTo>
                  <a:lnTo>
                    <a:pt x="120103" y="0"/>
                  </a:lnTo>
                  <a:lnTo>
                    <a:pt x="102513" y="376"/>
                  </a:lnTo>
                  <a:lnTo>
                    <a:pt x="41871" y="16585"/>
                  </a:lnTo>
                  <a:lnTo>
                    <a:pt x="22119" y="24514"/>
                  </a:lnTo>
                  <a:lnTo>
                    <a:pt x="5542" y="35837"/>
                  </a:lnTo>
                  <a:lnTo>
                    <a:pt x="2524" y="42132"/>
                  </a:lnTo>
                  <a:lnTo>
                    <a:pt x="2853" y="48669"/>
                  </a:lnTo>
                  <a:lnTo>
                    <a:pt x="5411" y="55366"/>
                  </a:lnTo>
                  <a:lnTo>
                    <a:pt x="17613" y="65927"/>
                  </a:lnTo>
                  <a:lnTo>
                    <a:pt x="74322" y="89569"/>
                  </a:lnTo>
                  <a:lnTo>
                    <a:pt x="136925" y="110853"/>
                  </a:lnTo>
                  <a:lnTo>
                    <a:pt x="147435" y="114369"/>
                  </a:lnTo>
                  <a:lnTo>
                    <a:pt x="162233" y="127636"/>
                  </a:lnTo>
                  <a:lnTo>
                    <a:pt x="181265" y="164748"/>
                  </a:lnTo>
                  <a:lnTo>
                    <a:pt x="182728" y="185121"/>
                  </a:lnTo>
                  <a:lnTo>
                    <a:pt x="181480" y="195467"/>
                  </a:lnTo>
                  <a:lnTo>
                    <a:pt x="174799" y="202365"/>
                  </a:lnTo>
                  <a:lnTo>
                    <a:pt x="151778" y="210028"/>
                  </a:lnTo>
                  <a:lnTo>
                    <a:pt x="91678" y="213779"/>
                  </a:lnTo>
                  <a:lnTo>
                    <a:pt x="32567" y="201346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3212" y="515896"/>
              <a:ext cx="6632954" cy="94323"/>
            </a:xfrm>
            <a:custGeom>
              <a:avLst/>
              <a:gdLst/>
              <a:ahLst/>
              <a:cxnLst/>
              <a:rect l="0" t="0" r="0" b="0"/>
              <a:pathLst>
                <a:path w="6632954" h="94323">
                  <a:moveTo>
                    <a:pt x="6632953" y="31585"/>
                  </a:moveTo>
                  <a:lnTo>
                    <a:pt x="6595475" y="23252"/>
                  </a:lnTo>
                  <a:lnTo>
                    <a:pt x="6544053" y="21490"/>
                  </a:lnTo>
                  <a:lnTo>
                    <a:pt x="6481599" y="13907"/>
                  </a:lnTo>
                  <a:lnTo>
                    <a:pt x="6422989" y="11196"/>
                  </a:lnTo>
                  <a:lnTo>
                    <a:pt x="6360762" y="10660"/>
                  </a:lnTo>
                  <a:lnTo>
                    <a:pt x="6300550" y="10554"/>
                  </a:lnTo>
                  <a:lnTo>
                    <a:pt x="6240477" y="10534"/>
                  </a:lnTo>
                  <a:lnTo>
                    <a:pt x="6189891" y="10530"/>
                  </a:lnTo>
                  <a:lnTo>
                    <a:pt x="6140978" y="7409"/>
                  </a:lnTo>
                  <a:lnTo>
                    <a:pt x="6082528" y="1463"/>
                  </a:lnTo>
                  <a:lnTo>
                    <a:pt x="6034426" y="434"/>
                  </a:lnTo>
                  <a:lnTo>
                    <a:pt x="5983130" y="128"/>
                  </a:lnTo>
                  <a:lnTo>
                    <a:pt x="5930886" y="38"/>
                  </a:lnTo>
                  <a:lnTo>
                    <a:pt x="5878362" y="11"/>
                  </a:lnTo>
                  <a:lnTo>
                    <a:pt x="5825754" y="3"/>
                  </a:lnTo>
                  <a:lnTo>
                    <a:pt x="5773123" y="1"/>
                  </a:lnTo>
                  <a:lnTo>
                    <a:pt x="5710171" y="0"/>
                  </a:lnTo>
                  <a:lnTo>
                    <a:pt x="5659847" y="0"/>
                  </a:lnTo>
                  <a:lnTo>
                    <a:pt x="5607891" y="0"/>
                  </a:lnTo>
                  <a:lnTo>
                    <a:pt x="5555452" y="0"/>
                  </a:lnTo>
                  <a:lnTo>
                    <a:pt x="5502870" y="0"/>
                  </a:lnTo>
                  <a:lnTo>
                    <a:pt x="5449075" y="0"/>
                  </a:lnTo>
                  <a:lnTo>
                    <a:pt x="5390372" y="0"/>
                  </a:lnTo>
                  <a:lnTo>
                    <a:pt x="5334244" y="0"/>
                  </a:lnTo>
                  <a:lnTo>
                    <a:pt x="5273680" y="0"/>
                  </a:lnTo>
                  <a:lnTo>
                    <a:pt x="5212451" y="0"/>
                  </a:lnTo>
                  <a:lnTo>
                    <a:pt x="5155575" y="1170"/>
                  </a:lnTo>
                  <a:lnTo>
                    <a:pt x="5094788" y="7236"/>
                  </a:lnTo>
                  <a:lnTo>
                    <a:pt x="5034664" y="9553"/>
                  </a:lnTo>
                  <a:lnTo>
                    <a:pt x="4983834" y="10239"/>
                  </a:lnTo>
                  <a:lnTo>
                    <a:pt x="4925360" y="10443"/>
                  </a:lnTo>
                  <a:lnTo>
                    <a:pt x="4863580" y="10503"/>
                  </a:lnTo>
                  <a:lnTo>
                    <a:pt x="4803161" y="10521"/>
                  </a:lnTo>
                  <a:lnTo>
                    <a:pt x="4752244" y="10526"/>
                  </a:lnTo>
                  <a:lnTo>
                    <a:pt x="4692574" y="10528"/>
                  </a:lnTo>
                  <a:lnTo>
                    <a:pt x="4647133" y="10528"/>
                  </a:lnTo>
                  <a:lnTo>
                    <a:pt x="4597869" y="16117"/>
                  </a:lnTo>
                  <a:lnTo>
                    <a:pt x="4538688" y="19593"/>
                  </a:lnTo>
                  <a:lnTo>
                    <a:pt x="4496071" y="20406"/>
                  </a:lnTo>
                  <a:lnTo>
                    <a:pt x="4452564" y="20768"/>
                  </a:lnTo>
                  <a:lnTo>
                    <a:pt x="4405931" y="20928"/>
                  </a:lnTo>
                  <a:lnTo>
                    <a:pt x="4357909" y="21000"/>
                  </a:lnTo>
                  <a:lnTo>
                    <a:pt x="4312780" y="21031"/>
                  </a:lnTo>
                  <a:lnTo>
                    <a:pt x="4261065" y="21049"/>
                  </a:lnTo>
                  <a:lnTo>
                    <a:pt x="4212597" y="21055"/>
                  </a:lnTo>
                  <a:lnTo>
                    <a:pt x="4170597" y="21056"/>
                  </a:lnTo>
                  <a:lnTo>
                    <a:pt x="4124635" y="21056"/>
                  </a:lnTo>
                  <a:lnTo>
                    <a:pt x="4062079" y="24176"/>
                  </a:lnTo>
                  <a:lnTo>
                    <a:pt x="3999020" y="30122"/>
                  </a:lnTo>
                  <a:lnTo>
                    <a:pt x="3937994" y="31296"/>
                  </a:lnTo>
                  <a:lnTo>
                    <a:pt x="3876276" y="31500"/>
                  </a:lnTo>
                  <a:lnTo>
                    <a:pt x="3817565" y="31560"/>
                  </a:lnTo>
                  <a:lnTo>
                    <a:pt x="3772759" y="31574"/>
                  </a:lnTo>
                  <a:lnTo>
                    <a:pt x="3718263" y="37171"/>
                  </a:lnTo>
                  <a:lnTo>
                    <a:pt x="3657928" y="41138"/>
                  </a:lnTo>
                  <a:lnTo>
                    <a:pt x="3600950" y="41921"/>
                  </a:lnTo>
                  <a:lnTo>
                    <a:pt x="3550223" y="47665"/>
                  </a:lnTo>
                  <a:lnTo>
                    <a:pt x="3490767" y="51659"/>
                  </a:lnTo>
                  <a:lnTo>
                    <a:pt x="3432749" y="55568"/>
                  </a:lnTo>
                  <a:lnTo>
                    <a:pt x="3376229" y="61669"/>
                  </a:lnTo>
                  <a:lnTo>
                    <a:pt x="3320004" y="62874"/>
                  </a:lnTo>
                  <a:lnTo>
                    <a:pt x="3263838" y="63112"/>
                  </a:lnTo>
                  <a:lnTo>
                    <a:pt x="3207683" y="63159"/>
                  </a:lnTo>
                  <a:lnTo>
                    <a:pt x="3151531" y="64338"/>
                  </a:lnTo>
                  <a:lnTo>
                    <a:pt x="3095378" y="71504"/>
                  </a:lnTo>
                  <a:lnTo>
                    <a:pt x="3039226" y="73266"/>
                  </a:lnTo>
                  <a:lnTo>
                    <a:pt x="2981905" y="73614"/>
                  </a:lnTo>
                  <a:lnTo>
                    <a:pt x="2918589" y="73682"/>
                  </a:lnTo>
                  <a:lnTo>
                    <a:pt x="2860676" y="73696"/>
                  </a:lnTo>
                  <a:lnTo>
                    <a:pt x="2812667" y="73698"/>
                  </a:lnTo>
                  <a:lnTo>
                    <a:pt x="2752449" y="73699"/>
                  </a:lnTo>
                  <a:lnTo>
                    <a:pt x="2695493" y="73699"/>
                  </a:lnTo>
                  <a:lnTo>
                    <a:pt x="2639182" y="73699"/>
                  </a:lnTo>
                  <a:lnTo>
                    <a:pt x="2582999" y="74869"/>
                  </a:lnTo>
                  <a:lnTo>
                    <a:pt x="2523721" y="82033"/>
                  </a:lnTo>
                  <a:lnTo>
                    <a:pt x="2461623" y="83794"/>
                  </a:lnTo>
                  <a:lnTo>
                    <a:pt x="2403126" y="84142"/>
                  </a:lnTo>
                  <a:lnTo>
                    <a:pt x="2354743" y="85372"/>
                  </a:lnTo>
                  <a:lnTo>
                    <a:pt x="2295880" y="92556"/>
                  </a:lnTo>
                  <a:lnTo>
                    <a:pt x="2239192" y="94322"/>
                  </a:lnTo>
                  <a:lnTo>
                    <a:pt x="2175699" y="93501"/>
                  </a:lnTo>
                  <a:lnTo>
                    <a:pt x="2113764" y="86406"/>
                  </a:lnTo>
                  <a:lnTo>
                    <a:pt x="2051141" y="84658"/>
                  </a:lnTo>
                  <a:lnTo>
                    <a:pt x="2002316" y="84355"/>
                  </a:lnTo>
                  <a:lnTo>
                    <a:pt x="1940652" y="84253"/>
                  </a:lnTo>
                  <a:lnTo>
                    <a:pt x="1891720" y="84235"/>
                  </a:lnTo>
                  <a:lnTo>
                    <a:pt x="1832672" y="84229"/>
                  </a:lnTo>
                  <a:lnTo>
                    <a:pt x="1775948" y="84228"/>
                  </a:lnTo>
                  <a:lnTo>
                    <a:pt x="1728145" y="84228"/>
                  </a:lnTo>
                  <a:lnTo>
                    <a:pt x="1666826" y="84228"/>
                  </a:lnTo>
                  <a:lnTo>
                    <a:pt x="1617954" y="83058"/>
                  </a:lnTo>
                  <a:lnTo>
                    <a:pt x="1558926" y="75895"/>
                  </a:lnTo>
                  <a:lnTo>
                    <a:pt x="1502206" y="74133"/>
                  </a:lnTo>
                  <a:lnTo>
                    <a:pt x="1454404" y="73828"/>
                  </a:lnTo>
                  <a:lnTo>
                    <a:pt x="1403196" y="68148"/>
                  </a:lnTo>
                  <a:lnTo>
                    <a:pt x="1340726" y="64154"/>
                  </a:lnTo>
                  <a:lnTo>
                    <a:pt x="1288145" y="63462"/>
                  </a:lnTo>
                  <a:lnTo>
                    <a:pt x="1225252" y="63257"/>
                  </a:lnTo>
                  <a:lnTo>
                    <a:pt x="1175422" y="63196"/>
                  </a:lnTo>
                  <a:lnTo>
                    <a:pt x="1116663" y="63176"/>
                  </a:lnTo>
                  <a:lnTo>
                    <a:pt x="1054406" y="63172"/>
                  </a:lnTo>
                  <a:lnTo>
                    <a:pt x="1011038" y="63171"/>
                  </a:lnTo>
                  <a:lnTo>
                    <a:pt x="965246" y="63171"/>
                  </a:lnTo>
                  <a:lnTo>
                    <a:pt x="913159" y="63171"/>
                  </a:lnTo>
                  <a:lnTo>
                    <a:pt x="853638" y="63171"/>
                  </a:lnTo>
                  <a:lnTo>
                    <a:pt x="801581" y="63171"/>
                  </a:lnTo>
                  <a:lnTo>
                    <a:pt x="757511" y="63171"/>
                  </a:lnTo>
                  <a:lnTo>
                    <a:pt x="710628" y="63171"/>
                  </a:lnTo>
                  <a:lnTo>
                    <a:pt x="665615" y="63171"/>
                  </a:lnTo>
                  <a:lnTo>
                    <a:pt x="607051" y="63171"/>
                  </a:lnTo>
                  <a:lnTo>
                    <a:pt x="545340" y="63171"/>
                  </a:lnTo>
                  <a:lnTo>
                    <a:pt x="491085" y="63171"/>
                  </a:lnTo>
                  <a:lnTo>
                    <a:pt x="432747" y="69237"/>
                  </a:lnTo>
                  <a:lnTo>
                    <a:pt x="384285" y="65488"/>
                  </a:lnTo>
                  <a:lnTo>
                    <a:pt x="332881" y="63857"/>
                  </a:lnTo>
                  <a:lnTo>
                    <a:pt x="280605" y="63374"/>
                  </a:lnTo>
                  <a:lnTo>
                    <a:pt x="229241" y="63231"/>
                  </a:lnTo>
                  <a:lnTo>
                    <a:pt x="169371" y="63183"/>
                  </a:lnTo>
                  <a:lnTo>
                    <a:pt x="112485" y="63173"/>
                  </a:lnTo>
                  <a:lnTo>
                    <a:pt x="50471" y="7462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580408" y="810131"/>
            <a:ext cx="1725541" cy="863901"/>
            <a:chOff x="1580408" y="810131"/>
            <a:chExt cx="1725541" cy="863901"/>
          </a:xfrm>
        </p:grpSpPr>
        <p:sp>
          <p:nvSpPr>
            <p:cNvPr id="40" name="Freeform 39"/>
            <p:cNvSpPr/>
            <p:nvPr/>
          </p:nvSpPr>
          <p:spPr>
            <a:xfrm>
              <a:off x="1770611" y="1224603"/>
              <a:ext cx="324561" cy="370907"/>
            </a:xfrm>
            <a:custGeom>
              <a:avLst/>
              <a:gdLst/>
              <a:ahLst/>
              <a:cxnLst/>
              <a:rect l="0" t="0" r="0" b="0"/>
              <a:pathLst>
                <a:path w="324561" h="370907">
                  <a:moveTo>
                    <a:pt x="219275" y="133573"/>
                  </a:moveTo>
                  <a:lnTo>
                    <a:pt x="201316" y="79698"/>
                  </a:lnTo>
                  <a:lnTo>
                    <a:pt x="178536" y="28125"/>
                  </a:lnTo>
                  <a:lnTo>
                    <a:pt x="159445" y="13398"/>
                  </a:lnTo>
                  <a:lnTo>
                    <a:pt x="134192" y="4122"/>
                  </a:lnTo>
                  <a:lnTo>
                    <a:pt x="103471" y="0"/>
                  </a:lnTo>
                  <a:lnTo>
                    <a:pt x="79679" y="4407"/>
                  </a:lnTo>
                  <a:lnTo>
                    <a:pt x="61306" y="15334"/>
                  </a:lnTo>
                  <a:lnTo>
                    <a:pt x="23199" y="60940"/>
                  </a:lnTo>
                  <a:lnTo>
                    <a:pt x="7410" y="97364"/>
                  </a:lnTo>
                  <a:lnTo>
                    <a:pt x="0" y="152763"/>
                  </a:lnTo>
                  <a:lnTo>
                    <a:pt x="1656" y="212579"/>
                  </a:lnTo>
                  <a:lnTo>
                    <a:pt x="7312" y="264472"/>
                  </a:lnTo>
                  <a:lnTo>
                    <a:pt x="13881" y="300260"/>
                  </a:lnTo>
                  <a:lnTo>
                    <a:pt x="34987" y="342623"/>
                  </a:lnTo>
                  <a:lnTo>
                    <a:pt x="48072" y="359455"/>
                  </a:lnTo>
                  <a:lnTo>
                    <a:pt x="67925" y="368496"/>
                  </a:lnTo>
                  <a:lnTo>
                    <a:pt x="79770" y="370906"/>
                  </a:lnTo>
                  <a:lnTo>
                    <a:pt x="90007" y="370174"/>
                  </a:lnTo>
                  <a:lnTo>
                    <a:pt x="107620" y="363121"/>
                  </a:lnTo>
                  <a:lnTo>
                    <a:pt x="130690" y="345996"/>
                  </a:lnTo>
                  <a:lnTo>
                    <a:pt x="146754" y="320515"/>
                  </a:lnTo>
                  <a:lnTo>
                    <a:pt x="169937" y="259689"/>
                  </a:lnTo>
                  <a:lnTo>
                    <a:pt x="191181" y="196724"/>
                  </a:lnTo>
                  <a:lnTo>
                    <a:pt x="205624" y="140979"/>
                  </a:lnTo>
                  <a:lnTo>
                    <a:pt x="206665" y="127982"/>
                  </a:lnTo>
                  <a:lnTo>
                    <a:pt x="205019" y="121657"/>
                  </a:lnTo>
                  <a:lnTo>
                    <a:pt x="201582" y="119779"/>
                  </a:lnTo>
                  <a:lnTo>
                    <a:pt x="196951" y="120868"/>
                  </a:lnTo>
                  <a:lnTo>
                    <a:pt x="193864" y="126273"/>
                  </a:lnTo>
                  <a:lnTo>
                    <a:pt x="190433" y="144756"/>
                  </a:lnTo>
                  <a:lnTo>
                    <a:pt x="194091" y="175881"/>
                  </a:lnTo>
                  <a:lnTo>
                    <a:pt x="221574" y="238875"/>
                  </a:lnTo>
                  <a:lnTo>
                    <a:pt x="244989" y="272570"/>
                  </a:lnTo>
                  <a:lnTo>
                    <a:pt x="266408" y="293430"/>
                  </a:lnTo>
                  <a:lnTo>
                    <a:pt x="293291" y="306370"/>
                  </a:lnTo>
                  <a:lnTo>
                    <a:pt x="324560" y="312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63281" y="958093"/>
              <a:ext cx="261544" cy="553633"/>
            </a:xfrm>
            <a:custGeom>
              <a:avLst/>
              <a:gdLst/>
              <a:ahLst/>
              <a:cxnLst/>
              <a:rect l="0" t="0" r="0" b="0"/>
              <a:pathLst>
                <a:path w="261544" h="553633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465" y="124664"/>
                  </a:lnTo>
                  <a:lnTo>
                    <a:pt x="21183" y="176573"/>
                  </a:lnTo>
                  <a:lnTo>
                    <a:pt x="25567" y="237433"/>
                  </a:lnTo>
                  <a:lnTo>
                    <a:pt x="26326" y="289629"/>
                  </a:lnTo>
                  <a:lnTo>
                    <a:pt x="27721" y="347858"/>
                  </a:lnTo>
                  <a:lnTo>
                    <a:pt x="33854" y="402676"/>
                  </a:lnTo>
                  <a:lnTo>
                    <a:pt x="36190" y="454794"/>
                  </a:lnTo>
                  <a:lnTo>
                    <a:pt x="33861" y="511799"/>
                  </a:lnTo>
                  <a:lnTo>
                    <a:pt x="31456" y="523693"/>
                  </a:lnTo>
                  <a:lnTo>
                    <a:pt x="29853" y="526943"/>
                  </a:lnTo>
                  <a:lnTo>
                    <a:pt x="28784" y="524431"/>
                  </a:lnTo>
                  <a:lnTo>
                    <a:pt x="23714" y="464350"/>
                  </a:lnTo>
                  <a:lnTo>
                    <a:pt x="20664" y="441514"/>
                  </a:lnTo>
                  <a:lnTo>
                    <a:pt x="26693" y="403520"/>
                  </a:lnTo>
                  <a:lnTo>
                    <a:pt x="36806" y="380553"/>
                  </a:lnTo>
                  <a:lnTo>
                    <a:pt x="61242" y="353482"/>
                  </a:lnTo>
                  <a:lnTo>
                    <a:pt x="90709" y="336232"/>
                  </a:lnTo>
                  <a:lnTo>
                    <a:pt x="127256" y="329301"/>
                  </a:lnTo>
                  <a:lnTo>
                    <a:pt x="162131" y="332837"/>
                  </a:lnTo>
                  <a:lnTo>
                    <a:pt x="194692" y="346883"/>
                  </a:lnTo>
                  <a:lnTo>
                    <a:pt x="220977" y="365862"/>
                  </a:lnTo>
                  <a:lnTo>
                    <a:pt x="237994" y="391893"/>
                  </a:lnTo>
                  <a:lnTo>
                    <a:pt x="257913" y="445624"/>
                  </a:lnTo>
                  <a:lnTo>
                    <a:pt x="261543" y="458520"/>
                  </a:lnTo>
                  <a:lnTo>
                    <a:pt x="259336" y="482207"/>
                  </a:lnTo>
                  <a:lnTo>
                    <a:pt x="250557" y="503263"/>
                  </a:lnTo>
                  <a:lnTo>
                    <a:pt x="238856" y="520420"/>
                  </a:lnTo>
                  <a:lnTo>
                    <a:pt x="207936" y="543233"/>
                  </a:lnTo>
                  <a:lnTo>
                    <a:pt x="169139" y="553632"/>
                  </a:lnTo>
                  <a:lnTo>
                    <a:pt x="108042" y="548740"/>
                  </a:lnTo>
                  <a:lnTo>
                    <a:pt x="47703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05741" y="873865"/>
              <a:ext cx="287905" cy="705410"/>
            </a:xfrm>
            <a:custGeom>
              <a:avLst/>
              <a:gdLst/>
              <a:ahLst/>
              <a:cxnLst/>
              <a:rect l="0" t="0" r="0" b="0"/>
              <a:pathLst>
                <a:path w="287905" h="705410">
                  <a:moveTo>
                    <a:pt x="0" y="0"/>
                  </a:moveTo>
                  <a:lnTo>
                    <a:pt x="17980" y="24046"/>
                  </a:lnTo>
                  <a:lnTo>
                    <a:pt x="80393" y="80698"/>
                  </a:lnTo>
                  <a:lnTo>
                    <a:pt x="143880" y="143889"/>
                  </a:lnTo>
                  <a:lnTo>
                    <a:pt x="191592" y="200657"/>
                  </a:lnTo>
                  <a:lnTo>
                    <a:pt x="229698" y="256748"/>
                  </a:lnTo>
                  <a:lnTo>
                    <a:pt x="255015" y="315004"/>
                  </a:lnTo>
                  <a:lnTo>
                    <a:pt x="281919" y="374624"/>
                  </a:lnTo>
                  <a:lnTo>
                    <a:pt x="287904" y="406315"/>
                  </a:lnTo>
                  <a:lnTo>
                    <a:pt x="284696" y="457042"/>
                  </a:lnTo>
                  <a:lnTo>
                    <a:pt x="273997" y="507946"/>
                  </a:lnTo>
                  <a:lnTo>
                    <a:pt x="240126" y="567662"/>
                  </a:lnTo>
                  <a:lnTo>
                    <a:pt x="197651" y="630208"/>
                  </a:lnTo>
                  <a:lnTo>
                    <a:pt x="165557" y="670407"/>
                  </a:lnTo>
                  <a:lnTo>
                    <a:pt x="126341" y="705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80408" y="968621"/>
              <a:ext cx="177852" cy="705411"/>
            </a:xfrm>
            <a:custGeom>
              <a:avLst/>
              <a:gdLst/>
              <a:ahLst/>
              <a:cxnLst/>
              <a:rect l="0" t="0" r="0" b="0"/>
              <a:pathLst>
                <a:path w="177852" h="705411">
                  <a:moveTo>
                    <a:pt x="177851" y="0"/>
                  </a:moveTo>
                  <a:lnTo>
                    <a:pt x="162210" y="17981"/>
                  </a:lnTo>
                  <a:lnTo>
                    <a:pt x="132178" y="74354"/>
                  </a:lnTo>
                  <a:lnTo>
                    <a:pt x="100448" y="132018"/>
                  </a:lnTo>
                  <a:lnTo>
                    <a:pt x="69711" y="192497"/>
                  </a:lnTo>
                  <a:lnTo>
                    <a:pt x="41110" y="246905"/>
                  </a:lnTo>
                  <a:lnTo>
                    <a:pt x="18519" y="302105"/>
                  </a:lnTo>
                  <a:lnTo>
                    <a:pt x="12098" y="352725"/>
                  </a:lnTo>
                  <a:lnTo>
                    <a:pt x="2693" y="409836"/>
                  </a:lnTo>
                  <a:lnTo>
                    <a:pt x="0" y="459255"/>
                  </a:lnTo>
                  <a:lnTo>
                    <a:pt x="372" y="515492"/>
                  </a:lnTo>
                  <a:lnTo>
                    <a:pt x="8541" y="560490"/>
                  </a:lnTo>
                  <a:lnTo>
                    <a:pt x="26429" y="590851"/>
                  </a:lnTo>
                  <a:lnTo>
                    <a:pt x="76430" y="645642"/>
                  </a:lnTo>
                  <a:lnTo>
                    <a:pt x="137133" y="698445"/>
                  </a:lnTo>
                  <a:lnTo>
                    <a:pt x="146265" y="705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21250" y="810131"/>
              <a:ext cx="321445" cy="191644"/>
            </a:xfrm>
            <a:custGeom>
              <a:avLst/>
              <a:gdLst/>
              <a:ahLst/>
              <a:cxnLst/>
              <a:rect l="0" t="0" r="0" b="0"/>
              <a:pathLst>
                <a:path w="321445" h="191644">
                  <a:moveTo>
                    <a:pt x="5589" y="563"/>
                  </a:moveTo>
                  <a:lnTo>
                    <a:pt x="0" y="17330"/>
                  </a:lnTo>
                  <a:lnTo>
                    <a:pt x="375" y="34921"/>
                  </a:lnTo>
                  <a:lnTo>
                    <a:pt x="16584" y="95563"/>
                  </a:lnTo>
                  <a:lnTo>
                    <a:pt x="30248" y="148660"/>
                  </a:lnTo>
                  <a:lnTo>
                    <a:pt x="41872" y="191643"/>
                  </a:lnTo>
                  <a:lnTo>
                    <a:pt x="41476" y="191121"/>
                  </a:lnTo>
                  <a:lnTo>
                    <a:pt x="22772" y="136262"/>
                  </a:lnTo>
                  <a:lnTo>
                    <a:pt x="12500" y="105501"/>
                  </a:lnTo>
                  <a:lnTo>
                    <a:pt x="13226" y="68570"/>
                  </a:lnTo>
                  <a:lnTo>
                    <a:pt x="26439" y="33581"/>
                  </a:lnTo>
                  <a:lnTo>
                    <a:pt x="34697" y="26085"/>
                  </a:lnTo>
                  <a:lnTo>
                    <a:pt x="56350" y="17755"/>
                  </a:lnTo>
                  <a:lnTo>
                    <a:pt x="78452" y="17173"/>
                  </a:lnTo>
                  <a:lnTo>
                    <a:pt x="98804" y="21983"/>
                  </a:lnTo>
                  <a:lnTo>
                    <a:pt x="115648" y="31920"/>
                  </a:lnTo>
                  <a:lnTo>
                    <a:pt x="127814" y="47255"/>
                  </a:lnTo>
                  <a:lnTo>
                    <a:pt x="146597" y="88903"/>
                  </a:lnTo>
                  <a:lnTo>
                    <a:pt x="143235" y="54527"/>
                  </a:lnTo>
                  <a:lnTo>
                    <a:pt x="149043" y="35855"/>
                  </a:lnTo>
                  <a:lnTo>
                    <a:pt x="160593" y="19758"/>
                  </a:lnTo>
                  <a:lnTo>
                    <a:pt x="177425" y="4805"/>
                  </a:lnTo>
                  <a:lnTo>
                    <a:pt x="186827" y="1051"/>
                  </a:lnTo>
                  <a:lnTo>
                    <a:pt x="206632" y="0"/>
                  </a:lnTo>
                  <a:lnTo>
                    <a:pt x="237513" y="5985"/>
                  </a:lnTo>
                  <a:lnTo>
                    <a:pt x="268889" y="20757"/>
                  </a:lnTo>
                  <a:lnTo>
                    <a:pt x="283658" y="36444"/>
                  </a:lnTo>
                  <a:lnTo>
                    <a:pt x="310371" y="95697"/>
                  </a:lnTo>
                  <a:lnTo>
                    <a:pt x="318163" y="127017"/>
                  </a:lnTo>
                  <a:lnTo>
                    <a:pt x="321444" y="1584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26963" y="1205188"/>
              <a:ext cx="136872" cy="16118"/>
            </a:xfrm>
            <a:custGeom>
              <a:avLst/>
              <a:gdLst/>
              <a:ahLst/>
              <a:cxnLst/>
              <a:rect l="0" t="0" r="0" b="0"/>
              <a:pathLst>
                <a:path w="136872" h="16118">
                  <a:moveTo>
                    <a:pt x="136871" y="5589"/>
                  </a:moveTo>
                  <a:lnTo>
                    <a:pt x="120103" y="0"/>
                  </a:lnTo>
                  <a:lnTo>
                    <a:pt x="87319" y="2113"/>
                  </a:lnTo>
                  <a:lnTo>
                    <a:pt x="31993" y="134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69077" y="1299944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45042" y="607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565016" y="842756"/>
            <a:ext cx="1398109" cy="626966"/>
            <a:chOff x="3565016" y="842756"/>
            <a:chExt cx="1398109" cy="626966"/>
          </a:xfrm>
        </p:grpSpPr>
        <p:sp>
          <p:nvSpPr>
            <p:cNvPr id="48" name="Freeform 47"/>
            <p:cNvSpPr/>
            <p:nvPr/>
          </p:nvSpPr>
          <p:spPr>
            <a:xfrm>
              <a:off x="3565016" y="1056185"/>
              <a:ext cx="362114" cy="413537"/>
            </a:xfrm>
            <a:custGeom>
              <a:avLst/>
              <a:gdLst/>
              <a:ahLst/>
              <a:cxnLst/>
              <a:rect l="0" t="0" r="0" b="0"/>
              <a:pathLst>
                <a:path w="362114" h="413537">
                  <a:moveTo>
                    <a:pt x="277885" y="144063"/>
                  </a:moveTo>
                  <a:lnTo>
                    <a:pt x="266707" y="127296"/>
                  </a:lnTo>
                  <a:lnTo>
                    <a:pt x="248770" y="71737"/>
                  </a:lnTo>
                  <a:lnTo>
                    <a:pt x="210360" y="20242"/>
                  </a:lnTo>
                  <a:lnTo>
                    <a:pt x="191722" y="7923"/>
                  </a:lnTo>
                  <a:lnTo>
                    <a:pt x="155909" y="0"/>
                  </a:lnTo>
                  <a:lnTo>
                    <a:pt x="132426" y="7506"/>
                  </a:lnTo>
                  <a:lnTo>
                    <a:pt x="78099" y="50734"/>
                  </a:lnTo>
                  <a:lnTo>
                    <a:pt x="38900" y="94822"/>
                  </a:lnTo>
                  <a:lnTo>
                    <a:pt x="13869" y="148245"/>
                  </a:lnTo>
                  <a:lnTo>
                    <a:pt x="0" y="211093"/>
                  </a:lnTo>
                  <a:lnTo>
                    <a:pt x="6098" y="269781"/>
                  </a:lnTo>
                  <a:lnTo>
                    <a:pt x="12979" y="326434"/>
                  </a:lnTo>
                  <a:lnTo>
                    <a:pt x="20159" y="348339"/>
                  </a:lnTo>
                  <a:lnTo>
                    <a:pt x="32319" y="365874"/>
                  </a:lnTo>
                  <a:lnTo>
                    <a:pt x="73192" y="403398"/>
                  </a:lnTo>
                  <a:lnTo>
                    <a:pt x="94104" y="411401"/>
                  </a:lnTo>
                  <a:lnTo>
                    <a:pt x="106231" y="413536"/>
                  </a:lnTo>
                  <a:lnTo>
                    <a:pt x="129065" y="409668"/>
                  </a:lnTo>
                  <a:lnTo>
                    <a:pt x="158531" y="394336"/>
                  </a:lnTo>
                  <a:lnTo>
                    <a:pt x="182080" y="371856"/>
                  </a:lnTo>
                  <a:lnTo>
                    <a:pt x="216916" y="321373"/>
                  </a:lnTo>
                  <a:lnTo>
                    <a:pt x="234820" y="269381"/>
                  </a:lnTo>
                  <a:lnTo>
                    <a:pt x="252023" y="207316"/>
                  </a:lnTo>
                  <a:lnTo>
                    <a:pt x="255879" y="153915"/>
                  </a:lnTo>
                  <a:lnTo>
                    <a:pt x="256406" y="136743"/>
                  </a:lnTo>
                  <a:lnTo>
                    <a:pt x="262362" y="188174"/>
                  </a:lnTo>
                  <a:lnTo>
                    <a:pt x="281271" y="251344"/>
                  </a:lnTo>
                  <a:lnTo>
                    <a:pt x="306190" y="311396"/>
                  </a:lnTo>
                  <a:lnTo>
                    <a:pt x="338039" y="359425"/>
                  </a:lnTo>
                  <a:lnTo>
                    <a:pt x="362113" y="3862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08268" y="912283"/>
              <a:ext cx="208375" cy="133367"/>
            </a:xfrm>
            <a:custGeom>
              <a:avLst/>
              <a:gdLst/>
              <a:ahLst/>
              <a:cxnLst/>
              <a:rect l="0" t="0" r="0" b="0"/>
              <a:pathLst>
                <a:path w="208375" h="133367">
                  <a:moveTo>
                    <a:pt x="8333" y="14224"/>
                  </a:moveTo>
                  <a:lnTo>
                    <a:pt x="0" y="51702"/>
                  </a:lnTo>
                  <a:lnTo>
                    <a:pt x="1574" y="86550"/>
                  </a:lnTo>
                  <a:lnTo>
                    <a:pt x="12587" y="129766"/>
                  </a:lnTo>
                  <a:lnTo>
                    <a:pt x="12339" y="133366"/>
                  </a:lnTo>
                  <a:lnTo>
                    <a:pt x="9833" y="132257"/>
                  </a:lnTo>
                  <a:lnTo>
                    <a:pt x="5824" y="128008"/>
                  </a:lnTo>
                  <a:lnTo>
                    <a:pt x="181" y="94081"/>
                  </a:lnTo>
                  <a:lnTo>
                    <a:pt x="4098" y="52574"/>
                  </a:lnTo>
                  <a:lnTo>
                    <a:pt x="18256" y="16228"/>
                  </a:lnTo>
                  <a:lnTo>
                    <a:pt x="26647" y="8541"/>
                  </a:lnTo>
                  <a:lnTo>
                    <a:pt x="48448" y="0"/>
                  </a:lnTo>
                  <a:lnTo>
                    <a:pt x="58473" y="62"/>
                  </a:lnTo>
                  <a:lnTo>
                    <a:pt x="75851" y="6370"/>
                  </a:lnTo>
                  <a:lnTo>
                    <a:pt x="81421" y="13668"/>
                  </a:lnTo>
                  <a:lnTo>
                    <a:pt x="96683" y="66562"/>
                  </a:lnTo>
                  <a:lnTo>
                    <a:pt x="98818" y="69004"/>
                  </a:lnTo>
                  <a:lnTo>
                    <a:pt x="100242" y="65952"/>
                  </a:lnTo>
                  <a:lnTo>
                    <a:pt x="108116" y="33021"/>
                  </a:lnTo>
                  <a:lnTo>
                    <a:pt x="123166" y="8615"/>
                  </a:lnTo>
                  <a:lnTo>
                    <a:pt x="130512" y="4636"/>
                  </a:lnTo>
                  <a:lnTo>
                    <a:pt x="148032" y="3334"/>
                  </a:lnTo>
                  <a:lnTo>
                    <a:pt x="164398" y="9774"/>
                  </a:lnTo>
                  <a:lnTo>
                    <a:pt x="172038" y="14767"/>
                  </a:lnTo>
                  <a:lnTo>
                    <a:pt x="183646" y="29673"/>
                  </a:lnTo>
                  <a:lnTo>
                    <a:pt x="203211" y="75704"/>
                  </a:lnTo>
                  <a:lnTo>
                    <a:pt x="208374" y="984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06155" y="863336"/>
              <a:ext cx="351673" cy="560719"/>
            </a:xfrm>
            <a:custGeom>
              <a:avLst/>
              <a:gdLst/>
              <a:ahLst/>
              <a:cxnLst/>
              <a:rect l="0" t="0" r="0" b="0"/>
              <a:pathLst>
                <a:path w="351673" h="560719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28547" y="171672"/>
                  </a:lnTo>
                  <a:lnTo>
                    <a:pt x="33804" y="222052"/>
                  </a:lnTo>
                  <a:lnTo>
                    <a:pt x="39652" y="274024"/>
                  </a:lnTo>
                  <a:lnTo>
                    <a:pt x="41385" y="329587"/>
                  </a:lnTo>
                  <a:lnTo>
                    <a:pt x="45017" y="384265"/>
                  </a:lnTo>
                  <a:lnTo>
                    <a:pt x="51137" y="444662"/>
                  </a:lnTo>
                  <a:lnTo>
                    <a:pt x="46279" y="500483"/>
                  </a:lnTo>
                  <a:lnTo>
                    <a:pt x="49067" y="528487"/>
                  </a:lnTo>
                  <a:lnTo>
                    <a:pt x="47919" y="527800"/>
                  </a:lnTo>
                  <a:lnTo>
                    <a:pt x="45984" y="523832"/>
                  </a:lnTo>
                  <a:lnTo>
                    <a:pt x="46954" y="510065"/>
                  </a:lnTo>
                  <a:lnTo>
                    <a:pt x="48945" y="492248"/>
                  </a:lnTo>
                  <a:lnTo>
                    <a:pt x="46929" y="452214"/>
                  </a:lnTo>
                  <a:lnTo>
                    <a:pt x="51514" y="399332"/>
                  </a:lnTo>
                  <a:lnTo>
                    <a:pt x="58380" y="375963"/>
                  </a:lnTo>
                  <a:lnTo>
                    <a:pt x="89663" y="327150"/>
                  </a:lnTo>
                  <a:lnTo>
                    <a:pt x="117424" y="304254"/>
                  </a:lnTo>
                  <a:lnTo>
                    <a:pt x="137586" y="293932"/>
                  </a:lnTo>
                  <a:lnTo>
                    <a:pt x="174257" y="287133"/>
                  </a:lnTo>
                  <a:lnTo>
                    <a:pt x="220165" y="293241"/>
                  </a:lnTo>
                  <a:lnTo>
                    <a:pt x="263028" y="308832"/>
                  </a:lnTo>
                  <a:lnTo>
                    <a:pt x="283018" y="322092"/>
                  </a:lnTo>
                  <a:lnTo>
                    <a:pt x="322247" y="369319"/>
                  </a:lnTo>
                  <a:lnTo>
                    <a:pt x="346433" y="429582"/>
                  </a:lnTo>
                  <a:lnTo>
                    <a:pt x="351672" y="451798"/>
                  </a:lnTo>
                  <a:lnTo>
                    <a:pt x="345503" y="494656"/>
                  </a:lnTo>
                  <a:lnTo>
                    <a:pt x="338391" y="514645"/>
                  </a:lnTo>
                  <a:lnTo>
                    <a:pt x="327431" y="531328"/>
                  </a:lnTo>
                  <a:lnTo>
                    <a:pt x="311641" y="543422"/>
                  </a:lnTo>
                  <a:lnTo>
                    <a:pt x="267320" y="560718"/>
                  </a:lnTo>
                  <a:lnTo>
                    <a:pt x="212335" y="559759"/>
                  </a:lnTo>
                  <a:lnTo>
                    <a:pt x="152600" y="555236"/>
                  </a:lnTo>
                  <a:lnTo>
                    <a:pt x="129823" y="548589"/>
                  </a:lnTo>
                  <a:lnTo>
                    <a:pt x="84228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43067" y="842756"/>
              <a:ext cx="320058" cy="189037"/>
            </a:xfrm>
            <a:custGeom>
              <a:avLst/>
              <a:gdLst/>
              <a:ahLst/>
              <a:cxnLst/>
              <a:rect l="0" t="0" r="0" b="0"/>
              <a:pathLst>
                <a:path w="320058" h="189037">
                  <a:moveTo>
                    <a:pt x="0" y="10052"/>
                  </a:moveTo>
                  <a:lnTo>
                    <a:pt x="17958" y="65097"/>
                  </a:lnTo>
                  <a:lnTo>
                    <a:pt x="31667" y="116505"/>
                  </a:lnTo>
                  <a:lnTo>
                    <a:pt x="35149" y="130153"/>
                  </a:lnTo>
                  <a:lnTo>
                    <a:pt x="37471" y="134573"/>
                  </a:lnTo>
                  <a:lnTo>
                    <a:pt x="39018" y="132840"/>
                  </a:lnTo>
                  <a:lnTo>
                    <a:pt x="40050" y="127006"/>
                  </a:lnTo>
                  <a:lnTo>
                    <a:pt x="32868" y="66809"/>
                  </a:lnTo>
                  <a:lnTo>
                    <a:pt x="37555" y="32328"/>
                  </a:lnTo>
                  <a:lnTo>
                    <a:pt x="42584" y="23733"/>
                  </a:lnTo>
                  <a:lnTo>
                    <a:pt x="57531" y="11063"/>
                  </a:lnTo>
                  <a:lnTo>
                    <a:pt x="66430" y="8386"/>
                  </a:lnTo>
                  <a:lnTo>
                    <a:pt x="85676" y="8532"/>
                  </a:lnTo>
                  <a:lnTo>
                    <a:pt x="116243" y="20780"/>
                  </a:lnTo>
                  <a:lnTo>
                    <a:pt x="141937" y="44816"/>
                  </a:lnTo>
                  <a:lnTo>
                    <a:pt x="150821" y="67227"/>
                  </a:lnTo>
                  <a:lnTo>
                    <a:pt x="154769" y="83426"/>
                  </a:lnTo>
                  <a:lnTo>
                    <a:pt x="155822" y="81195"/>
                  </a:lnTo>
                  <a:lnTo>
                    <a:pt x="167225" y="26613"/>
                  </a:lnTo>
                  <a:lnTo>
                    <a:pt x="178048" y="7274"/>
                  </a:lnTo>
                  <a:lnTo>
                    <a:pt x="185379" y="2351"/>
                  </a:lnTo>
                  <a:lnTo>
                    <a:pt x="202883" y="0"/>
                  </a:lnTo>
                  <a:lnTo>
                    <a:pt x="232469" y="5254"/>
                  </a:lnTo>
                  <a:lnTo>
                    <a:pt x="257873" y="19809"/>
                  </a:lnTo>
                  <a:lnTo>
                    <a:pt x="280218" y="38939"/>
                  </a:lnTo>
                  <a:lnTo>
                    <a:pt x="296067" y="65014"/>
                  </a:lnTo>
                  <a:lnTo>
                    <a:pt x="319168" y="126069"/>
                  </a:lnTo>
                  <a:lnTo>
                    <a:pt x="320057" y="147013"/>
                  </a:lnTo>
                  <a:lnTo>
                    <a:pt x="316553" y="165680"/>
                  </a:lnTo>
                  <a:lnTo>
                    <a:pt x="305327" y="189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896795" y="765561"/>
            <a:ext cx="566874" cy="306344"/>
            <a:chOff x="1896795" y="765561"/>
            <a:chExt cx="566874" cy="306344"/>
          </a:xfrm>
        </p:grpSpPr>
        <p:sp>
          <p:nvSpPr>
            <p:cNvPr id="53" name="Freeform 52"/>
            <p:cNvSpPr/>
            <p:nvPr/>
          </p:nvSpPr>
          <p:spPr>
            <a:xfrm>
              <a:off x="1896795" y="765561"/>
              <a:ext cx="524760" cy="287289"/>
            </a:xfrm>
            <a:custGeom>
              <a:avLst/>
              <a:gdLst/>
              <a:ahLst/>
              <a:cxnLst/>
              <a:rect l="0" t="0" r="0" b="0"/>
              <a:pathLst>
                <a:path w="524760" h="287289">
                  <a:moveTo>
                    <a:pt x="524759" y="13547"/>
                  </a:moveTo>
                  <a:lnTo>
                    <a:pt x="502402" y="13547"/>
                  </a:lnTo>
                  <a:lnTo>
                    <a:pt x="450888" y="0"/>
                  </a:lnTo>
                  <a:lnTo>
                    <a:pt x="389989" y="2621"/>
                  </a:lnTo>
                  <a:lnTo>
                    <a:pt x="326612" y="8556"/>
                  </a:lnTo>
                  <a:lnTo>
                    <a:pt x="272324" y="27462"/>
                  </a:lnTo>
                  <a:lnTo>
                    <a:pt x="217259" y="63368"/>
                  </a:lnTo>
                  <a:lnTo>
                    <a:pt x="190323" y="79002"/>
                  </a:lnTo>
                  <a:lnTo>
                    <a:pt x="129794" y="131574"/>
                  </a:lnTo>
                  <a:lnTo>
                    <a:pt x="72096" y="192344"/>
                  </a:lnTo>
                  <a:lnTo>
                    <a:pt x="59193" y="207656"/>
                  </a:lnTo>
                  <a:lnTo>
                    <a:pt x="31969" y="250719"/>
                  </a:lnTo>
                  <a:lnTo>
                    <a:pt x="26607" y="252380"/>
                  </a:lnTo>
                  <a:lnTo>
                    <a:pt x="21862" y="249978"/>
                  </a:lnTo>
                  <a:lnTo>
                    <a:pt x="17529" y="244867"/>
                  </a:lnTo>
                  <a:lnTo>
                    <a:pt x="12714" y="226710"/>
                  </a:lnTo>
                  <a:lnTo>
                    <a:pt x="10540" y="164581"/>
                  </a:lnTo>
                  <a:lnTo>
                    <a:pt x="14677" y="141505"/>
                  </a:lnTo>
                  <a:lnTo>
                    <a:pt x="13909" y="137457"/>
                  </a:lnTo>
                  <a:lnTo>
                    <a:pt x="11057" y="138267"/>
                  </a:lnTo>
                  <a:lnTo>
                    <a:pt x="6816" y="142318"/>
                  </a:lnTo>
                  <a:lnTo>
                    <a:pt x="2104" y="159296"/>
                  </a:lnTo>
                  <a:lnTo>
                    <a:pt x="0" y="220607"/>
                  </a:lnTo>
                  <a:lnTo>
                    <a:pt x="4144" y="243614"/>
                  </a:lnTo>
                  <a:lnTo>
                    <a:pt x="10396" y="252323"/>
                  </a:lnTo>
                  <a:lnTo>
                    <a:pt x="29821" y="265119"/>
                  </a:lnTo>
                  <a:lnTo>
                    <a:pt x="87763" y="278346"/>
                  </a:lnTo>
                  <a:lnTo>
                    <a:pt x="114148" y="287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96155" y="863336"/>
              <a:ext cx="267514" cy="208569"/>
            </a:xfrm>
            <a:custGeom>
              <a:avLst/>
              <a:gdLst/>
              <a:ahLst/>
              <a:cxnLst/>
              <a:rect l="0" t="0" r="0" b="0"/>
              <a:pathLst>
                <a:path w="267514" h="208569">
                  <a:moveTo>
                    <a:pt x="267513" y="0"/>
                  </a:moveTo>
                  <a:lnTo>
                    <a:pt x="205420" y="5590"/>
                  </a:lnTo>
                  <a:lnTo>
                    <a:pt x="163611" y="19128"/>
                  </a:lnTo>
                  <a:lnTo>
                    <a:pt x="101539" y="63469"/>
                  </a:lnTo>
                  <a:lnTo>
                    <a:pt x="87292" y="78512"/>
                  </a:lnTo>
                  <a:lnTo>
                    <a:pt x="59790" y="137293"/>
                  </a:lnTo>
                  <a:lnTo>
                    <a:pt x="48070" y="158115"/>
                  </a:lnTo>
                  <a:lnTo>
                    <a:pt x="41669" y="161562"/>
                  </a:lnTo>
                  <a:lnTo>
                    <a:pt x="35062" y="160351"/>
                  </a:lnTo>
                  <a:lnTo>
                    <a:pt x="28318" y="156034"/>
                  </a:lnTo>
                  <a:lnTo>
                    <a:pt x="17704" y="141878"/>
                  </a:lnTo>
                  <a:lnTo>
                    <a:pt x="0" y="101049"/>
                  </a:lnTo>
                  <a:lnTo>
                    <a:pt x="7066" y="157333"/>
                  </a:lnTo>
                  <a:lnTo>
                    <a:pt x="18885" y="199924"/>
                  </a:lnTo>
                  <a:lnTo>
                    <a:pt x="24552" y="205813"/>
                  </a:lnTo>
                  <a:lnTo>
                    <a:pt x="31840" y="208568"/>
                  </a:lnTo>
                  <a:lnTo>
                    <a:pt x="49295" y="208511"/>
                  </a:lnTo>
                  <a:lnTo>
                    <a:pt x="78854" y="200731"/>
                  </a:lnTo>
                  <a:lnTo>
                    <a:pt x="130643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867509" y="3226835"/>
            <a:ext cx="1670067" cy="995093"/>
            <a:chOff x="1867509" y="3226835"/>
            <a:chExt cx="1670067" cy="995093"/>
          </a:xfrm>
        </p:grpSpPr>
        <p:sp>
          <p:nvSpPr>
            <p:cNvPr id="56" name="Freeform 55"/>
            <p:cNvSpPr/>
            <p:nvPr/>
          </p:nvSpPr>
          <p:spPr>
            <a:xfrm>
              <a:off x="1867509" y="3263834"/>
              <a:ext cx="238191" cy="958094"/>
            </a:xfrm>
            <a:custGeom>
              <a:avLst/>
              <a:gdLst/>
              <a:ahLst/>
              <a:cxnLst/>
              <a:rect l="0" t="0" r="0" b="0"/>
              <a:pathLst>
                <a:path w="238191" h="958094">
                  <a:moveTo>
                    <a:pt x="185548" y="0"/>
                  </a:moveTo>
                  <a:lnTo>
                    <a:pt x="141585" y="20243"/>
                  </a:lnTo>
                  <a:lnTo>
                    <a:pt x="94754" y="59898"/>
                  </a:lnTo>
                  <a:lnTo>
                    <a:pt x="59265" y="114574"/>
                  </a:lnTo>
                  <a:lnTo>
                    <a:pt x="46364" y="138659"/>
                  </a:lnTo>
                  <a:lnTo>
                    <a:pt x="28550" y="195542"/>
                  </a:lnTo>
                  <a:lnTo>
                    <a:pt x="13766" y="246856"/>
                  </a:lnTo>
                  <a:lnTo>
                    <a:pt x="6816" y="302052"/>
                  </a:lnTo>
                  <a:lnTo>
                    <a:pt x="919" y="342831"/>
                  </a:lnTo>
                  <a:lnTo>
                    <a:pt x="0" y="405065"/>
                  </a:lnTo>
                  <a:lnTo>
                    <a:pt x="4053" y="460035"/>
                  </a:lnTo>
                  <a:lnTo>
                    <a:pt x="6067" y="519073"/>
                  </a:lnTo>
                  <a:lnTo>
                    <a:pt x="8683" y="551233"/>
                  </a:lnTo>
                  <a:lnTo>
                    <a:pt x="26306" y="610007"/>
                  </a:lnTo>
                  <a:lnTo>
                    <a:pt x="41398" y="666678"/>
                  </a:lnTo>
                  <a:lnTo>
                    <a:pt x="70624" y="728645"/>
                  </a:lnTo>
                  <a:lnTo>
                    <a:pt x="106116" y="789707"/>
                  </a:lnTo>
                  <a:lnTo>
                    <a:pt x="149005" y="851200"/>
                  </a:lnTo>
                  <a:lnTo>
                    <a:pt x="193690" y="910453"/>
                  </a:lnTo>
                  <a:lnTo>
                    <a:pt x="238190" y="958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43365" y="3326359"/>
              <a:ext cx="193962" cy="274388"/>
            </a:xfrm>
            <a:custGeom>
              <a:avLst/>
              <a:gdLst/>
              <a:ahLst/>
              <a:cxnLst/>
              <a:rect l="0" t="0" r="0" b="0"/>
              <a:pathLst>
                <a:path w="193962" h="274388">
                  <a:moveTo>
                    <a:pt x="151847" y="95402"/>
                  </a:moveTo>
                  <a:lnTo>
                    <a:pt x="132719" y="42697"/>
                  </a:lnTo>
                  <a:lnTo>
                    <a:pt x="102044" y="4609"/>
                  </a:lnTo>
                  <a:lnTo>
                    <a:pt x="94078" y="948"/>
                  </a:lnTo>
                  <a:lnTo>
                    <a:pt x="75869" y="0"/>
                  </a:lnTo>
                  <a:lnTo>
                    <a:pt x="45887" y="11633"/>
                  </a:lnTo>
                  <a:lnTo>
                    <a:pt x="31444" y="26586"/>
                  </a:lnTo>
                  <a:lnTo>
                    <a:pt x="4969" y="85303"/>
                  </a:lnTo>
                  <a:lnTo>
                    <a:pt x="0" y="106122"/>
                  </a:lnTo>
                  <a:lnTo>
                    <a:pt x="3631" y="164188"/>
                  </a:lnTo>
                  <a:lnTo>
                    <a:pt x="10324" y="184855"/>
                  </a:lnTo>
                  <a:lnTo>
                    <a:pt x="33685" y="217187"/>
                  </a:lnTo>
                  <a:lnTo>
                    <a:pt x="53317" y="225568"/>
                  </a:lnTo>
                  <a:lnTo>
                    <a:pt x="65103" y="227803"/>
                  </a:lnTo>
                  <a:lnTo>
                    <a:pt x="74131" y="225783"/>
                  </a:lnTo>
                  <a:lnTo>
                    <a:pt x="81319" y="220927"/>
                  </a:lnTo>
                  <a:lnTo>
                    <a:pt x="92425" y="206173"/>
                  </a:lnTo>
                  <a:lnTo>
                    <a:pt x="116465" y="147602"/>
                  </a:lnTo>
                  <a:lnTo>
                    <a:pt x="124856" y="123347"/>
                  </a:lnTo>
                  <a:lnTo>
                    <a:pt x="123083" y="128879"/>
                  </a:lnTo>
                  <a:lnTo>
                    <a:pt x="126687" y="151725"/>
                  </a:lnTo>
                  <a:lnTo>
                    <a:pt x="144822" y="201172"/>
                  </a:lnTo>
                  <a:lnTo>
                    <a:pt x="180621" y="252448"/>
                  </a:lnTo>
                  <a:lnTo>
                    <a:pt x="193961" y="274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84642" y="3727088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21057"/>
                  </a:moveTo>
                  <a:lnTo>
                    <a:pt x="362523" y="21057"/>
                  </a:lnTo>
                  <a:lnTo>
                    <a:pt x="299944" y="13821"/>
                  </a:lnTo>
                  <a:lnTo>
                    <a:pt x="249789" y="11504"/>
                  </a:lnTo>
                  <a:lnTo>
                    <a:pt x="193447" y="7601"/>
                  </a:lnTo>
                  <a:lnTo>
                    <a:pt x="142587" y="1501"/>
                  </a:lnTo>
                  <a:lnTo>
                    <a:pt x="87480" y="296"/>
                  </a:lnTo>
                  <a:lnTo>
                    <a:pt x="34654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84642" y="3727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84683" y="3832373"/>
              <a:ext cx="195541" cy="297193"/>
            </a:xfrm>
            <a:custGeom>
              <a:avLst/>
              <a:gdLst/>
              <a:ahLst/>
              <a:cxnLst/>
              <a:rect l="0" t="0" r="0" b="0"/>
              <a:pathLst>
                <a:path w="195541" h="297193">
                  <a:moveTo>
                    <a:pt x="0" y="0"/>
                  </a:moveTo>
                  <a:lnTo>
                    <a:pt x="0" y="58617"/>
                  </a:lnTo>
                  <a:lnTo>
                    <a:pt x="8334" y="118333"/>
                  </a:lnTo>
                  <a:lnTo>
                    <a:pt x="17476" y="179099"/>
                  </a:lnTo>
                  <a:lnTo>
                    <a:pt x="26175" y="240553"/>
                  </a:lnTo>
                  <a:lnTo>
                    <a:pt x="25639" y="244596"/>
                  </a:lnTo>
                  <a:lnTo>
                    <a:pt x="22942" y="243782"/>
                  </a:lnTo>
                  <a:lnTo>
                    <a:pt x="18804" y="239731"/>
                  </a:lnTo>
                  <a:lnTo>
                    <a:pt x="14207" y="222750"/>
                  </a:lnTo>
                  <a:lnTo>
                    <a:pt x="13334" y="200776"/>
                  </a:lnTo>
                  <a:lnTo>
                    <a:pt x="16845" y="179310"/>
                  </a:lnTo>
                  <a:lnTo>
                    <a:pt x="25424" y="161192"/>
                  </a:lnTo>
                  <a:lnTo>
                    <a:pt x="30988" y="153084"/>
                  </a:lnTo>
                  <a:lnTo>
                    <a:pt x="46528" y="140957"/>
                  </a:lnTo>
                  <a:lnTo>
                    <a:pt x="66303" y="132838"/>
                  </a:lnTo>
                  <a:lnTo>
                    <a:pt x="103744" y="129437"/>
                  </a:lnTo>
                  <a:lnTo>
                    <a:pt x="142133" y="136487"/>
                  </a:lnTo>
                  <a:lnTo>
                    <a:pt x="161047" y="146838"/>
                  </a:lnTo>
                  <a:lnTo>
                    <a:pt x="184848" y="171409"/>
                  </a:lnTo>
                  <a:lnTo>
                    <a:pt x="193289" y="193945"/>
                  </a:lnTo>
                  <a:lnTo>
                    <a:pt x="195540" y="206506"/>
                  </a:lnTo>
                  <a:lnTo>
                    <a:pt x="191802" y="229820"/>
                  </a:lnTo>
                  <a:lnTo>
                    <a:pt x="170338" y="273384"/>
                  </a:lnTo>
                  <a:lnTo>
                    <a:pt x="154085" y="288400"/>
                  </a:lnTo>
                  <a:lnTo>
                    <a:pt x="144838" y="294042"/>
                  </a:lnTo>
                  <a:lnTo>
                    <a:pt x="125204" y="297192"/>
                  </a:lnTo>
                  <a:lnTo>
                    <a:pt x="84004" y="289681"/>
                  </a:lnTo>
                  <a:lnTo>
                    <a:pt x="2105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95253" y="3305948"/>
              <a:ext cx="246800" cy="810695"/>
            </a:xfrm>
            <a:custGeom>
              <a:avLst/>
              <a:gdLst/>
              <a:ahLst/>
              <a:cxnLst/>
              <a:rect l="0" t="0" r="0" b="0"/>
              <a:pathLst>
                <a:path w="246800" h="810695">
                  <a:moveTo>
                    <a:pt x="0" y="0"/>
                  </a:moveTo>
                  <a:lnTo>
                    <a:pt x="9576" y="24046"/>
                  </a:lnTo>
                  <a:lnTo>
                    <a:pt x="59899" y="86287"/>
                  </a:lnTo>
                  <a:lnTo>
                    <a:pt x="97908" y="140261"/>
                  </a:lnTo>
                  <a:lnTo>
                    <a:pt x="131904" y="193692"/>
                  </a:lnTo>
                  <a:lnTo>
                    <a:pt x="161150" y="249307"/>
                  </a:lnTo>
                  <a:lnTo>
                    <a:pt x="189456" y="305352"/>
                  </a:lnTo>
                  <a:lnTo>
                    <a:pt x="211989" y="361483"/>
                  </a:lnTo>
                  <a:lnTo>
                    <a:pt x="227705" y="417631"/>
                  </a:lnTo>
                  <a:lnTo>
                    <a:pt x="242074" y="470663"/>
                  </a:lnTo>
                  <a:lnTo>
                    <a:pt x="246799" y="494623"/>
                  </a:lnTo>
                  <a:lnTo>
                    <a:pt x="243420" y="551252"/>
                  </a:lnTo>
                  <a:lnTo>
                    <a:pt x="236816" y="607238"/>
                  </a:lnTo>
                  <a:lnTo>
                    <a:pt x="220858" y="662846"/>
                  </a:lnTo>
                  <a:lnTo>
                    <a:pt x="196284" y="715878"/>
                  </a:lnTo>
                  <a:lnTo>
                    <a:pt x="176510" y="754920"/>
                  </a:lnTo>
                  <a:lnTo>
                    <a:pt x="136871" y="810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20092" y="3226835"/>
              <a:ext cx="214596" cy="176480"/>
            </a:xfrm>
            <a:custGeom>
              <a:avLst/>
              <a:gdLst/>
              <a:ahLst/>
              <a:cxnLst/>
              <a:rect l="0" t="0" r="0" b="0"/>
              <a:pathLst>
                <a:path w="214596" h="176480">
                  <a:moveTo>
                    <a:pt x="6788" y="79113"/>
                  </a:moveTo>
                  <a:lnTo>
                    <a:pt x="6788" y="137730"/>
                  </a:lnTo>
                  <a:lnTo>
                    <a:pt x="12378" y="172520"/>
                  </a:lnTo>
                  <a:lnTo>
                    <a:pt x="11684" y="176479"/>
                  </a:lnTo>
                  <a:lnTo>
                    <a:pt x="8883" y="175610"/>
                  </a:lnTo>
                  <a:lnTo>
                    <a:pt x="4675" y="171520"/>
                  </a:lnTo>
                  <a:lnTo>
                    <a:pt x="0" y="154498"/>
                  </a:lnTo>
                  <a:lnTo>
                    <a:pt x="488" y="118606"/>
                  </a:lnTo>
                  <a:lnTo>
                    <a:pt x="5544" y="64557"/>
                  </a:lnTo>
                  <a:lnTo>
                    <a:pt x="12474" y="43008"/>
                  </a:lnTo>
                  <a:lnTo>
                    <a:pt x="17598" y="33986"/>
                  </a:lnTo>
                  <a:lnTo>
                    <a:pt x="24523" y="30311"/>
                  </a:lnTo>
                  <a:lnTo>
                    <a:pt x="32650" y="30201"/>
                  </a:lnTo>
                  <a:lnTo>
                    <a:pt x="49868" y="36317"/>
                  </a:lnTo>
                  <a:lnTo>
                    <a:pt x="65319" y="46834"/>
                  </a:lnTo>
                  <a:lnTo>
                    <a:pt x="76866" y="62427"/>
                  </a:lnTo>
                  <a:lnTo>
                    <a:pt x="95219" y="104255"/>
                  </a:lnTo>
                  <a:lnTo>
                    <a:pt x="93951" y="92021"/>
                  </a:lnTo>
                  <a:lnTo>
                    <a:pt x="103064" y="30218"/>
                  </a:lnTo>
                  <a:lnTo>
                    <a:pt x="112359" y="12148"/>
                  </a:lnTo>
                  <a:lnTo>
                    <a:pt x="120452" y="6394"/>
                  </a:lnTo>
                  <a:lnTo>
                    <a:pt x="141924" y="0"/>
                  </a:lnTo>
                  <a:lnTo>
                    <a:pt x="151861" y="635"/>
                  </a:lnTo>
                  <a:lnTo>
                    <a:pt x="169141" y="7579"/>
                  </a:lnTo>
                  <a:lnTo>
                    <a:pt x="192023" y="30232"/>
                  </a:lnTo>
                  <a:lnTo>
                    <a:pt x="208032" y="59170"/>
                  </a:lnTo>
                  <a:lnTo>
                    <a:pt x="214595" y="95561"/>
                  </a:lnTo>
                  <a:lnTo>
                    <a:pt x="206830" y="152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27005" y="364286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0"/>
                  </a:lnTo>
                  <a:lnTo>
                    <a:pt x="69893" y="0"/>
                  </a:lnTo>
                  <a:lnTo>
                    <a:pt x="24724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79647" y="374814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0663" y="0"/>
                  </a:lnTo>
                  <a:lnTo>
                    <a:pt x="45360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301301" y="3228652"/>
            <a:ext cx="520337" cy="677421"/>
            <a:chOff x="2301301" y="3228652"/>
            <a:chExt cx="520337" cy="677421"/>
          </a:xfrm>
        </p:grpSpPr>
        <p:sp>
          <p:nvSpPr>
            <p:cNvPr id="66" name="Freeform 65"/>
            <p:cNvSpPr/>
            <p:nvPr/>
          </p:nvSpPr>
          <p:spPr>
            <a:xfrm>
              <a:off x="2301301" y="3228652"/>
              <a:ext cx="299238" cy="129939"/>
            </a:xfrm>
            <a:custGeom>
              <a:avLst/>
              <a:gdLst/>
              <a:ahLst/>
              <a:cxnLst/>
              <a:rect l="0" t="0" r="0" b="0"/>
              <a:pathLst>
                <a:path w="299238" h="129939">
                  <a:moveTo>
                    <a:pt x="299237" y="35182"/>
                  </a:moveTo>
                  <a:lnTo>
                    <a:pt x="245362" y="16054"/>
                  </a:lnTo>
                  <a:lnTo>
                    <a:pt x="224990" y="4844"/>
                  </a:lnTo>
                  <a:lnTo>
                    <a:pt x="201118" y="1421"/>
                  </a:lnTo>
                  <a:lnTo>
                    <a:pt x="142253" y="11715"/>
                  </a:lnTo>
                  <a:lnTo>
                    <a:pt x="111174" y="22639"/>
                  </a:lnTo>
                  <a:lnTo>
                    <a:pt x="66184" y="53389"/>
                  </a:lnTo>
                  <a:lnTo>
                    <a:pt x="52159" y="70180"/>
                  </a:lnTo>
                  <a:lnTo>
                    <a:pt x="46781" y="79571"/>
                  </a:lnTo>
                  <a:lnTo>
                    <a:pt x="39686" y="84662"/>
                  </a:lnTo>
                  <a:lnTo>
                    <a:pt x="31447" y="86886"/>
                  </a:lnTo>
                  <a:lnTo>
                    <a:pt x="22444" y="87199"/>
                  </a:lnTo>
                  <a:lnTo>
                    <a:pt x="16443" y="82728"/>
                  </a:lnTo>
                  <a:lnTo>
                    <a:pt x="9774" y="65282"/>
                  </a:lnTo>
                  <a:lnTo>
                    <a:pt x="11609" y="34742"/>
                  </a:lnTo>
                  <a:lnTo>
                    <a:pt x="20370" y="0"/>
                  </a:lnTo>
                  <a:lnTo>
                    <a:pt x="593" y="57331"/>
                  </a:lnTo>
                  <a:lnTo>
                    <a:pt x="0" y="77781"/>
                  </a:lnTo>
                  <a:lnTo>
                    <a:pt x="1480" y="88148"/>
                  </a:lnTo>
                  <a:lnTo>
                    <a:pt x="7146" y="95059"/>
                  </a:lnTo>
                  <a:lnTo>
                    <a:pt x="68836" y="124739"/>
                  </a:lnTo>
                  <a:lnTo>
                    <a:pt x="78139" y="129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17688" y="3505989"/>
              <a:ext cx="303950" cy="400084"/>
            </a:xfrm>
            <a:custGeom>
              <a:avLst/>
              <a:gdLst/>
              <a:ahLst/>
              <a:cxnLst/>
              <a:rect l="0" t="0" r="0" b="0"/>
              <a:pathLst>
                <a:path w="303950" h="400084">
                  <a:moveTo>
                    <a:pt x="303949" y="0"/>
                  </a:moveTo>
                  <a:lnTo>
                    <a:pt x="295616" y="37478"/>
                  </a:lnTo>
                  <a:lnTo>
                    <a:pt x="288265" y="88902"/>
                  </a:lnTo>
                  <a:lnTo>
                    <a:pt x="272147" y="149748"/>
                  </a:lnTo>
                  <a:lnTo>
                    <a:pt x="253618" y="209493"/>
                  </a:lnTo>
                  <a:lnTo>
                    <a:pt x="229319" y="249352"/>
                  </a:lnTo>
                  <a:lnTo>
                    <a:pt x="212036" y="275873"/>
                  </a:lnTo>
                  <a:lnTo>
                    <a:pt x="196387" y="302839"/>
                  </a:lnTo>
                  <a:lnTo>
                    <a:pt x="170138" y="332911"/>
                  </a:lnTo>
                  <a:lnTo>
                    <a:pt x="150111" y="340983"/>
                  </a:lnTo>
                  <a:lnTo>
                    <a:pt x="93917" y="354996"/>
                  </a:lnTo>
                  <a:lnTo>
                    <a:pt x="48252" y="365484"/>
                  </a:lnTo>
                  <a:lnTo>
                    <a:pt x="35218" y="366488"/>
                  </a:lnTo>
                  <a:lnTo>
                    <a:pt x="27699" y="363649"/>
                  </a:lnTo>
                  <a:lnTo>
                    <a:pt x="23856" y="358246"/>
                  </a:lnTo>
                  <a:lnTo>
                    <a:pt x="22464" y="351135"/>
                  </a:lnTo>
                  <a:lnTo>
                    <a:pt x="23875" y="344054"/>
                  </a:lnTo>
                  <a:lnTo>
                    <a:pt x="37040" y="322911"/>
                  </a:lnTo>
                  <a:lnTo>
                    <a:pt x="56929" y="302998"/>
                  </a:lnTo>
                  <a:lnTo>
                    <a:pt x="77509" y="291509"/>
                  </a:lnTo>
                  <a:lnTo>
                    <a:pt x="75780" y="291435"/>
                  </a:lnTo>
                  <a:lnTo>
                    <a:pt x="47789" y="299723"/>
                  </a:lnTo>
                  <a:lnTo>
                    <a:pt x="24239" y="314845"/>
                  </a:lnTo>
                  <a:lnTo>
                    <a:pt x="2443" y="334143"/>
                  </a:lnTo>
                  <a:lnTo>
                    <a:pt x="0" y="340915"/>
                  </a:lnTo>
                  <a:lnTo>
                    <a:pt x="710" y="347770"/>
                  </a:lnTo>
                  <a:lnTo>
                    <a:pt x="7739" y="361625"/>
                  </a:lnTo>
                  <a:lnTo>
                    <a:pt x="18662" y="375582"/>
                  </a:lnTo>
                  <a:lnTo>
                    <a:pt x="6179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990300" y="2833173"/>
            <a:ext cx="937037" cy="1159306"/>
            <a:chOff x="3990300" y="2833173"/>
            <a:chExt cx="937037" cy="1159306"/>
          </a:xfrm>
        </p:grpSpPr>
        <p:sp>
          <p:nvSpPr>
            <p:cNvPr id="69" name="Freeform 68"/>
            <p:cNvSpPr/>
            <p:nvPr/>
          </p:nvSpPr>
          <p:spPr>
            <a:xfrm>
              <a:off x="4139799" y="3060629"/>
              <a:ext cx="303228" cy="403191"/>
            </a:xfrm>
            <a:custGeom>
              <a:avLst/>
              <a:gdLst/>
              <a:ahLst/>
              <a:cxnLst/>
              <a:rect l="0" t="0" r="0" b="0"/>
              <a:pathLst>
                <a:path w="303228" h="403191">
                  <a:moveTo>
                    <a:pt x="229527" y="87391"/>
                  </a:moveTo>
                  <a:lnTo>
                    <a:pt x="209284" y="43429"/>
                  </a:lnTo>
                  <a:lnTo>
                    <a:pt x="190124" y="18734"/>
                  </a:lnTo>
                  <a:lnTo>
                    <a:pt x="164040" y="2187"/>
                  </a:lnTo>
                  <a:lnTo>
                    <a:pt x="144270" y="0"/>
                  </a:lnTo>
                  <a:lnTo>
                    <a:pt x="124955" y="4097"/>
                  </a:lnTo>
                  <a:lnTo>
                    <a:pt x="99756" y="20728"/>
                  </a:lnTo>
                  <a:lnTo>
                    <a:pt x="55680" y="67261"/>
                  </a:lnTo>
                  <a:lnTo>
                    <a:pt x="26735" y="129587"/>
                  </a:lnTo>
                  <a:lnTo>
                    <a:pt x="8529" y="185278"/>
                  </a:lnTo>
                  <a:lnTo>
                    <a:pt x="0" y="238918"/>
                  </a:lnTo>
                  <a:lnTo>
                    <a:pt x="6720" y="301810"/>
                  </a:lnTo>
                  <a:lnTo>
                    <a:pt x="22432" y="357387"/>
                  </a:lnTo>
                  <a:lnTo>
                    <a:pt x="47720" y="396917"/>
                  </a:lnTo>
                  <a:lnTo>
                    <a:pt x="55680" y="401367"/>
                  </a:lnTo>
                  <a:lnTo>
                    <a:pt x="73883" y="403190"/>
                  </a:lnTo>
                  <a:lnTo>
                    <a:pt x="103862" y="397640"/>
                  </a:lnTo>
                  <a:lnTo>
                    <a:pt x="129382" y="382998"/>
                  </a:lnTo>
                  <a:lnTo>
                    <a:pt x="151761" y="358252"/>
                  </a:lnTo>
                  <a:lnTo>
                    <a:pt x="179729" y="297708"/>
                  </a:lnTo>
                  <a:lnTo>
                    <a:pt x="194734" y="242166"/>
                  </a:lnTo>
                  <a:lnTo>
                    <a:pt x="197308" y="182955"/>
                  </a:lnTo>
                  <a:lnTo>
                    <a:pt x="203072" y="120470"/>
                  </a:lnTo>
                  <a:lnTo>
                    <a:pt x="201361" y="109443"/>
                  </a:lnTo>
                  <a:lnTo>
                    <a:pt x="200222" y="107942"/>
                  </a:lnTo>
                  <a:lnTo>
                    <a:pt x="198242" y="157009"/>
                  </a:lnTo>
                  <a:lnTo>
                    <a:pt x="204314" y="177214"/>
                  </a:lnTo>
                  <a:lnTo>
                    <a:pt x="229163" y="235282"/>
                  </a:lnTo>
                  <a:lnTo>
                    <a:pt x="237554" y="254896"/>
                  </a:lnTo>
                  <a:lnTo>
                    <a:pt x="268726" y="293864"/>
                  </a:lnTo>
                  <a:lnTo>
                    <a:pt x="303227" y="319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74611" y="2833173"/>
              <a:ext cx="263213" cy="176125"/>
            </a:xfrm>
            <a:custGeom>
              <a:avLst/>
              <a:gdLst/>
              <a:ahLst/>
              <a:cxnLst/>
              <a:rect l="0" t="0" r="0" b="0"/>
              <a:pathLst>
                <a:path w="263213" h="176125">
                  <a:moveTo>
                    <a:pt x="0" y="72692"/>
                  </a:moveTo>
                  <a:lnTo>
                    <a:pt x="5589" y="131309"/>
                  </a:lnTo>
                  <a:lnTo>
                    <a:pt x="9065" y="171688"/>
                  </a:lnTo>
                  <a:lnTo>
                    <a:pt x="10723" y="176124"/>
                  </a:lnTo>
                  <a:lnTo>
                    <a:pt x="12998" y="174402"/>
                  </a:lnTo>
                  <a:lnTo>
                    <a:pt x="15684" y="168575"/>
                  </a:lnTo>
                  <a:lnTo>
                    <a:pt x="21166" y="118365"/>
                  </a:lnTo>
                  <a:lnTo>
                    <a:pt x="30318" y="78556"/>
                  </a:lnTo>
                  <a:lnTo>
                    <a:pt x="41161" y="59310"/>
                  </a:lnTo>
                  <a:lnTo>
                    <a:pt x="56898" y="46077"/>
                  </a:lnTo>
                  <a:lnTo>
                    <a:pt x="66008" y="40911"/>
                  </a:lnTo>
                  <a:lnTo>
                    <a:pt x="74421" y="39806"/>
                  </a:lnTo>
                  <a:lnTo>
                    <a:pt x="90008" y="44818"/>
                  </a:lnTo>
                  <a:lnTo>
                    <a:pt x="101615" y="57964"/>
                  </a:lnTo>
                  <a:lnTo>
                    <a:pt x="106348" y="66383"/>
                  </a:lnTo>
                  <a:lnTo>
                    <a:pt x="110673" y="68486"/>
                  </a:lnTo>
                  <a:lnTo>
                    <a:pt x="114726" y="66378"/>
                  </a:lnTo>
                  <a:lnTo>
                    <a:pt x="122349" y="54678"/>
                  </a:lnTo>
                  <a:lnTo>
                    <a:pt x="140316" y="8535"/>
                  </a:lnTo>
                  <a:lnTo>
                    <a:pt x="148526" y="3015"/>
                  </a:lnTo>
                  <a:lnTo>
                    <a:pt x="173247" y="0"/>
                  </a:lnTo>
                  <a:lnTo>
                    <a:pt x="194372" y="5679"/>
                  </a:lnTo>
                  <a:lnTo>
                    <a:pt x="211559" y="17172"/>
                  </a:lnTo>
                  <a:lnTo>
                    <a:pt x="241658" y="56266"/>
                  </a:lnTo>
                  <a:lnTo>
                    <a:pt x="253633" y="81769"/>
                  </a:lnTo>
                  <a:lnTo>
                    <a:pt x="263212" y="135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90300" y="3474404"/>
              <a:ext cx="937037" cy="21058"/>
            </a:xfrm>
            <a:custGeom>
              <a:avLst/>
              <a:gdLst/>
              <a:ahLst/>
              <a:cxnLst/>
              <a:rect l="0" t="0" r="0" b="0"/>
              <a:pathLst>
                <a:path w="937037" h="21058">
                  <a:moveTo>
                    <a:pt x="937036" y="21057"/>
                  </a:moveTo>
                  <a:lnTo>
                    <a:pt x="888106" y="12723"/>
                  </a:lnTo>
                  <a:lnTo>
                    <a:pt x="828975" y="10961"/>
                  </a:lnTo>
                  <a:lnTo>
                    <a:pt x="780756" y="10656"/>
                  </a:lnTo>
                  <a:lnTo>
                    <a:pt x="723835" y="16155"/>
                  </a:lnTo>
                  <a:lnTo>
                    <a:pt x="662516" y="19605"/>
                  </a:lnTo>
                  <a:lnTo>
                    <a:pt x="617716" y="20412"/>
                  </a:lnTo>
                  <a:lnTo>
                    <a:pt x="571678" y="20770"/>
                  </a:lnTo>
                  <a:lnTo>
                    <a:pt x="509808" y="19802"/>
                  </a:lnTo>
                  <a:lnTo>
                    <a:pt x="446323" y="12707"/>
                  </a:lnTo>
                  <a:lnTo>
                    <a:pt x="393897" y="11173"/>
                  </a:lnTo>
                  <a:lnTo>
                    <a:pt x="342488" y="10719"/>
                  </a:lnTo>
                  <a:lnTo>
                    <a:pt x="282802" y="10584"/>
                  </a:lnTo>
                  <a:lnTo>
                    <a:pt x="220664" y="10545"/>
                  </a:lnTo>
                  <a:lnTo>
                    <a:pt x="160918" y="10533"/>
                  </a:lnTo>
                  <a:lnTo>
                    <a:pt x="109291" y="10529"/>
                  </a:lnTo>
                  <a:lnTo>
                    <a:pt x="49925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64041" y="3590217"/>
              <a:ext cx="260897" cy="402262"/>
            </a:xfrm>
            <a:custGeom>
              <a:avLst/>
              <a:gdLst/>
              <a:ahLst/>
              <a:cxnLst/>
              <a:rect l="0" t="0" r="0" b="0"/>
              <a:pathLst>
                <a:path w="260897" h="402262">
                  <a:moveTo>
                    <a:pt x="42114" y="0"/>
                  </a:moveTo>
                  <a:lnTo>
                    <a:pt x="33781" y="37478"/>
                  </a:lnTo>
                  <a:lnTo>
                    <a:pt x="32019" y="88901"/>
                  </a:lnTo>
                  <a:lnTo>
                    <a:pt x="24435" y="144120"/>
                  </a:lnTo>
                  <a:lnTo>
                    <a:pt x="21724" y="203207"/>
                  </a:lnTo>
                  <a:lnTo>
                    <a:pt x="15600" y="259679"/>
                  </a:lnTo>
                  <a:lnTo>
                    <a:pt x="4294" y="313034"/>
                  </a:lnTo>
                  <a:lnTo>
                    <a:pt x="2442" y="346475"/>
                  </a:lnTo>
                  <a:lnTo>
                    <a:pt x="3968" y="346797"/>
                  </a:lnTo>
                  <a:lnTo>
                    <a:pt x="11704" y="330482"/>
                  </a:lnTo>
                  <a:lnTo>
                    <a:pt x="34808" y="273177"/>
                  </a:lnTo>
                  <a:lnTo>
                    <a:pt x="73982" y="213640"/>
                  </a:lnTo>
                  <a:lnTo>
                    <a:pt x="89033" y="199066"/>
                  </a:lnTo>
                  <a:lnTo>
                    <a:pt x="137503" y="176271"/>
                  </a:lnTo>
                  <a:lnTo>
                    <a:pt x="158209" y="175049"/>
                  </a:lnTo>
                  <a:lnTo>
                    <a:pt x="179109" y="179575"/>
                  </a:lnTo>
                  <a:lnTo>
                    <a:pt x="209437" y="195277"/>
                  </a:lnTo>
                  <a:lnTo>
                    <a:pt x="226054" y="208063"/>
                  </a:lnTo>
                  <a:lnTo>
                    <a:pt x="242974" y="234004"/>
                  </a:lnTo>
                  <a:lnTo>
                    <a:pt x="258001" y="275380"/>
                  </a:lnTo>
                  <a:lnTo>
                    <a:pt x="260896" y="300596"/>
                  </a:lnTo>
                  <a:lnTo>
                    <a:pt x="255944" y="324281"/>
                  </a:lnTo>
                  <a:lnTo>
                    <a:pt x="240002" y="354227"/>
                  </a:lnTo>
                  <a:lnTo>
                    <a:pt x="217341" y="377917"/>
                  </a:lnTo>
                  <a:lnTo>
                    <a:pt x="196032" y="391401"/>
                  </a:lnTo>
                  <a:lnTo>
                    <a:pt x="167064" y="401294"/>
                  </a:lnTo>
                  <a:lnTo>
                    <a:pt x="123460" y="402261"/>
                  </a:lnTo>
                  <a:lnTo>
                    <a:pt x="67974" y="392108"/>
                  </a:lnTo>
                  <a:lnTo>
                    <a:pt x="25125" y="37883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60341" y="3604064"/>
              <a:ext cx="226840" cy="122762"/>
            </a:xfrm>
            <a:custGeom>
              <a:avLst/>
              <a:gdLst/>
              <a:ahLst/>
              <a:cxnLst/>
              <a:rect l="0" t="0" r="0" b="0"/>
              <a:pathLst>
                <a:path w="226840" h="122762">
                  <a:moveTo>
                    <a:pt x="19555" y="28267"/>
                  </a:moveTo>
                  <a:lnTo>
                    <a:pt x="11222" y="65745"/>
                  </a:lnTo>
                  <a:lnTo>
                    <a:pt x="8146" y="122630"/>
                  </a:lnTo>
                  <a:lnTo>
                    <a:pt x="6100" y="122761"/>
                  </a:lnTo>
                  <a:lnTo>
                    <a:pt x="3566" y="119339"/>
                  </a:lnTo>
                  <a:lnTo>
                    <a:pt x="0" y="92166"/>
                  </a:lnTo>
                  <a:lnTo>
                    <a:pt x="10149" y="38892"/>
                  </a:lnTo>
                  <a:lnTo>
                    <a:pt x="13284" y="28331"/>
                  </a:lnTo>
                  <a:lnTo>
                    <a:pt x="18884" y="20121"/>
                  </a:lnTo>
                  <a:lnTo>
                    <a:pt x="34464" y="7879"/>
                  </a:lnTo>
                  <a:lnTo>
                    <a:pt x="68557" y="0"/>
                  </a:lnTo>
                  <a:lnTo>
                    <a:pt x="88517" y="4396"/>
                  </a:lnTo>
                  <a:lnTo>
                    <a:pt x="97115" y="8843"/>
                  </a:lnTo>
                  <a:lnTo>
                    <a:pt x="102847" y="16488"/>
                  </a:lnTo>
                  <a:lnTo>
                    <a:pt x="109216" y="37460"/>
                  </a:lnTo>
                  <a:lnTo>
                    <a:pt x="107213" y="69985"/>
                  </a:lnTo>
                  <a:lnTo>
                    <a:pt x="106069" y="72457"/>
                  </a:lnTo>
                  <a:lnTo>
                    <a:pt x="104799" y="62725"/>
                  </a:lnTo>
                  <a:lnTo>
                    <a:pt x="110474" y="45922"/>
                  </a:lnTo>
                  <a:lnTo>
                    <a:pt x="121965" y="27925"/>
                  </a:lnTo>
                  <a:lnTo>
                    <a:pt x="138770" y="12127"/>
                  </a:lnTo>
                  <a:lnTo>
                    <a:pt x="148165" y="8149"/>
                  </a:lnTo>
                  <a:lnTo>
                    <a:pt x="167962" y="6847"/>
                  </a:lnTo>
                  <a:lnTo>
                    <a:pt x="198838" y="12692"/>
                  </a:lnTo>
                  <a:lnTo>
                    <a:pt x="206927" y="17884"/>
                  </a:lnTo>
                  <a:lnTo>
                    <a:pt x="219035" y="33011"/>
                  </a:lnTo>
                  <a:lnTo>
                    <a:pt x="226839" y="66847"/>
                  </a:lnTo>
                  <a:lnTo>
                    <a:pt x="219597" y="112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253166" y="305326"/>
            <a:ext cx="1534568" cy="1301397"/>
            <a:chOff x="1253166" y="305326"/>
            <a:chExt cx="1534568" cy="1301397"/>
          </a:xfrm>
        </p:grpSpPr>
        <p:sp>
          <p:nvSpPr>
            <p:cNvPr id="2" name="Freeform 1"/>
            <p:cNvSpPr/>
            <p:nvPr/>
          </p:nvSpPr>
          <p:spPr>
            <a:xfrm>
              <a:off x="1253166" y="494839"/>
              <a:ext cx="199767" cy="905452"/>
            </a:xfrm>
            <a:custGeom>
              <a:avLst/>
              <a:gdLst/>
              <a:ahLst/>
              <a:cxnLst/>
              <a:rect l="0" t="0" r="0" b="0"/>
              <a:pathLst>
                <a:path w="199767" h="905452">
                  <a:moveTo>
                    <a:pt x="199766" y="0"/>
                  </a:moveTo>
                  <a:lnTo>
                    <a:pt x="161393" y="29308"/>
                  </a:lnTo>
                  <a:lnTo>
                    <a:pt x="113479" y="90541"/>
                  </a:lnTo>
                  <a:lnTo>
                    <a:pt x="77197" y="138511"/>
                  </a:lnTo>
                  <a:lnTo>
                    <a:pt x="60894" y="165822"/>
                  </a:lnTo>
                  <a:lnTo>
                    <a:pt x="44365" y="191852"/>
                  </a:lnTo>
                  <a:lnTo>
                    <a:pt x="32059" y="234270"/>
                  </a:lnTo>
                  <a:lnTo>
                    <a:pt x="21003" y="286222"/>
                  </a:lnTo>
                  <a:lnTo>
                    <a:pt x="10319" y="336321"/>
                  </a:lnTo>
                  <a:lnTo>
                    <a:pt x="2864" y="393669"/>
                  </a:lnTo>
                  <a:lnTo>
                    <a:pt x="345" y="454968"/>
                  </a:lnTo>
                  <a:lnTo>
                    <a:pt x="0" y="496226"/>
                  </a:lnTo>
                  <a:lnTo>
                    <a:pt x="1017" y="544589"/>
                  </a:lnTo>
                  <a:lnTo>
                    <a:pt x="5368" y="593379"/>
                  </a:lnTo>
                  <a:lnTo>
                    <a:pt x="14395" y="650118"/>
                  </a:lnTo>
                  <a:lnTo>
                    <a:pt x="24479" y="713333"/>
                  </a:lnTo>
                  <a:lnTo>
                    <a:pt x="39536" y="774435"/>
                  </a:lnTo>
                  <a:lnTo>
                    <a:pt x="64947" y="831136"/>
                  </a:lnTo>
                  <a:lnTo>
                    <a:pt x="88561" y="865338"/>
                  </a:lnTo>
                  <a:lnTo>
                    <a:pt x="126067" y="905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84518" y="713448"/>
              <a:ext cx="452726" cy="605305"/>
            </a:xfrm>
            <a:custGeom>
              <a:avLst/>
              <a:gdLst/>
              <a:ahLst/>
              <a:cxnLst/>
              <a:rect l="0" t="0" r="0" b="0"/>
              <a:pathLst>
                <a:path w="452726" h="605305">
                  <a:moveTo>
                    <a:pt x="0" y="192002"/>
                  </a:moveTo>
                  <a:lnTo>
                    <a:pt x="14654" y="136861"/>
                  </a:lnTo>
                  <a:lnTo>
                    <a:pt x="34786" y="77246"/>
                  </a:lnTo>
                  <a:lnTo>
                    <a:pt x="60293" y="34284"/>
                  </a:lnTo>
                  <a:lnTo>
                    <a:pt x="77100" y="19350"/>
                  </a:lnTo>
                  <a:lnTo>
                    <a:pt x="116485" y="231"/>
                  </a:lnTo>
                  <a:lnTo>
                    <a:pt x="158776" y="0"/>
                  </a:lnTo>
                  <a:lnTo>
                    <a:pt x="197173" y="12930"/>
                  </a:lnTo>
                  <a:lnTo>
                    <a:pt x="240853" y="45054"/>
                  </a:lnTo>
                  <a:lnTo>
                    <a:pt x="255614" y="62351"/>
                  </a:lnTo>
                  <a:lnTo>
                    <a:pt x="281035" y="114876"/>
                  </a:lnTo>
                  <a:lnTo>
                    <a:pt x="301391" y="170494"/>
                  </a:lnTo>
                  <a:lnTo>
                    <a:pt x="312651" y="216090"/>
                  </a:lnTo>
                  <a:lnTo>
                    <a:pt x="320811" y="264221"/>
                  </a:lnTo>
                  <a:lnTo>
                    <a:pt x="324732" y="319205"/>
                  </a:lnTo>
                  <a:lnTo>
                    <a:pt x="318821" y="378696"/>
                  </a:lnTo>
                  <a:lnTo>
                    <a:pt x="314394" y="419154"/>
                  </a:lnTo>
                  <a:lnTo>
                    <a:pt x="292251" y="475683"/>
                  </a:lnTo>
                  <a:lnTo>
                    <a:pt x="276271" y="517100"/>
                  </a:lnTo>
                  <a:lnTo>
                    <a:pt x="228244" y="573867"/>
                  </a:lnTo>
                  <a:lnTo>
                    <a:pt x="209066" y="591007"/>
                  </a:lnTo>
                  <a:lnTo>
                    <a:pt x="188844" y="602525"/>
                  </a:lnTo>
                  <a:lnTo>
                    <a:pt x="165039" y="605304"/>
                  </a:lnTo>
                  <a:lnTo>
                    <a:pt x="117218" y="597556"/>
                  </a:lnTo>
                  <a:lnTo>
                    <a:pt x="84644" y="576939"/>
                  </a:lnTo>
                  <a:lnTo>
                    <a:pt x="58355" y="543014"/>
                  </a:lnTo>
                  <a:lnTo>
                    <a:pt x="46926" y="497737"/>
                  </a:lnTo>
                  <a:lnTo>
                    <a:pt x="49129" y="452866"/>
                  </a:lnTo>
                  <a:lnTo>
                    <a:pt x="62780" y="415524"/>
                  </a:lnTo>
                  <a:lnTo>
                    <a:pt x="87231" y="387823"/>
                  </a:lnTo>
                  <a:lnTo>
                    <a:pt x="115978" y="378469"/>
                  </a:lnTo>
                  <a:lnTo>
                    <a:pt x="149812" y="376652"/>
                  </a:lnTo>
                  <a:lnTo>
                    <a:pt x="206540" y="391430"/>
                  </a:lnTo>
                  <a:lnTo>
                    <a:pt x="228666" y="399960"/>
                  </a:lnTo>
                  <a:lnTo>
                    <a:pt x="290130" y="448064"/>
                  </a:lnTo>
                  <a:lnTo>
                    <a:pt x="353569" y="503929"/>
                  </a:lnTo>
                  <a:lnTo>
                    <a:pt x="383529" y="531171"/>
                  </a:lnTo>
                  <a:lnTo>
                    <a:pt x="443630" y="557101"/>
                  </a:lnTo>
                  <a:lnTo>
                    <a:pt x="452725" y="560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47772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11426" y="1013624"/>
              <a:ext cx="297441" cy="593099"/>
            </a:xfrm>
            <a:custGeom>
              <a:avLst/>
              <a:gdLst/>
              <a:ahLst/>
              <a:cxnLst/>
              <a:rect l="0" t="0" r="0" b="0"/>
              <a:pathLst>
                <a:path w="297441" h="593099">
                  <a:moveTo>
                    <a:pt x="31102" y="176096"/>
                  </a:moveTo>
                  <a:lnTo>
                    <a:pt x="34222" y="228146"/>
                  </a:lnTo>
                  <a:lnTo>
                    <a:pt x="39435" y="284325"/>
                  </a:lnTo>
                  <a:lnTo>
                    <a:pt x="40980" y="339185"/>
                  </a:lnTo>
                  <a:lnTo>
                    <a:pt x="44557" y="391315"/>
                  </a:lnTo>
                  <a:lnTo>
                    <a:pt x="49907" y="451214"/>
                  </a:lnTo>
                  <a:lnTo>
                    <a:pt x="51492" y="510296"/>
                  </a:lnTo>
                  <a:lnTo>
                    <a:pt x="51962" y="564847"/>
                  </a:lnTo>
                  <a:lnTo>
                    <a:pt x="50901" y="591029"/>
                  </a:lnTo>
                  <a:lnTo>
                    <a:pt x="48981" y="593098"/>
                  </a:lnTo>
                  <a:lnTo>
                    <a:pt x="46531" y="590968"/>
                  </a:lnTo>
                  <a:lnTo>
                    <a:pt x="35363" y="545521"/>
                  </a:lnTo>
                  <a:lnTo>
                    <a:pt x="32364" y="495995"/>
                  </a:lnTo>
                  <a:lnTo>
                    <a:pt x="30306" y="440897"/>
                  </a:lnTo>
                  <a:lnTo>
                    <a:pt x="16497" y="377733"/>
                  </a:lnTo>
                  <a:lnTo>
                    <a:pt x="11957" y="328257"/>
                  </a:lnTo>
                  <a:lnTo>
                    <a:pt x="5023" y="269144"/>
                  </a:lnTo>
                  <a:lnTo>
                    <a:pt x="1148" y="212764"/>
                  </a:lnTo>
                  <a:lnTo>
                    <a:pt x="0" y="159014"/>
                  </a:lnTo>
                  <a:lnTo>
                    <a:pt x="8018" y="105261"/>
                  </a:lnTo>
                  <a:lnTo>
                    <a:pt x="24278" y="50131"/>
                  </a:lnTo>
                  <a:lnTo>
                    <a:pt x="37428" y="31984"/>
                  </a:lnTo>
                  <a:lnTo>
                    <a:pt x="54971" y="17290"/>
                  </a:lnTo>
                  <a:lnTo>
                    <a:pt x="74466" y="6859"/>
                  </a:lnTo>
                  <a:lnTo>
                    <a:pt x="110761" y="0"/>
                  </a:lnTo>
                  <a:lnTo>
                    <a:pt x="164947" y="6087"/>
                  </a:lnTo>
                  <a:lnTo>
                    <a:pt x="204381" y="16408"/>
                  </a:lnTo>
                  <a:lnTo>
                    <a:pt x="253067" y="46937"/>
                  </a:lnTo>
                  <a:lnTo>
                    <a:pt x="278453" y="78685"/>
                  </a:lnTo>
                  <a:lnTo>
                    <a:pt x="295204" y="112138"/>
                  </a:lnTo>
                  <a:lnTo>
                    <a:pt x="297440" y="136752"/>
                  </a:lnTo>
                  <a:lnTo>
                    <a:pt x="289343" y="185092"/>
                  </a:lnTo>
                  <a:lnTo>
                    <a:pt x="273777" y="203881"/>
                  </a:lnTo>
                  <a:lnTo>
                    <a:pt x="225657" y="235007"/>
                  </a:lnTo>
                  <a:lnTo>
                    <a:pt x="174601" y="246874"/>
                  </a:lnTo>
                  <a:lnTo>
                    <a:pt x="146916" y="249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68870" y="526424"/>
              <a:ext cx="445777" cy="905452"/>
            </a:xfrm>
            <a:custGeom>
              <a:avLst/>
              <a:gdLst/>
              <a:ahLst/>
              <a:cxnLst/>
              <a:rect l="0" t="0" r="0" b="0"/>
              <a:pathLst>
                <a:path w="445777" h="905452">
                  <a:moveTo>
                    <a:pt x="0" y="0"/>
                  </a:moveTo>
                  <a:lnTo>
                    <a:pt x="55141" y="25833"/>
                  </a:lnTo>
                  <a:lnTo>
                    <a:pt x="116572" y="69993"/>
                  </a:lnTo>
                  <a:lnTo>
                    <a:pt x="179051" y="112287"/>
                  </a:lnTo>
                  <a:lnTo>
                    <a:pt x="242161" y="163482"/>
                  </a:lnTo>
                  <a:lnTo>
                    <a:pt x="299738" y="221586"/>
                  </a:lnTo>
                  <a:lnTo>
                    <a:pt x="344971" y="276925"/>
                  </a:lnTo>
                  <a:lnTo>
                    <a:pt x="382210" y="337115"/>
                  </a:lnTo>
                  <a:lnTo>
                    <a:pt x="411999" y="398492"/>
                  </a:lnTo>
                  <a:lnTo>
                    <a:pt x="434975" y="452628"/>
                  </a:lnTo>
                  <a:lnTo>
                    <a:pt x="445776" y="506119"/>
                  </a:lnTo>
                  <a:lnTo>
                    <a:pt x="443777" y="554984"/>
                  </a:lnTo>
                  <a:lnTo>
                    <a:pt x="441495" y="609366"/>
                  </a:lnTo>
                  <a:lnTo>
                    <a:pt x="430837" y="664081"/>
                  </a:lnTo>
                  <a:lnTo>
                    <a:pt x="414011" y="725184"/>
                  </a:lnTo>
                  <a:lnTo>
                    <a:pt x="390970" y="778940"/>
                  </a:lnTo>
                  <a:lnTo>
                    <a:pt x="356355" y="833200"/>
                  </a:lnTo>
                  <a:lnTo>
                    <a:pt x="295280" y="894791"/>
                  </a:lnTo>
                  <a:lnTo>
                    <a:pt x="284269" y="905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94262" y="305326"/>
              <a:ext cx="293472" cy="334560"/>
            </a:xfrm>
            <a:custGeom>
              <a:avLst/>
              <a:gdLst/>
              <a:ahLst/>
              <a:cxnLst/>
              <a:rect l="0" t="0" r="0" b="0"/>
              <a:pathLst>
                <a:path w="293472" h="334560">
                  <a:moveTo>
                    <a:pt x="106276" y="0"/>
                  </a:moveTo>
                  <a:lnTo>
                    <a:pt x="51189" y="55087"/>
                  </a:lnTo>
                  <a:lnTo>
                    <a:pt x="4903" y="110439"/>
                  </a:lnTo>
                  <a:lnTo>
                    <a:pt x="1259" y="112230"/>
                  </a:lnTo>
                  <a:lnTo>
                    <a:pt x="0" y="109915"/>
                  </a:lnTo>
                  <a:lnTo>
                    <a:pt x="331" y="104862"/>
                  </a:lnTo>
                  <a:lnTo>
                    <a:pt x="11974" y="80983"/>
                  </a:lnTo>
                  <a:lnTo>
                    <a:pt x="45275" y="42643"/>
                  </a:lnTo>
                  <a:lnTo>
                    <a:pt x="85648" y="14446"/>
                  </a:lnTo>
                  <a:lnTo>
                    <a:pt x="107637" y="6420"/>
                  </a:lnTo>
                  <a:lnTo>
                    <a:pt x="133007" y="2853"/>
                  </a:lnTo>
                  <a:lnTo>
                    <a:pt x="153642" y="7507"/>
                  </a:lnTo>
                  <a:lnTo>
                    <a:pt x="162420" y="12024"/>
                  </a:lnTo>
                  <a:lnTo>
                    <a:pt x="175293" y="26401"/>
                  </a:lnTo>
                  <a:lnTo>
                    <a:pt x="183744" y="45659"/>
                  </a:lnTo>
                  <a:lnTo>
                    <a:pt x="187331" y="81639"/>
                  </a:lnTo>
                  <a:lnTo>
                    <a:pt x="180335" y="115046"/>
                  </a:lnTo>
                  <a:lnTo>
                    <a:pt x="169997" y="136529"/>
                  </a:lnTo>
                  <a:lnTo>
                    <a:pt x="154484" y="151537"/>
                  </a:lnTo>
                  <a:lnTo>
                    <a:pt x="115929" y="170703"/>
                  </a:lnTo>
                  <a:lnTo>
                    <a:pt x="111542" y="171124"/>
                  </a:lnTo>
                  <a:lnTo>
                    <a:pt x="110956" y="169065"/>
                  </a:lnTo>
                  <a:lnTo>
                    <a:pt x="112906" y="165352"/>
                  </a:lnTo>
                  <a:lnTo>
                    <a:pt x="124431" y="158108"/>
                  </a:lnTo>
                  <a:lnTo>
                    <a:pt x="142421" y="152158"/>
                  </a:lnTo>
                  <a:lnTo>
                    <a:pt x="177687" y="149979"/>
                  </a:lnTo>
                  <a:lnTo>
                    <a:pt x="232317" y="162239"/>
                  </a:lnTo>
                  <a:lnTo>
                    <a:pt x="258525" y="177792"/>
                  </a:lnTo>
                  <a:lnTo>
                    <a:pt x="270649" y="193662"/>
                  </a:lnTo>
                  <a:lnTo>
                    <a:pt x="287964" y="232447"/>
                  </a:lnTo>
                  <a:lnTo>
                    <a:pt x="293471" y="269044"/>
                  </a:lnTo>
                  <a:lnTo>
                    <a:pt x="288520" y="289591"/>
                  </a:lnTo>
                  <a:lnTo>
                    <a:pt x="283924" y="298346"/>
                  </a:lnTo>
                  <a:lnTo>
                    <a:pt x="269459" y="311193"/>
                  </a:lnTo>
                  <a:lnTo>
                    <a:pt x="231577" y="328972"/>
                  </a:lnTo>
                  <a:lnTo>
                    <a:pt x="195135" y="334559"/>
                  </a:lnTo>
                  <a:lnTo>
                    <a:pt x="154702" y="330626"/>
                  </a:lnTo>
                  <a:lnTo>
                    <a:pt x="93460" y="307156"/>
                  </a:lnTo>
                  <a:lnTo>
                    <a:pt x="71334" y="299121"/>
                  </a:lnTo>
                  <a:lnTo>
                    <a:pt x="5363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642860" y="821222"/>
            <a:ext cx="231628" cy="136872"/>
            <a:chOff x="3642860" y="821222"/>
            <a:chExt cx="231628" cy="136872"/>
          </a:xfrm>
        </p:grpSpPr>
        <p:sp>
          <p:nvSpPr>
            <p:cNvPr id="9" name="Freeform 8"/>
            <p:cNvSpPr/>
            <p:nvPr/>
          </p:nvSpPr>
          <p:spPr>
            <a:xfrm>
              <a:off x="3642860" y="82122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8" y="0"/>
                  </a:lnTo>
                  <a:lnTo>
                    <a:pt x="80422" y="0"/>
                  </a:lnTo>
                  <a:lnTo>
                    <a:pt x="2506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63917" y="958093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89374" y="0"/>
                  </a:lnTo>
                  <a:lnTo>
                    <a:pt x="3004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495486" y="2565618"/>
            <a:ext cx="1143128" cy="1150942"/>
            <a:chOff x="1495486" y="2565618"/>
            <a:chExt cx="1143128" cy="1150942"/>
          </a:xfrm>
        </p:grpSpPr>
        <p:sp>
          <p:nvSpPr>
            <p:cNvPr id="12" name="Freeform 11"/>
            <p:cNvSpPr/>
            <p:nvPr/>
          </p:nvSpPr>
          <p:spPr>
            <a:xfrm>
              <a:off x="1495486" y="2695295"/>
              <a:ext cx="252245" cy="1021265"/>
            </a:xfrm>
            <a:custGeom>
              <a:avLst/>
              <a:gdLst/>
              <a:ahLst/>
              <a:cxnLst/>
              <a:rect l="0" t="0" r="0" b="0"/>
              <a:pathLst>
                <a:path w="252245" h="1021265">
                  <a:moveTo>
                    <a:pt x="241716" y="0"/>
                  </a:moveTo>
                  <a:lnTo>
                    <a:pt x="203342" y="29308"/>
                  </a:lnTo>
                  <a:lnTo>
                    <a:pt x="159713" y="83119"/>
                  </a:lnTo>
                  <a:lnTo>
                    <a:pt x="122686" y="142790"/>
                  </a:lnTo>
                  <a:lnTo>
                    <a:pt x="73277" y="205805"/>
                  </a:lnTo>
                  <a:lnTo>
                    <a:pt x="45403" y="264925"/>
                  </a:lnTo>
                  <a:lnTo>
                    <a:pt x="23087" y="321869"/>
                  </a:lnTo>
                  <a:lnTo>
                    <a:pt x="7067" y="384373"/>
                  </a:lnTo>
                  <a:lnTo>
                    <a:pt x="1785" y="443781"/>
                  </a:lnTo>
                  <a:lnTo>
                    <a:pt x="549" y="488135"/>
                  </a:lnTo>
                  <a:lnTo>
                    <a:pt x="0" y="533973"/>
                  </a:lnTo>
                  <a:lnTo>
                    <a:pt x="860" y="595732"/>
                  </a:lnTo>
                  <a:lnTo>
                    <a:pt x="11039" y="659178"/>
                  </a:lnTo>
                  <a:lnTo>
                    <a:pt x="24314" y="721494"/>
                  </a:lnTo>
                  <a:lnTo>
                    <a:pt x="34711" y="773346"/>
                  </a:lnTo>
                  <a:lnTo>
                    <a:pt x="49874" y="827364"/>
                  </a:lnTo>
                  <a:lnTo>
                    <a:pt x="88879" y="886257"/>
                  </a:lnTo>
                  <a:lnTo>
                    <a:pt x="131512" y="940603"/>
                  </a:lnTo>
                  <a:lnTo>
                    <a:pt x="190736" y="987029"/>
                  </a:lnTo>
                  <a:lnTo>
                    <a:pt x="252244" y="1021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30166" y="2800580"/>
              <a:ext cx="28177" cy="305327"/>
            </a:xfrm>
            <a:custGeom>
              <a:avLst/>
              <a:gdLst/>
              <a:ahLst/>
              <a:cxnLst/>
              <a:rect l="0" t="0" r="0" b="0"/>
              <a:pathLst>
                <a:path w="28177" h="305327">
                  <a:moveTo>
                    <a:pt x="28176" y="0"/>
                  </a:moveTo>
                  <a:lnTo>
                    <a:pt x="4151" y="55045"/>
                  </a:lnTo>
                  <a:lnTo>
                    <a:pt x="0" y="94168"/>
                  </a:lnTo>
                  <a:lnTo>
                    <a:pt x="4490" y="142285"/>
                  </a:lnTo>
                  <a:lnTo>
                    <a:pt x="7509" y="192417"/>
                  </a:lnTo>
                  <a:lnTo>
                    <a:pt x="15298" y="251871"/>
                  </a:lnTo>
                  <a:lnTo>
                    <a:pt x="1764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24808" y="2842694"/>
              <a:ext cx="201949" cy="182371"/>
            </a:xfrm>
            <a:custGeom>
              <a:avLst/>
              <a:gdLst/>
              <a:ahLst/>
              <a:cxnLst/>
              <a:rect l="0" t="0" r="0" b="0"/>
              <a:pathLst>
                <a:path w="201949" h="182371">
                  <a:moveTo>
                    <a:pt x="201948" y="115813"/>
                  </a:moveTo>
                  <a:lnTo>
                    <a:pt x="138520" y="134942"/>
                  </a:lnTo>
                  <a:lnTo>
                    <a:pt x="75584" y="164007"/>
                  </a:lnTo>
                  <a:lnTo>
                    <a:pt x="22961" y="182370"/>
                  </a:lnTo>
                  <a:lnTo>
                    <a:pt x="14773" y="181241"/>
                  </a:lnTo>
                  <a:lnTo>
                    <a:pt x="8144" y="176980"/>
                  </a:lnTo>
                  <a:lnTo>
                    <a:pt x="2556" y="170629"/>
                  </a:lnTo>
                  <a:lnTo>
                    <a:pt x="0" y="162886"/>
                  </a:lnTo>
                  <a:lnTo>
                    <a:pt x="1992" y="134050"/>
                  </a:lnTo>
                  <a:lnTo>
                    <a:pt x="16264" y="82978"/>
                  </a:lnTo>
                  <a:lnTo>
                    <a:pt x="45695" y="24618"/>
                  </a:lnTo>
                  <a:lnTo>
                    <a:pt x="545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84601" y="3158549"/>
              <a:ext cx="410612" cy="1"/>
            </a:xfrm>
            <a:custGeom>
              <a:avLst/>
              <a:gdLst/>
              <a:ahLst/>
              <a:cxnLst/>
              <a:rect l="0" t="0" r="0" b="0"/>
              <a:pathLst>
                <a:path w="410612" h="1">
                  <a:moveTo>
                    <a:pt x="410611" y="0"/>
                  </a:moveTo>
                  <a:lnTo>
                    <a:pt x="361680" y="0"/>
                  </a:lnTo>
                  <a:lnTo>
                    <a:pt x="313835" y="0"/>
                  </a:lnTo>
                  <a:lnTo>
                    <a:pt x="250855" y="0"/>
                  </a:lnTo>
                  <a:lnTo>
                    <a:pt x="201969" y="0"/>
                  </a:lnTo>
                  <a:lnTo>
                    <a:pt x="150439" y="0"/>
                  </a:lnTo>
                  <a:lnTo>
                    <a:pt x="98127" y="0"/>
                  </a:lnTo>
                  <a:lnTo>
                    <a:pt x="387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79482" y="3253305"/>
              <a:ext cx="228614" cy="332928"/>
            </a:xfrm>
            <a:custGeom>
              <a:avLst/>
              <a:gdLst/>
              <a:ahLst/>
              <a:cxnLst/>
              <a:rect l="0" t="0" r="0" b="0"/>
              <a:pathLst>
                <a:path w="228614" h="332928">
                  <a:moveTo>
                    <a:pt x="168331" y="0"/>
                  </a:moveTo>
                  <a:lnTo>
                    <a:pt x="130853" y="8334"/>
                  </a:lnTo>
                  <a:lnTo>
                    <a:pt x="79430" y="10095"/>
                  </a:lnTo>
                  <a:lnTo>
                    <a:pt x="26551" y="12783"/>
                  </a:lnTo>
                  <a:lnTo>
                    <a:pt x="7442" y="21669"/>
                  </a:lnTo>
                  <a:lnTo>
                    <a:pt x="2580" y="29654"/>
                  </a:lnTo>
                  <a:lnTo>
                    <a:pt x="0" y="89332"/>
                  </a:lnTo>
                  <a:lnTo>
                    <a:pt x="5502" y="124735"/>
                  </a:lnTo>
                  <a:lnTo>
                    <a:pt x="9475" y="129950"/>
                  </a:lnTo>
                  <a:lnTo>
                    <a:pt x="14464" y="131087"/>
                  </a:lnTo>
                  <a:lnTo>
                    <a:pt x="74429" y="111966"/>
                  </a:lnTo>
                  <a:lnTo>
                    <a:pt x="111002" y="107265"/>
                  </a:lnTo>
                  <a:lnTo>
                    <a:pt x="134663" y="112404"/>
                  </a:lnTo>
                  <a:lnTo>
                    <a:pt x="187944" y="141318"/>
                  </a:lnTo>
                  <a:lnTo>
                    <a:pt x="204734" y="154835"/>
                  </a:lnTo>
                  <a:lnTo>
                    <a:pt x="221751" y="181188"/>
                  </a:lnTo>
                  <a:lnTo>
                    <a:pt x="228613" y="216812"/>
                  </a:lnTo>
                  <a:lnTo>
                    <a:pt x="225057" y="251414"/>
                  </a:lnTo>
                  <a:lnTo>
                    <a:pt x="216549" y="270057"/>
                  </a:lnTo>
                  <a:lnTo>
                    <a:pt x="171582" y="322659"/>
                  </a:lnTo>
                  <a:lnTo>
                    <a:pt x="148329" y="330577"/>
                  </a:lnTo>
                  <a:lnTo>
                    <a:pt x="120837" y="332927"/>
                  </a:lnTo>
                  <a:lnTo>
                    <a:pt x="58135" y="321888"/>
                  </a:lnTo>
                  <a:lnTo>
                    <a:pt x="1040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79357" y="3548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53098" y="2758466"/>
              <a:ext cx="283339" cy="842281"/>
            </a:xfrm>
            <a:custGeom>
              <a:avLst/>
              <a:gdLst/>
              <a:ahLst/>
              <a:cxnLst/>
              <a:rect l="0" t="0" r="0" b="0"/>
              <a:pathLst>
                <a:path w="283339" h="842281">
                  <a:moveTo>
                    <a:pt x="0" y="0"/>
                  </a:moveTo>
                  <a:lnTo>
                    <a:pt x="53875" y="37086"/>
                  </a:lnTo>
                  <a:lnTo>
                    <a:pt x="107516" y="94069"/>
                  </a:lnTo>
                  <a:lnTo>
                    <a:pt x="158032" y="155653"/>
                  </a:lnTo>
                  <a:lnTo>
                    <a:pt x="190494" y="210270"/>
                  </a:lnTo>
                  <a:lnTo>
                    <a:pt x="228512" y="273715"/>
                  </a:lnTo>
                  <a:lnTo>
                    <a:pt x="251811" y="329499"/>
                  </a:lnTo>
                  <a:lnTo>
                    <a:pt x="270117" y="389748"/>
                  </a:lnTo>
                  <a:lnTo>
                    <a:pt x="281127" y="449168"/>
                  </a:lnTo>
                  <a:lnTo>
                    <a:pt x="283338" y="501194"/>
                  </a:lnTo>
                  <a:lnTo>
                    <a:pt x="280874" y="552484"/>
                  </a:lnTo>
                  <a:lnTo>
                    <a:pt x="269561" y="615930"/>
                  </a:lnTo>
                  <a:lnTo>
                    <a:pt x="249476" y="673132"/>
                  </a:lnTo>
                  <a:lnTo>
                    <a:pt x="210288" y="733815"/>
                  </a:lnTo>
                  <a:lnTo>
                    <a:pt x="154407" y="794193"/>
                  </a:lnTo>
                  <a:lnTo>
                    <a:pt x="115813" y="842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53139" y="2565618"/>
              <a:ext cx="185475" cy="243027"/>
            </a:xfrm>
            <a:custGeom>
              <a:avLst/>
              <a:gdLst/>
              <a:ahLst/>
              <a:cxnLst/>
              <a:rect l="0" t="0" r="0" b="0"/>
              <a:pathLst>
                <a:path w="185475" h="243027">
                  <a:moveTo>
                    <a:pt x="0" y="55977"/>
                  </a:moveTo>
                  <a:lnTo>
                    <a:pt x="5590" y="39210"/>
                  </a:lnTo>
                  <a:lnTo>
                    <a:pt x="17692" y="24739"/>
                  </a:lnTo>
                  <a:lnTo>
                    <a:pt x="44237" y="6557"/>
                  </a:lnTo>
                  <a:lnTo>
                    <a:pt x="54058" y="1974"/>
                  </a:lnTo>
                  <a:lnTo>
                    <a:pt x="74329" y="0"/>
                  </a:lnTo>
                  <a:lnTo>
                    <a:pt x="93867" y="4193"/>
                  </a:lnTo>
                  <a:lnTo>
                    <a:pt x="110349" y="13855"/>
                  </a:lnTo>
                  <a:lnTo>
                    <a:pt x="114510" y="20877"/>
                  </a:lnTo>
                  <a:lnTo>
                    <a:pt x="116015" y="38037"/>
                  </a:lnTo>
                  <a:lnTo>
                    <a:pt x="101177" y="98365"/>
                  </a:lnTo>
                  <a:lnTo>
                    <a:pt x="95528" y="106463"/>
                  </a:lnTo>
                  <a:lnTo>
                    <a:pt x="79892" y="118580"/>
                  </a:lnTo>
                  <a:lnTo>
                    <a:pt x="76658" y="119939"/>
                  </a:lnTo>
                  <a:lnTo>
                    <a:pt x="76842" y="118506"/>
                  </a:lnTo>
                  <a:lnTo>
                    <a:pt x="79304" y="115211"/>
                  </a:lnTo>
                  <a:lnTo>
                    <a:pt x="99537" y="104983"/>
                  </a:lnTo>
                  <a:lnTo>
                    <a:pt x="117938" y="104274"/>
                  </a:lnTo>
                  <a:lnTo>
                    <a:pt x="136645" y="109028"/>
                  </a:lnTo>
                  <a:lnTo>
                    <a:pt x="167719" y="131144"/>
                  </a:lnTo>
                  <a:lnTo>
                    <a:pt x="174984" y="137674"/>
                  </a:lnTo>
                  <a:lnTo>
                    <a:pt x="183056" y="157408"/>
                  </a:lnTo>
                  <a:lnTo>
                    <a:pt x="185474" y="180606"/>
                  </a:lnTo>
                  <a:lnTo>
                    <a:pt x="182649" y="202615"/>
                  </a:lnTo>
                  <a:lnTo>
                    <a:pt x="177918" y="211058"/>
                  </a:lnTo>
                  <a:lnTo>
                    <a:pt x="163303" y="223558"/>
                  </a:lnTo>
                  <a:lnTo>
                    <a:pt x="135344" y="237172"/>
                  </a:lnTo>
                  <a:lnTo>
                    <a:pt x="99244" y="243026"/>
                  </a:lnTo>
                  <a:lnTo>
                    <a:pt x="52643" y="234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569160" y="3063792"/>
            <a:ext cx="189514" cy="105286"/>
            <a:chOff x="3569160" y="3063792"/>
            <a:chExt cx="189514" cy="105286"/>
          </a:xfrm>
        </p:grpSpPr>
        <p:sp>
          <p:nvSpPr>
            <p:cNvPr id="21" name="Freeform 20"/>
            <p:cNvSpPr/>
            <p:nvPr/>
          </p:nvSpPr>
          <p:spPr>
            <a:xfrm>
              <a:off x="3569160" y="306379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8" y="1"/>
                  </a:lnTo>
                  <a:lnTo>
                    <a:pt x="72549" y="7236"/>
                  </a:lnTo>
                  <a:lnTo>
                    <a:pt x="21393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79689" y="314802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3" y="3120"/>
                  </a:lnTo>
                  <a:lnTo>
                    <a:pt x="75746" y="10723"/>
                  </a:lnTo>
                  <a:lnTo>
                    <a:pt x="2700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123270" y="372448"/>
            <a:ext cx="1344218" cy="1122739"/>
            <a:chOff x="4123270" y="372448"/>
            <a:chExt cx="1344218" cy="1122739"/>
          </a:xfrm>
        </p:grpSpPr>
        <p:sp>
          <p:nvSpPr>
            <p:cNvPr id="24" name="Freeform 23"/>
            <p:cNvSpPr/>
            <p:nvPr/>
          </p:nvSpPr>
          <p:spPr>
            <a:xfrm>
              <a:off x="4123270" y="571418"/>
              <a:ext cx="393456" cy="664273"/>
            </a:xfrm>
            <a:custGeom>
              <a:avLst/>
              <a:gdLst/>
              <a:ahLst/>
              <a:cxnLst/>
              <a:rect l="0" t="0" r="0" b="0"/>
              <a:pathLst>
                <a:path w="393456" h="664273">
                  <a:moveTo>
                    <a:pt x="56543" y="112934"/>
                  </a:moveTo>
                  <a:lnTo>
                    <a:pt x="39775" y="107345"/>
                  </a:lnTo>
                  <a:lnTo>
                    <a:pt x="36006" y="101019"/>
                  </a:lnTo>
                  <a:lnTo>
                    <a:pt x="34937" y="81512"/>
                  </a:lnTo>
                  <a:lnTo>
                    <a:pt x="40913" y="49811"/>
                  </a:lnTo>
                  <a:lnTo>
                    <a:pt x="55681" y="23781"/>
                  </a:lnTo>
                  <a:lnTo>
                    <a:pt x="71368" y="11699"/>
                  </a:lnTo>
                  <a:lnTo>
                    <a:pt x="91208" y="3600"/>
                  </a:lnTo>
                  <a:lnTo>
                    <a:pt x="115623" y="0"/>
                  </a:lnTo>
                  <a:lnTo>
                    <a:pt x="135833" y="4639"/>
                  </a:lnTo>
                  <a:lnTo>
                    <a:pt x="167872" y="26682"/>
                  </a:lnTo>
                  <a:lnTo>
                    <a:pt x="196730" y="71547"/>
                  </a:lnTo>
                  <a:lnTo>
                    <a:pt x="217923" y="118738"/>
                  </a:lnTo>
                  <a:lnTo>
                    <a:pt x="239020" y="169766"/>
                  </a:lnTo>
                  <a:lnTo>
                    <a:pt x="257749" y="223100"/>
                  </a:lnTo>
                  <a:lnTo>
                    <a:pt x="264338" y="282836"/>
                  </a:lnTo>
                  <a:lnTo>
                    <a:pt x="265121" y="341480"/>
                  </a:lnTo>
                  <a:lnTo>
                    <a:pt x="255498" y="403874"/>
                  </a:lnTo>
                  <a:lnTo>
                    <a:pt x="242332" y="465981"/>
                  </a:lnTo>
                  <a:lnTo>
                    <a:pt x="224971" y="522897"/>
                  </a:lnTo>
                  <a:lnTo>
                    <a:pt x="199777" y="576710"/>
                  </a:lnTo>
                  <a:lnTo>
                    <a:pt x="150751" y="638041"/>
                  </a:lnTo>
                  <a:lnTo>
                    <a:pt x="140406" y="649009"/>
                  </a:lnTo>
                  <a:lnTo>
                    <a:pt x="113313" y="661195"/>
                  </a:lnTo>
                  <a:lnTo>
                    <a:pt x="84114" y="664272"/>
                  </a:lnTo>
                  <a:lnTo>
                    <a:pt x="59438" y="657840"/>
                  </a:lnTo>
                  <a:lnTo>
                    <a:pt x="31405" y="641065"/>
                  </a:lnTo>
                  <a:lnTo>
                    <a:pt x="18854" y="624909"/>
                  </a:lnTo>
                  <a:lnTo>
                    <a:pt x="1265" y="585942"/>
                  </a:lnTo>
                  <a:lnTo>
                    <a:pt x="0" y="565315"/>
                  </a:lnTo>
                  <a:lnTo>
                    <a:pt x="8720" y="523477"/>
                  </a:lnTo>
                  <a:lnTo>
                    <a:pt x="23916" y="497529"/>
                  </a:lnTo>
                  <a:lnTo>
                    <a:pt x="39703" y="485466"/>
                  </a:lnTo>
                  <a:lnTo>
                    <a:pt x="59587" y="477375"/>
                  </a:lnTo>
                  <a:lnTo>
                    <a:pt x="97089" y="473990"/>
                  </a:lnTo>
                  <a:lnTo>
                    <a:pt x="151683" y="482734"/>
                  </a:lnTo>
                  <a:lnTo>
                    <a:pt x="196647" y="498585"/>
                  </a:lnTo>
                  <a:lnTo>
                    <a:pt x="258653" y="529793"/>
                  </a:lnTo>
                  <a:lnTo>
                    <a:pt x="314792" y="557318"/>
                  </a:lnTo>
                  <a:lnTo>
                    <a:pt x="338606" y="567021"/>
                  </a:lnTo>
                  <a:lnTo>
                    <a:pt x="360889" y="568994"/>
                  </a:lnTo>
                  <a:lnTo>
                    <a:pt x="393455" y="565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67994" y="372448"/>
              <a:ext cx="302595" cy="245315"/>
            </a:xfrm>
            <a:custGeom>
              <a:avLst/>
              <a:gdLst/>
              <a:ahLst/>
              <a:cxnLst/>
              <a:rect l="0" t="0" r="0" b="0"/>
              <a:pathLst>
                <a:path w="302595" h="245315">
                  <a:moveTo>
                    <a:pt x="53975" y="38163"/>
                  </a:moveTo>
                  <a:lnTo>
                    <a:pt x="4477" y="87661"/>
                  </a:lnTo>
                  <a:lnTo>
                    <a:pt x="1089" y="87539"/>
                  </a:lnTo>
                  <a:lnTo>
                    <a:pt x="0" y="82779"/>
                  </a:lnTo>
                  <a:lnTo>
                    <a:pt x="444" y="74926"/>
                  </a:lnTo>
                  <a:lnTo>
                    <a:pt x="7176" y="59961"/>
                  </a:lnTo>
                  <a:lnTo>
                    <a:pt x="30562" y="31290"/>
                  </a:lnTo>
                  <a:lnTo>
                    <a:pt x="56396" y="10130"/>
                  </a:lnTo>
                  <a:lnTo>
                    <a:pt x="79227" y="2307"/>
                  </a:lnTo>
                  <a:lnTo>
                    <a:pt x="106142" y="0"/>
                  </a:lnTo>
                  <a:lnTo>
                    <a:pt x="150670" y="6448"/>
                  </a:lnTo>
                  <a:lnTo>
                    <a:pt x="171430" y="16659"/>
                  </a:lnTo>
                  <a:lnTo>
                    <a:pt x="185335" y="32115"/>
                  </a:lnTo>
                  <a:lnTo>
                    <a:pt x="190682" y="41150"/>
                  </a:lnTo>
                  <a:lnTo>
                    <a:pt x="193502" y="60547"/>
                  </a:lnTo>
                  <a:lnTo>
                    <a:pt x="192617" y="70633"/>
                  </a:lnTo>
                  <a:lnTo>
                    <a:pt x="185393" y="88079"/>
                  </a:lnTo>
                  <a:lnTo>
                    <a:pt x="180191" y="96007"/>
                  </a:lnTo>
                  <a:lnTo>
                    <a:pt x="165053" y="107935"/>
                  </a:lnTo>
                  <a:lnTo>
                    <a:pt x="156103" y="112754"/>
                  </a:lnTo>
                  <a:lnTo>
                    <a:pt x="152476" y="112457"/>
                  </a:lnTo>
                  <a:lnTo>
                    <a:pt x="152397" y="108749"/>
                  </a:lnTo>
                  <a:lnTo>
                    <a:pt x="154684" y="102768"/>
                  </a:lnTo>
                  <a:lnTo>
                    <a:pt x="160889" y="98780"/>
                  </a:lnTo>
                  <a:lnTo>
                    <a:pt x="180261" y="94350"/>
                  </a:lnTo>
                  <a:lnTo>
                    <a:pt x="211886" y="97445"/>
                  </a:lnTo>
                  <a:lnTo>
                    <a:pt x="252843" y="110141"/>
                  </a:lnTo>
                  <a:lnTo>
                    <a:pt x="277195" y="128640"/>
                  </a:lnTo>
                  <a:lnTo>
                    <a:pt x="292004" y="146225"/>
                  </a:lnTo>
                  <a:lnTo>
                    <a:pt x="300145" y="168859"/>
                  </a:lnTo>
                  <a:lnTo>
                    <a:pt x="302594" y="193346"/>
                  </a:lnTo>
                  <a:lnTo>
                    <a:pt x="299783" y="215928"/>
                  </a:lnTo>
                  <a:lnTo>
                    <a:pt x="293886" y="224523"/>
                  </a:lnTo>
                  <a:lnTo>
                    <a:pt x="274855" y="237193"/>
                  </a:lnTo>
                  <a:lnTo>
                    <a:pt x="232244" y="245314"/>
                  </a:lnTo>
                  <a:lnTo>
                    <a:pt x="193753" y="242131"/>
                  </a:lnTo>
                  <a:lnTo>
                    <a:pt x="159259" y="227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27349" y="783223"/>
              <a:ext cx="277995" cy="711964"/>
            </a:xfrm>
            <a:custGeom>
              <a:avLst/>
              <a:gdLst/>
              <a:ahLst/>
              <a:cxnLst/>
              <a:rect l="0" t="0" r="0" b="0"/>
              <a:pathLst>
                <a:path w="277995" h="711964">
                  <a:moveTo>
                    <a:pt x="10516" y="238041"/>
                  </a:moveTo>
                  <a:lnTo>
                    <a:pt x="16105" y="296658"/>
                  </a:lnTo>
                  <a:lnTo>
                    <a:pt x="28474" y="356897"/>
                  </a:lnTo>
                  <a:lnTo>
                    <a:pt x="42182" y="414377"/>
                  </a:lnTo>
                  <a:lnTo>
                    <a:pt x="49534" y="472003"/>
                  </a:lnTo>
                  <a:lnTo>
                    <a:pt x="51712" y="533531"/>
                  </a:lnTo>
                  <a:lnTo>
                    <a:pt x="52358" y="596215"/>
                  </a:lnTo>
                  <a:lnTo>
                    <a:pt x="52549" y="653002"/>
                  </a:lnTo>
                  <a:lnTo>
                    <a:pt x="47025" y="708523"/>
                  </a:lnTo>
                  <a:lnTo>
                    <a:pt x="44214" y="711963"/>
                  </a:lnTo>
                  <a:lnTo>
                    <a:pt x="41170" y="709576"/>
                  </a:lnTo>
                  <a:lnTo>
                    <a:pt x="27879" y="677714"/>
                  </a:lnTo>
                  <a:lnTo>
                    <a:pt x="21225" y="620814"/>
                  </a:lnTo>
                  <a:lnTo>
                    <a:pt x="14209" y="570474"/>
                  </a:lnTo>
                  <a:lnTo>
                    <a:pt x="8126" y="507301"/>
                  </a:lnTo>
                  <a:lnTo>
                    <a:pt x="1595" y="449155"/>
                  </a:lnTo>
                  <a:lnTo>
                    <a:pt x="464" y="393010"/>
                  </a:lnTo>
                  <a:lnTo>
                    <a:pt x="128" y="331921"/>
                  </a:lnTo>
                  <a:lnTo>
                    <a:pt x="29" y="269367"/>
                  </a:lnTo>
                  <a:lnTo>
                    <a:pt x="0" y="206378"/>
                  </a:lnTo>
                  <a:lnTo>
                    <a:pt x="5580" y="148851"/>
                  </a:lnTo>
                  <a:lnTo>
                    <a:pt x="17946" y="86585"/>
                  </a:lnTo>
                  <a:lnTo>
                    <a:pt x="29355" y="51615"/>
                  </a:lnTo>
                  <a:lnTo>
                    <a:pt x="60281" y="10792"/>
                  </a:lnTo>
                  <a:lnTo>
                    <a:pt x="80207" y="2511"/>
                  </a:lnTo>
                  <a:lnTo>
                    <a:pt x="103491" y="0"/>
                  </a:lnTo>
                  <a:lnTo>
                    <a:pt x="125537" y="2783"/>
                  </a:lnTo>
                  <a:lnTo>
                    <a:pt x="157680" y="16516"/>
                  </a:lnTo>
                  <a:lnTo>
                    <a:pt x="183842" y="40993"/>
                  </a:lnTo>
                  <a:lnTo>
                    <a:pt x="227916" y="101433"/>
                  </a:lnTo>
                  <a:lnTo>
                    <a:pt x="254974" y="151742"/>
                  </a:lnTo>
                  <a:lnTo>
                    <a:pt x="272797" y="206740"/>
                  </a:lnTo>
                  <a:lnTo>
                    <a:pt x="277994" y="233488"/>
                  </a:lnTo>
                  <a:lnTo>
                    <a:pt x="276404" y="257074"/>
                  </a:lnTo>
                  <a:lnTo>
                    <a:pt x="263343" y="290084"/>
                  </a:lnTo>
                  <a:lnTo>
                    <a:pt x="244655" y="316502"/>
                  </a:lnTo>
                  <a:lnTo>
                    <a:pt x="224932" y="328674"/>
                  </a:lnTo>
                  <a:lnTo>
                    <a:pt x="200569" y="336814"/>
                  </a:lnTo>
                  <a:lnTo>
                    <a:pt x="160545" y="340227"/>
                  </a:lnTo>
                  <a:lnTo>
                    <a:pt x="105098" y="334611"/>
                  </a:lnTo>
                  <a:lnTo>
                    <a:pt x="52630" y="332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78854" y="389554"/>
              <a:ext cx="288634" cy="312082"/>
            </a:xfrm>
            <a:custGeom>
              <a:avLst/>
              <a:gdLst/>
              <a:ahLst/>
              <a:cxnLst/>
              <a:rect l="0" t="0" r="0" b="0"/>
              <a:pathLst>
                <a:path w="288634" h="312082">
                  <a:moveTo>
                    <a:pt x="106452" y="0"/>
                  </a:moveTo>
                  <a:lnTo>
                    <a:pt x="82405" y="9575"/>
                  </a:lnTo>
                  <a:lnTo>
                    <a:pt x="60982" y="27534"/>
                  </a:lnTo>
                  <a:lnTo>
                    <a:pt x="4682" y="90883"/>
                  </a:lnTo>
                  <a:lnTo>
                    <a:pt x="1170" y="92174"/>
                  </a:lnTo>
                  <a:lnTo>
                    <a:pt x="0" y="89526"/>
                  </a:lnTo>
                  <a:lnTo>
                    <a:pt x="389" y="84250"/>
                  </a:lnTo>
                  <a:lnTo>
                    <a:pt x="7060" y="72150"/>
                  </a:lnTo>
                  <a:lnTo>
                    <a:pt x="38207" y="38400"/>
                  </a:lnTo>
                  <a:lnTo>
                    <a:pt x="56233" y="24476"/>
                  </a:lnTo>
                  <a:lnTo>
                    <a:pt x="79063" y="16727"/>
                  </a:lnTo>
                  <a:lnTo>
                    <a:pt x="103637" y="14453"/>
                  </a:lnTo>
                  <a:lnTo>
                    <a:pt x="126258" y="17342"/>
                  </a:lnTo>
                  <a:lnTo>
                    <a:pt x="144890" y="25645"/>
                  </a:lnTo>
                  <a:lnTo>
                    <a:pt x="160970" y="38304"/>
                  </a:lnTo>
                  <a:lnTo>
                    <a:pt x="175916" y="55628"/>
                  </a:lnTo>
                  <a:lnTo>
                    <a:pt x="179667" y="65162"/>
                  </a:lnTo>
                  <a:lnTo>
                    <a:pt x="180716" y="85113"/>
                  </a:lnTo>
                  <a:lnTo>
                    <a:pt x="174163" y="102559"/>
                  </a:lnTo>
                  <a:lnTo>
                    <a:pt x="162281" y="118111"/>
                  </a:lnTo>
                  <a:lnTo>
                    <a:pt x="145303" y="132822"/>
                  </a:lnTo>
                  <a:lnTo>
                    <a:pt x="122939" y="140920"/>
                  </a:lnTo>
                  <a:lnTo>
                    <a:pt x="105590" y="143350"/>
                  </a:lnTo>
                  <a:lnTo>
                    <a:pt x="105877" y="142360"/>
                  </a:lnTo>
                  <a:lnTo>
                    <a:pt x="131554" y="132366"/>
                  </a:lnTo>
                  <a:lnTo>
                    <a:pt x="186063" y="128702"/>
                  </a:lnTo>
                  <a:lnTo>
                    <a:pt x="226616" y="136270"/>
                  </a:lnTo>
                  <a:lnTo>
                    <a:pt x="246036" y="146742"/>
                  </a:lnTo>
                  <a:lnTo>
                    <a:pt x="270122" y="171381"/>
                  </a:lnTo>
                  <a:lnTo>
                    <a:pt x="286488" y="200908"/>
                  </a:lnTo>
                  <a:lnTo>
                    <a:pt x="288633" y="221484"/>
                  </a:lnTo>
                  <a:lnTo>
                    <a:pt x="284517" y="242327"/>
                  </a:lnTo>
                  <a:lnTo>
                    <a:pt x="274889" y="263288"/>
                  </a:lnTo>
                  <a:lnTo>
                    <a:pt x="259691" y="278064"/>
                  </a:lnTo>
                  <a:lnTo>
                    <a:pt x="208779" y="307065"/>
                  </a:lnTo>
                  <a:lnTo>
                    <a:pt x="164327" y="312081"/>
                  </a:lnTo>
                  <a:lnTo>
                    <a:pt x="122170" y="305508"/>
                  </a:lnTo>
                  <a:lnTo>
                    <a:pt x="6433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874901" y="694880"/>
            <a:ext cx="315856" cy="115815"/>
            <a:chOff x="5874901" y="694880"/>
            <a:chExt cx="315856" cy="115815"/>
          </a:xfrm>
        </p:grpSpPr>
        <p:sp>
          <p:nvSpPr>
            <p:cNvPr id="29" name="Freeform 28"/>
            <p:cNvSpPr/>
            <p:nvPr/>
          </p:nvSpPr>
          <p:spPr>
            <a:xfrm>
              <a:off x="5874901" y="694880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266924" y="0"/>
                  </a:lnTo>
                  <a:lnTo>
                    <a:pt x="207794" y="5590"/>
                  </a:lnTo>
                  <a:lnTo>
                    <a:pt x="159575" y="9065"/>
                  </a:lnTo>
                  <a:lnTo>
                    <a:pt x="102654" y="10095"/>
                  </a:lnTo>
                  <a:lnTo>
                    <a:pt x="46923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27544" y="800165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3539" y="0"/>
                  </a:lnTo>
                  <a:lnTo>
                    <a:pt x="123299" y="1170"/>
                  </a:lnTo>
                  <a:lnTo>
                    <a:pt x="65819" y="8334"/>
                  </a:lnTo>
                  <a:lnTo>
                    <a:pt x="23791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369777" y="0"/>
            <a:ext cx="1694777" cy="1431731"/>
            <a:chOff x="6369777" y="0"/>
            <a:chExt cx="1694777" cy="1431731"/>
          </a:xfrm>
        </p:grpSpPr>
        <p:sp>
          <p:nvSpPr>
            <p:cNvPr id="32" name="Freeform 31"/>
            <p:cNvSpPr/>
            <p:nvPr/>
          </p:nvSpPr>
          <p:spPr>
            <a:xfrm>
              <a:off x="6703486" y="260857"/>
              <a:ext cx="380095" cy="857207"/>
            </a:xfrm>
            <a:custGeom>
              <a:avLst/>
              <a:gdLst/>
              <a:ahLst/>
              <a:cxnLst/>
              <a:rect l="0" t="0" r="0" b="0"/>
              <a:pathLst>
                <a:path w="380095" h="857207">
                  <a:moveTo>
                    <a:pt x="340079" y="160282"/>
                  </a:moveTo>
                  <a:lnTo>
                    <a:pt x="300506" y="194641"/>
                  </a:lnTo>
                  <a:lnTo>
                    <a:pt x="259193" y="246949"/>
                  </a:lnTo>
                  <a:lnTo>
                    <a:pt x="236884" y="298284"/>
                  </a:lnTo>
                  <a:lnTo>
                    <a:pt x="201653" y="360962"/>
                  </a:lnTo>
                  <a:lnTo>
                    <a:pt x="169747" y="423551"/>
                  </a:lnTo>
                  <a:lnTo>
                    <a:pt x="141610" y="486671"/>
                  </a:lnTo>
                  <a:lnTo>
                    <a:pt x="108197" y="542429"/>
                  </a:lnTo>
                  <a:lnTo>
                    <a:pt x="81729" y="601504"/>
                  </a:lnTo>
                  <a:lnTo>
                    <a:pt x="63007" y="654993"/>
                  </a:lnTo>
                  <a:lnTo>
                    <a:pt x="43929" y="712852"/>
                  </a:lnTo>
                  <a:lnTo>
                    <a:pt x="45530" y="755155"/>
                  </a:lnTo>
                  <a:lnTo>
                    <a:pt x="50461" y="779130"/>
                  </a:lnTo>
                  <a:lnTo>
                    <a:pt x="70991" y="812358"/>
                  </a:lnTo>
                  <a:lnTo>
                    <a:pt x="104891" y="838841"/>
                  </a:lnTo>
                  <a:lnTo>
                    <a:pt x="144571" y="855916"/>
                  </a:lnTo>
                  <a:lnTo>
                    <a:pt x="191554" y="857206"/>
                  </a:lnTo>
                  <a:lnTo>
                    <a:pt x="251425" y="838756"/>
                  </a:lnTo>
                  <a:lnTo>
                    <a:pt x="302073" y="812581"/>
                  </a:lnTo>
                  <a:lnTo>
                    <a:pt x="320848" y="795294"/>
                  </a:lnTo>
                  <a:lnTo>
                    <a:pt x="358377" y="739655"/>
                  </a:lnTo>
                  <a:lnTo>
                    <a:pt x="371608" y="710240"/>
                  </a:lnTo>
                  <a:lnTo>
                    <a:pt x="379057" y="659625"/>
                  </a:lnTo>
                  <a:lnTo>
                    <a:pt x="380094" y="604203"/>
                  </a:lnTo>
                  <a:lnTo>
                    <a:pt x="367416" y="540922"/>
                  </a:lnTo>
                  <a:lnTo>
                    <a:pt x="344396" y="480702"/>
                  </a:lnTo>
                  <a:lnTo>
                    <a:pt x="310386" y="421840"/>
                  </a:lnTo>
                  <a:lnTo>
                    <a:pt x="260306" y="365392"/>
                  </a:lnTo>
                  <a:lnTo>
                    <a:pt x="201404" y="309051"/>
                  </a:lnTo>
                  <a:lnTo>
                    <a:pt x="144058" y="258629"/>
                  </a:lnTo>
                  <a:lnTo>
                    <a:pt x="84891" y="218973"/>
                  </a:lnTo>
                  <a:lnTo>
                    <a:pt x="26478" y="159301"/>
                  </a:lnTo>
                  <a:lnTo>
                    <a:pt x="12358" y="137620"/>
                  </a:lnTo>
                  <a:lnTo>
                    <a:pt x="2182" y="112385"/>
                  </a:lnTo>
                  <a:lnTo>
                    <a:pt x="0" y="88692"/>
                  </a:lnTo>
                  <a:lnTo>
                    <a:pt x="4099" y="65293"/>
                  </a:lnTo>
                  <a:lnTo>
                    <a:pt x="13720" y="39296"/>
                  </a:lnTo>
                  <a:lnTo>
                    <a:pt x="28914" y="21503"/>
                  </a:lnTo>
                  <a:lnTo>
                    <a:pt x="48535" y="9695"/>
                  </a:lnTo>
                  <a:lnTo>
                    <a:pt x="72853" y="548"/>
                  </a:lnTo>
                  <a:lnTo>
                    <a:pt x="118441" y="0"/>
                  </a:lnTo>
                  <a:lnTo>
                    <a:pt x="168993" y="7246"/>
                  </a:lnTo>
                  <a:lnTo>
                    <a:pt x="221666" y="21345"/>
                  </a:lnTo>
                  <a:lnTo>
                    <a:pt x="262746" y="45447"/>
                  </a:lnTo>
                  <a:lnTo>
                    <a:pt x="293738" y="72738"/>
                  </a:lnTo>
                  <a:lnTo>
                    <a:pt x="321220" y="116300"/>
                  </a:lnTo>
                  <a:lnTo>
                    <a:pt x="333971" y="149200"/>
                  </a:lnTo>
                  <a:lnTo>
                    <a:pt x="340079" y="191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66042" y="776797"/>
              <a:ext cx="226178" cy="634123"/>
            </a:xfrm>
            <a:custGeom>
              <a:avLst/>
              <a:gdLst/>
              <a:ahLst/>
              <a:cxnLst/>
              <a:rect l="0" t="0" r="0" b="0"/>
              <a:pathLst>
                <a:path w="226178" h="634123">
                  <a:moveTo>
                    <a:pt x="40735" y="254995"/>
                  </a:moveTo>
                  <a:lnTo>
                    <a:pt x="46324" y="313612"/>
                  </a:lnTo>
                  <a:lnTo>
                    <a:pt x="57523" y="364060"/>
                  </a:lnTo>
                  <a:lnTo>
                    <a:pt x="61696" y="420542"/>
                  </a:lnTo>
                  <a:lnTo>
                    <a:pt x="69875" y="482798"/>
                  </a:lnTo>
                  <a:lnTo>
                    <a:pt x="77426" y="544878"/>
                  </a:lnTo>
                  <a:lnTo>
                    <a:pt x="82948" y="605408"/>
                  </a:lnTo>
                  <a:lnTo>
                    <a:pt x="88598" y="634122"/>
                  </a:lnTo>
                  <a:lnTo>
                    <a:pt x="67866" y="572241"/>
                  </a:lnTo>
                  <a:lnTo>
                    <a:pt x="55533" y="519010"/>
                  </a:lnTo>
                  <a:lnTo>
                    <a:pt x="44004" y="464684"/>
                  </a:lnTo>
                  <a:lnTo>
                    <a:pt x="35792" y="409239"/>
                  </a:lnTo>
                  <a:lnTo>
                    <a:pt x="19489" y="347534"/>
                  </a:lnTo>
                  <a:lnTo>
                    <a:pt x="9094" y="297622"/>
                  </a:lnTo>
                  <a:lnTo>
                    <a:pt x="3275" y="255223"/>
                  </a:lnTo>
                  <a:lnTo>
                    <a:pt x="0" y="191892"/>
                  </a:lnTo>
                  <a:lnTo>
                    <a:pt x="199" y="131013"/>
                  </a:lnTo>
                  <a:lnTo>
                    <a:pt x="8317" y="83469"/>
                  </a:lnTo>
                  <a:lnTo>
                    <a:pt x="38040" y="24350"/>
                  </a:lnTo>
                  <a:lnTo>
                    <a:pt x="54746" y="8987"/>
                  </a:lnTo>
                  <a:lnTo>
                    <a:pt x="64113" y="3252"/>
                  </a:lnTo>
                  <a:lnTo>
                    <a:pt x="87000" y="0"/>
                  </a:lnTo>
                  <a:lnTo>
                    <a:pt x="99654" y="770"/>
                  </a:lnTo>
                  <a:lnTo>
                    <a:pt x="123073" y="10985"/>
                  </a:lnTo>
                  <a:lnTo>
                    <a:pt x="166704" y="46139"/>
                  </a:lnTo>
                  <a:lnTo>
                    <a:pt x="208218" y="108746"/>
                  </a:lnTo>
                  <a:lnTo>
                    <a:pt x="220457" y="137353"/>
                  </a:lnTo>
                  <a:lnTo>
                    <a:pt x="226177" y="184004"/>
                  </a:lnTo>
                  <a:lnTo>
                    <a:pt x="223369" y="209405"/>
                  </a:lnTo>
                  <a:lnTo>
                    <a:pt x="215102" y="229274"/>
                  </a:lnTo>
                  <a:lnTo>
                    <a:pt x="209622" y="237848"/>
                  </a:lnTo>
                  <a:lnTo>
                    <a:pt x="191056" y="250494"/>
                  </a:lnTo>
                  <a:lnTo>
                    <a:pt x="141008" y="268144"/>
                  </a:lnTo>
                  <a:lnTo>
                    <a:pt x="81481" y="266678"/>
                  </a:lnTo>
                  <a:lnTo>
                    <a:pt x="61792" y="265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39415" y="305326"/>
              <a:ext cx="212063" cy="263945"/>
            </a:xfrm>
            <a:custGeom>
              <a:avLst/>
              <a:gdLst/>
              <a:ahLst/>
              <a:cxnLst/>
              <a:rect l="0" t="0" r="0" b="0"/>
              <a:pathLst>
                <a:path w="212063" h="263945">
                  <a:moveTo>
                    <a:pt x="104274" y="0"/>
                  </a:moveTo>
                  <a:lnTo>
                    <a:pt x="47879" y="57565"/>
                  </a:lnTo>
                  <a:lnTo>
                    <a:pt x="25823" y="83347"/>
                  </a:lnTo>
                  <a:lnTo>
                    <a:pt x="7406" y="94755"/>
                  </a:lnTo>
                  <a:lnTo>
                    <a:pt x="2261" y="94755"/>
                  </a:lnTo>
                  <a:lnTo>
                    <a:pt x="0" y="91246"/>
                  </a:lnTo>
                  <a:lnTo>
                    <a:pt x="608" y="77988"/>
                  </a:lnTo>
                  <a:lnTo>
                    <a:pt x="4778" y="60398"/>
                  </a:lnTo>
                  <a:lnTo>
                    <a:pt x="16770" y="44001"/>
                  </a:lnTo>
                  <a:lnTo>
                    <a:pt x="47475" y="14411"/>
                  </a:lnTo>
                  <a:lnTo>
                    <a:pt x="71231" y="6405"/>
                  </a:lnTo>
                  <a:lnTo>
                    <a:pt x="128552" y="1265"/>
                  </a:lnTo>
                  <a:lnTo>
                    <a:pt x="150549" y="6801"/>
                  </a:lnTo>
                  <a:lnTo>
                    <a:pt x="159691" y="11553"/>
                  </a:lnTo>
                  <a:lnTo>
                    <a:pt x="165785" y="19400"/>
                  </a:lnTo>
                  <a:lnTo>
                    <a:pt x="172556" y="40598"/>
                  </a:lnTo>
                  <a:lnTo>
                    <a:pt x="170779" y="73250"/>
                  </a:lnTo>
                  <a:lnTo>
                    <a:pt x="162688" y="91437"/>
                  </a:lnTo>
                  <a:lnTo>
                    <a:pt x="138430" y="122177"/>
                  </a:lnTo>
                  <a:lnTo>
                    <a:pt x="131723" y="124735"/>
                  </a:lnTo>
                  <a:lnTo>
                    <a:pt x="124914" y="124101"/>
                  </a:lnTo>
                  <a:lnTo>
                    <a:pt x="118033" y="121338"/>
                  </a:lnTo>
                  <a:lnTo>
                    <a:pt x="118126" y="119497"/>
                  </a:lnTo>
                  <a:lnTo>
                    <a:pt x="130708" y="117450"/>
                  </a:lnTo>
                  <a:lnTo>
                    <a:pt x="148778" y="122780"/>
                  </a:lnTo>
                  <a:lnTo>
                    <a:pt x="188974" y="145265"/>
                  </a:lnTo>
                  <a:lnTo>
                    <a:pt x="203530" y="161659"/>
                  </a:lnTo>
                  <a:lnTo>
                    <a:pt x="209049" y="170943"/>
                  </a:lnTo>
                  <a:lnTo>
                    <a:pt x="212062" y="193738"/>
                  </a:lnTo>
                  <a:lnTo>
                    <a:pt x="208332" y="217127"/>
                  </a:lnTo>
                  <a:lnTo>
                    <a:pt x="198875" y="235321"/>
                  </a:lnTo>
                  <a:lnTo>
                    <a:pt x="174807" y="258718"/>
                  </a:lnTo>
                  <a:lnTo>
                    <a:pt x="149270" y="263944"/>
                  </a:lnTo>
                  <a:lnTo>
                    <a:pt x="108247" y="263429"/>
                  </a:lnTo>
                  <a:lnTo>
                    <a:pt x="7268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91046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69777" y="0"/>
              <a:ext cx="1694777" cy="1431731"/>
            </a:xfrm>
            <a:custGeom>
              <a:avLst/>
              <a:gdLst/>
              <a:ahLst/>
              <a:cxnLst/>
              <a:rect l="0" t="0" r="0" b="0"/>
              <a:pathLst>
                <a:path w="1694777" h="1431731">
                  <a:moveTo>
                    <a:pt x="663259" y="73699"/>
                  </a:moveTo>
                  <a:lnTo>
                    <a:pt x="625781" y="65366"/>
                  </a:lnTo>
                  <a:lnTo>
                    <a:pt x="574358" y="63604"/>
                  </a:lnTo>
                  <a:lnTo>
                    <a:pt x="527473" y="68888"/>
                  </a:lnTo>
                  <a:lnTo>
                    <a:pt x="470948" y="77863"/>
                  </a:lnTo>
                  <a:lnTo>
                    <a:pt x="420924" y="93520"/>
                  </a:lnTo>
                  <a:lnTo>
                    <a:pt x="362415" y="118308"/>
                  </a:lnTo>
                  <a:lnTo>
                    <a:pt x="304759" y="158146"/>
                  </a:lnTo>
                  <a:lnTo>
                    <a:pt x="246214" y="207073"/>
                  </a:lnTo>
                  <a:lnTo>
                    <a:pt x="186977" y="264599"/>
                  </a:lnTo>
                  <a:lnTo>
                    <a:pt x="143942" y="326505"/>
                  </a:lnTo>
                  <a:lnTo>
                    <a:pt x="102917" y="389565"/>
                  </a:lnTo>
                  <a:lnTo>
                    <a:pt x="75710" y="447787"/>
                  </a:lnTo>
                  <a:lnTo>
                    <a:pt x="49978" y="502269"/>
                  </a:lnTo>
                  <a:lnTo>
                    <a:pt x="32416" y="554972"/>
                  </a:lnTo>
                  <a:lnTo>
                    <a:pt x="17683" y="605113"/>
                  </a:lnTo>
                  <a:lnTo>
                    <a:pt x="4677" y="660078"/>
                  </a:lnTo>
                  <a:lnTo>
                    <a:pt x="894" y="715995"/>
                  </a:lnTo>
                  <a:lnTo>
                    <a:pt x="147" y="772101"/>
                  </a:lnTo>
                  <a:lnTo>
                    <a:pt x="0" y="828244"/>
                  </a:lnTo>
                  <a:lnTo>
                    <a:pt x="3090" y="884394"/>
                  </a:lnTo>
                  <a:lnTo>
                    <a:pt x="9030" y="940545"/>
                  </a:lnTo>
                  <a:lnTo>
                    <a:pt x="21753" y="1002402"/>
                  </a:lnTo>
                  <a:lnTo>
                    <a:pt x="38665" y="1063450"/>
                  </a:lnTo>
                  <a:lnTo>
                    <a:pt x="55745" y="1116728"/>
                  </a:lnTo>
                  <a:lnTo>
                    <a:pt x="88115" y="1177898"/>
                  </a:lnTo>
                  <a:lnTo>
                    <a:pt x="128440" y="1231663"/>
                  </a:lnTo>
                  <a:lnTo>
                    <a:pt x="189664" y="1289401"/>
                  </a:lnTo>
                  <a:lnTo>
                    <a:pt x="252664" y="1333425"/>
                  </a:lnTo>
                  <a:lnTo>
                    <a:pt x="315820" y="1370118"/>
                  </a:lnTo>
                  <a:lnTo>
                    <a:pt x="366338" y="1393073"/>
                  </a:lnTo>
                  <a:lnTo>
                    <a:pt x="421377" y="1410086"/>
                  </a:lnTo>
                  <a:lnTo>
                    <a:pt x="477309" y="1419122"/>
                  </a:lnTo>
                  <a:lnTo>
                    <a:pt x="540653" y="1428143"/>
                  </a:lnTo>
                  <a:lnTo>
                    <a:pt x="599440" y="1431138"/>
                  </a:lnTo>
                  <a:lnTo>
                    <a:pt x="661702" y="1431730"/>
                  </a:lnTo>
                  <a:lnTo>
                    <a:pt x="721920" y="1430677"/>
                  </a:lnTo>
                  <a:lnTo>
                    <a:pt x="781994" y="1423536"/>
                  </a:lnTo>
                  <a:lnTo>
                    <a:pt x="844250" y="1416190"/>
                  </a:lnTo>
                  <a:lnTo>
                    <a:pt x="893011" y="1406821"/>
                  </a:lnTo>
                  <a:lnTo>
                    <a:pt x="954654" y="1393174"/>
                  </a:lnTo>
                  <a:lnTo>
                    <a:pt x="1004751" y="1381544"/>
                  </a:lnTo>
                  <a:lnTo>
                    <a:pt x="1056641" y="1364970"/>
                  </a:lnTo>
                  <a:lnTo>
                    <a:pt x="1107890" y="1350960"/>
                  </a:lnTo>
                  <a:lnTo>
                    <a:pt x="1170841" y="1328978"/>
                  </a:lnTo>
                  <a:lnTo>
                    <a:pt x="1233665" y="1307435"/>
                  </a:lnTo>
                  <a:lnTo>
                    <a:pt x="1282524" y="1287509"/>
                  </a:lnTo>
                  <a:lnTo>
                    <a:pt x="1343031" y="1252580"/>
                  </a:lnTo>
                  <a:lnTo>
                    <a:pt x="1400042" y="1218818"/>
                  </a:lnTo>
                  <a:lnTo>
                    <a:pt x="1463180" y="1168335"/>
                  </a:lnTo>
                  <a:lnTo>
                    <a:pt x="1524947" y="1115977"/>
                  </a:lnTo>
                  <a:lnTo>
                    <a:pt x="1570688" y="1055039"/>
                  </a:lnTo>
                  <a:lnTo>
                    <a:pt x="1588307" y="1031596"/>
                  </a:lnTo>
                  <a:lnTo>
                    <a:pt x="1612269" y="978418"/>
                  </a:lnTo>
                  <a:lnTo>
                    <a:pt x="1644939" y="916099"/>
                  </a:lnTo>
                  <a:lnTo>
                    <a:pt x="1662580" y="862667"/>
                  </a:lnTo>
                  <a:lnTo>
                    <a:pt x="1677329" y="807052"/>
                  </a:lnTo>
                  <a:lnTo>
                    <a:pt x="1690337" y="757072"/>
                  </a:lnTo>
                  <a:lnTo>
                    <a:pt x="1694121" y="696420"/>
                  </a:lnTo>
                  <a:lnTo>
                    <a:pt x="1694776" y="643864"/>
                  </a:lnTo>
                  <a:lnTo>
                    <a:pt x="1691851" y="585788"/>
                  </a:lnTo>
                  <a:lnTo>
                    <a:pt x="1680382" y="529832"/>
                  </a:lnTo>
                  <a:lnTo>
                    <a:pt x="1666851" y="477748"/>
                  </a:lnTo>
                  <a:lnTo>
                    <a:pt x="1643823" y="421662"/>
                  </a:lnTo>
                  <a:lnTo>
                    <a:pt x="1610548" y="368566"/>
                  </a:lnTo>
                  <a:lnTo>
                    <a:pt x="1565566" y="305332"/>
                  </a:lnTo>
                  <a:lnTo>
                    <a:pt x="1505263" y="245275"/>
                  </a:lnTo>
                  <a:lnTo>
                    <a:pt x="1451690" y="200235"/>
                  </a:lnTo>
                  <a:lnTo>
                    <a:pt x="1391184" y="161924"/>
                  </a:lnTo>
                  <a:lnTo>
                    <a:pt x="1328942" y="126406"/>
                  </a:lnTo>
                  <a:lnTo>
                    <a:pt x="1273733" y="98278"/>
                  </a:lnTo>
                  <a:lnTo>
                    <a:pt x="1214908" y="71362"/>
                  </a:lnTo>
                  <a:lnTo>
                    <a:pt x="1155109" y="50447"/>
                  </a:lnTo>
                  <a:lnTo>
                    <a:pt x="1104570" y="34054"/>
                  </a:lnTo>
                  <a:lnTo>
                    <a:pt x="1052551" y="21788"/>
                  </a:lnTo>
                  <a:lnTo>
                    <a:pt x="996974" y="13864"/>
                  </a:lnTo>
                  <a:lnTo>
                    <a:pt x="936053" y="8397"/>
                  </a:lnTo>
                  <a:lnTo>
                    <a:pt x="876668" y="2488"/>
                  </a:lnTo>
                  <a:lnTo>
                    <a:pt x="818909" y="737"/>
                  </a:lnTo>
                  <a:lnTo>
                    <a:pt x="763580" y="218"/>
                  </a:lnTo>
                  <a:lnTo>
                    <a:pt x="720670" y="64"/>
                  </a:lnTo>
                  <a:lnTo>
                    <a:pt x="6843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106114" y="2541377"/>
            <a:ext cx="1579276" cy="1289085"/>
            <a:chOff x="4106114" y="2541377"/>
            <a:chExt cx="1579276" cy="1289085"/>
          </a:xfrm>
        </p:grpSpPr>
        <p:sp>
          <p:nvSpPr>
            <p:cNvPr id="38" name="Freeform 37"/>
            <p:cNvSpPr/>
            <p:nvPr/>
          </p:nvSpPr>
          <p:spPr>
            <a:xfrm>
              <a:off x="4444489" y="2663709"/>
              <a:ext cx="40652" cy="484312"/>
            </a:xfrm>
            <a:custGeom>
              <a:avLst/>
              <a:gdLst/>
              <a:ahLst/>
              <a:cxnLst/>
              <a:rect l="0" t="0" r="0" b="0"/>
              <a:pathLst>
                <a:path w="40652" h="484312">
                  <a:moveTo>
                    <a:pt x="9065" y="0"/>
                  </a:moveTo>
                  <a:lnTo>
                    <a:pt x="0" y="58617"/>
                  </a:lnTo>
                  <a:lnTo>
                    <a:pt x="7231" y="107895"/>
                  </a:lnTo>
                  <a:lnTo>
                    <a:pt x="15411" y="159481"/>
                  </a:lnTo>
                  <a:lnTo>
                    <a:pt x="19524" y="207781"/>
                  </a:lnTo>
                  <a:lnTo>
                    <a:pt x="26462" y="266676"/>
                  </a:lnTo>
                  <a:lnTo>
                    <a:pt x="28495" y="311935"/>
                  </a:lnTo>
                  <a:lnTo>
                    <a:pt x="35229" y="372276"/>
                  </a:lnTo>
                  <a:lnTo>
                    <a:pt x="39044" y="427199"/>
                  </a:lnTo>
                  <a:lnTo>
                    <a:pt x="40651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57139" y="2737409"/>
              <a:ext cx="275359" cy="267605"/>
            </a:xfrm>
            <a:custGeom>
              <a:avLst/>
              <a:gdLst/>
              <a:ahLst/>
              <a:cxnLst/>
              <a:rect l="0" t="0" r="0" b="0"/>
              <a:pathLst>
                <a:path w="275359" h="267605">
                  <a:moveTo>
                    <a:pt x="275358" y="189513"/>
                  </a:moveTo>
                  <a:lnTo>
                    <a:pt x="211931" y="207471"/>
                  </a:lnTo>
                  <a:lnTo>
                    <a:pt x="148993" y="229323"/>
                  </a:lnTo>
                  <a:lnTo>
                    <a:pt x="96371" y="254735"/>
                  </a:lnTo>
                  <a:lnTo>
                    <a:pt x="47024" y="267604"/>
                  </a:lnTo>
                  <a:lnTo>
                    <a:pt x="24137" y="265944"/>
                  </a:lnTo>
                  <a:lnTo>
                    <a:pt x="15461" y="261524"/>
                  </a:lnTo>
                  <a:lnTo>
                    <a:pt x="2701" y="247254"/>
                  </a:lnTo>
                  <a:lnTo>
                    <a:pt x="0" y="238536"/>
                  </a:lnTo>
                  <a:lnTo>
                    <a:pt x="118" y="219490"/>
                  </a:lnTo>
                  <a:lnTo>
                    <a:pt x="16139" y="157786"/>
                  </a:lnTo>
                  <a:lnTo>
                    <a:pt x="45820" y="94744"/>
                  </a:lnTo>
                  <a:lnTo>
                    <a:pt x="73762" y="31584"/>
                  </a:lnTo>
                  <a:lnTo>
                    <a:pt x="858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68228" y="2541377"/>
              <a:ext cx="193152" cy="238147"/>
            </a:xfrm>
            <a:custGeom>
              <a:avLst/>
              <a:gdLst/>
              <a:ahLst/>
              <a:cxnLst/>
              <a:rect l="0" t="0" r="0" b="0"/>
              <a:pathLst>
                <a:path w="193152" h="238147">
                  <a:moveTo>
                    <a:pt x="64310" y="27576"/>
                  </a:moveTo>
                  <a:lnTo>
                    <a:pt x="40264" y="45557"/>
                  </a:lnTo>
                  <a:lnTo>
                    <a:pt x="4718" y="86139"/>
                  </a:lnTo>
                  <a:lnTo>
                    <a:pt x="1185" y="87675"/>
                  </a:lnTo>
                  <a:lnTo>
                    <a:pt x="0" y="85190"/>
                  </a:lnTo>
                  <a:lnTo>
                    <a:pt x="380" y="80023"/>
                  </a:lnTo>
                  <a:lnTo>
                    <a:pt x="12093" y="55984"/>
                  </a:lnTo>
                  <a:lnTo>
                    <a:pt x="38182" y="24825"/>
                  </a:lnTo>
                  <a:lnTo>
                    <a:pt x="56207" y="10366"/>
                  </a:lnTo>
                  <a:lnTo>
                    <a:pt x="79037" y="2379"/>
                  </a:lnTo>
                  <a:lnTo>
                    <a:pt x="103611" y="0"/>
                  </a:lnTo>
                  <a:lnTo>
                    <a:pt x="126231" y="2842"/>
                  </a:lnTo>
                  <a:lnTo>
                    <a:pt x="133667" y="8747"/>
                  </a:lnTo>
                  <a:lnTo>
                    <a:pt x="141929" y="27786"/>
                  </a:lnTo>
                  <a:lnTo>
                    <a:pt x="142481" y="48727"/>
                  </a:lnTo>
                  <a:lnTo>
                    <a:pt x="140991" y="59224"/>
                  </a:lnTo>
                  <a:lnTo>
                    <a:pt x="129976" y="77127"/>
                  </a:lnTo>
                  <a:lnTo>
                    <a:pt x="94309" y="107684"/>
                  </a:lnTo>
                  <a:lnTo>
                    <a:pt x="90159" y="110227"/>
                  </a:lnTo>
                  <a:lnTo>
                    <a:pt x="89731" y="109583"/>
                  </a:lnTo>
                  <a:lnTo>
                    <a:pt x="91786" y="106814"/>
                  </a:lnTo>
                  <a:lnTo>
                    <a:pt x="111446" y="97327"/>
                  </a:lnTo>
                  <a:lnTo>
                    <a:pt x="129713" y="96791"/>
                  </a:lnTo>
                  <a:lnTo>
                    <a:pt x="170036" y="105979"/>
                  </a:lnTo>
                  <a:lnTo>
                    <a:pt x="178078" y="111430"/>
                  </a:lnTo>
                  <a:lnTo>
                    <a:pt x="190133" y="126845"/>
                  </a:lnTo>
                  <a:lnTo>
                    <a:pt x="193151" y="148515"/>
                  </a:lnTo>
                  <a:lnTo>
                    <a:pt x="185557" y="194965"/>
                  </a:lnTo>
                  <a:lnTo>
                    <a:pt x="170556" y="221712"/>
                  </a:lnTo>
                  <a:lnTo>
                    <a:pt x="162047" y="227190"/>
                  </a:lnTo>
                  <a:lnTo>
                    <a:pt x="128884" y="234900"/>
                  </a:lnTo>
                  <a:lnTo>
                    <a:pt x="85368" y="238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06114" y="3169077"/>
              <a:ext cx="1000208" cy="21058"/>
            </a:xfrm>
            <a:custGeom>
              <a:avLst/>
              <a:gdLst/>
              <a:ahLst/>
              <a:cxnLst/>
              <a:rect l="0" t="0" r="0" b="0"/>
              <a:pathLst>
                <a:path w="1000208" h="21058">
                  <a:moveTo>
                    <a:pt x="1000207" y="0"/>
                  </a:moveTo>
                  <a:lnTo>
                    <a:pt x="941590" y="0"/>
                  </a:lnTo>
                  <a:lnTo>
                    <a:pt x="887416" y="0"/>
                  </a:lnTo>
                  <a:lnTo>
                    <a:pt x="828535" y="3120"/>
                  </a:lnTo>
                  <a:lnTo>
                    <a:pt x="778156" y="8334"/>
                  </a:lnTo>
                  <a:lnTo>
                    <a:pt x="723064" y="9878"/>
                  </a:lnTo>
                  <a:lnTo>
                    <a:pt x="662287" y="10336"/>
                  </a:lnTo>
                  <a:lnTo>
                    <a:pt x="602945" y="10472"/>
                  </a:lnTo>
                  <a:lnTo>
                    <a:pt x="545198" y="13632"/>
                  </a:lnTo>
                  <a:lnTo>
                    <a:pt x="486754" y="18857"/>
                  </a:lnTo>
                  <a:lnTo>
                    <a:pt x="429272" y="20406"/>
                  </a:lnTo>
                  <a:lnTo>
                    <a:pt x="367787" y="20864"/>
                  </a:lnTo>
                  <a:lnTo>
                    <a:pt x="308235" y="21000"/>
                  </a:lnTo>
                  <a:lnTo>
                    <a:pt x="253546" y="21041"/>
                  </a:lnTo>
                  <a:lnTo>
                    <a:pt x="200297" y="17933"/>
                  </a:lnTo>
                  <a:lnTo>
                    <a:pt x="147475" y="12723"/>
                  </a:lnTo>
                  <a:lnTo>
                    <a:pt x="97898" y="14299"/>
                  </a:lnTo>
                  <a:lnTo>
                    <a:pt x="50453" y="190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78439" y="3390176"/>
              <a:ext cx="341166" cy="440286"/>
            </a:xfrm>
            <a:custGeom>
              <a:avLst/>
              <a:gdLst/>
              <a:ahLst/>
              <a:cxnLst/>
              <a:rect l="0" t="0" r="0" b="0"/>
              <a:pathLst>
                <a:path w="341166" h="440286">
                  <a:moveTo>
                    <a:pt x="243571" y="0"/>
                  </a:moveTo>
                  <a:lnTo>
                    <a:pt x="206093" y="8333"/>
                  </a:lnTo>
                  <a:lnTo>
                    <a:pt x="154669" y="10095"/>
                  </a:lnTo>
                  <a:lnTo>
                    <a:pt x="92216" y="10443"/>
                  </a:lnTo>
                  <a:lnTo>
                    <a:pt x="36725" y="13631"/>
                  </a:lnTo>
                  <a:lnTo>
                    <a:pt x="24956" y="16106"/>
                  </a:lnTo>
                  <a:lnTo>
                    <a:pt x="15939" y="21266"/>
                  </a:lnTo>
                  <a:lnTo>
                    <a:pt x="2801" y="36358"/>
                  </a:lnTo>
                  <a:lnTo>
                    <a:pt x="0" y="45296"/>
                  </a:lnTo>
                  <a:lnTo>
                    <a:pt x="6" y="64585"/>
                  </a:lnTo>
                  <a:lnTo>
                    <a:pt x="12683" y="119119"/>
                  </a:lnTo>
                  <a:lnTo>
                    <a:pt x="20539" y="172618"/>
                  </a:lnTo>
                  <a:lnTo>
                    <a:pt x="27488" y="208684"/>
                  </a:lnTo>
                  <a:lnTo>
                    <a:pt x="31666" y="213992"/>
                  </a:lnTo>
                  <a:lnTo>
                    <a:pt x="36790" y="215191"/>
                  </a:lnTo>
                  <a:lnTo>
                    <a:pt x="42546" y="213650"/>
                  </a:lnTo>
                  <a:lnTo>
                    <a:pt x="98876" y="177173"/>
                  </a:lnTo>
                  <a:lnTo>
                    <a:pt x="150042" y="170178"/>
                  </a:lnTo>
                  <a:lnTo>
                    <a:pt x="188173" y="172086"/>
                  </a:lnTo>
                  <a:lnTo>
                    <a:pt x="243208" y="186481"/>
                  </a:lnTo>
                  <a:lnTo>
                    <a:pt x="273879" y="197843"/>
                  </a:lnTo>
                  <a:lnTo>
                    <a:pt x="313131" y="228752"/>
                  </a:lnTo>
                  <a:lnTo>
                    <a:pt x="329042" y="260541"/>
                  </a:lnTo>
                  <a:lnTo>
                    <a:pt x="341165" y="299595"/>
                  </a:lnTo>
                  <a:lnTo>
                    <a:pt x="340988" y="340803"/>
                  </a:lnTo>
                  <a:lnTo>
                    <a:pt x="333271" y="362428"/>
                  </a:lnTo>
                  <a:lnTo>
                    <a:pt x="320872" y="379838"/>
                  </a:lnTo>
                  <a:lnTo>
                    <a:pt x="294161" y="401623"/>
                  </a:lnTo>
                  <a:lnTo>
                    <a:pt x="237711" y="429517"/>
                  </a:lnTo>
                  <a:lnTo>
                    <a:pt x="197251" y="438440"/>
                  </a:lnTo>
                  <a:lnTo>
                    <a:pt x="134423" y="440285"/>
                  </a:lnTo>
                  <a:lnTo>
                    <a:pt x="78858" y="430597"/>
                  </a:lnTo>
                  <a:lnTo>
                    <a:pt x="21631" y="413637"/>
                  </a:lnTo>
                  <a:lnTo>
                    <a:pt x="1194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31392" y="3197895"/>
              <a:ext cx="212711" cy="253930"/>
            </a:xfrm>
            <a:custGeom>
              <a:avLst/>
              <a:gdLst/>
              <a:ahLst/>
              <a:cxnLst/>
              <a:rect l="0" t="0" r="0" b="0"/>
              <a:pathLst>
                <a:path w="212711" h="253930">
                  <a:moveTo>
                    <a:pt x="80131" y="23825"/>
                  </a:moveTo>
                  <a:lnTo>
                    <a:pt x="30633" y="82388"/>
                  </a:lnTo>
                  <a:lnTo>
                    <a:pt x="22566" y="85094"/>
                  </a:lnTo>
                  <a:lnTo>
                    <a:pt x="4244" y="81861"/>
                  </a:lnTo>
                  <a:lnTo>
                    <a:pt x="293" y="76554"/>
                  </a:lnTo>
                  <a:lnTo>
                    <a:pt x="0" y="69506"/>
                  </a:lnTo>
                  <a:lnTo>
                    <a:pt x="10765" y="42819"/>
                  </a:lnTo>
                  <a:lnTo>
                    <a:pt x="16339" y="32978"/>
                  </a:lnTo>
                  <a:lnTo>
                    <a:pt x="31892" y="18924"/>
                  </a:lnTo>
                  <a:lnTo>
                    <a:pt x="70473" y="370"/>
                  </a:lnTo>
                  <a:lnTo>
                    <a:pt x="80711" y="0"/>
                  </a:lnTo>
                  <a:lnTo>
                    <a:pt x="101446" y="5827"/>
                  </a:lnTo>
                  <a:lnTo>
                    <a:pt x="134947" y="28632"/>
                  </a:lnTo>
                  <a:lnTo>
                    <a:pt x="149727" y="41949"/>
                  </a:lnTo>
                  <a:lnTo>
                    <a:pt x="153435" y="49946"/>
                  </a:lnTo>
                  <a:lnTo>
                    <a:pt x="154434" y="68189"/>
                  </a:lnTo>
                  <a:lnTo>
                    <a:pt x="142831" y="98191"/>
                  </a:lnTo>
                  <a:lnTo>
                    <a:pt x="127885" y="112639"/>
                  </a:lnTo>
                  <a:lnTo>
                    <a:pt x="118986" y="118129"/>
                  </a:lnTo>
                  <a:lnTo>
                    <a:pt x="117732" y="121789"/>
                  </a:lnTo>
                  <a:lnTo>
                    <a:pt x="121576" y="124230"/>
                  </a:lnTo>
                  <a:lnTo>
                    <a:pt x="155778" y="133735"/>
                  </a:lnTo>
                  <a:lnTo>
                    <a:pt x="180404" y="149068"/>
                  </a:lnTo>
                  <a:lnTo>
                    <a:pt x="202518" y="174018"/>
                  </a:lnTo>
                  <a:lnTo>
                    <a:pt x="210565" y="196642"/>
                  </a:lnTo>
                  <a:lnTo>
                    <a:pt x="212710" y="209226"/>
                  </a:lnTo>
                  <a:lnTo>
                    <a:pt x="210631" y="219956"/>
                  </a:lnTo>
                  <a:lnTo>
                    <a:pt x="198962" y="238116"/>
                  </a:lnTo>
                  <a:lnTo>
                    <a:pt x="175839" y="247747"/>
                  </a:lnTo>
                  <a:lnTo>
                    <a:pt x="118923" y="253929"/>
                  </a:lnTo>
                  <a:lnTo>
                    <a:pt x="64960" y="246746"/>
                  </a:lnTo>
                  <a:lnTo>
                    <a:pt x="27488" y="234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53761" y="309537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9" y="14654"/>
                  </a:lnTo>
                  <a:lnTo>
                    <a:pt x="57983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85347" y="3211191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45897" y="11453"/>
                  </a:lnTo>
                  <a:lnTo>
                    <a:pt x="90950" y="24750"/>
                  </a:lnTo>
                  <a:lnTo>
                    <a:pt x="32471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022300" y="2495253"/>
            <a:ext cx="1052851" cy="684354"/>
            <a:chOff x="6022300" y="2495253"/>
            <a:chExt cx="1052851" cy="684354"/>
          </a:xfrm>
        </p:grpSpPr>
        <p:sp>
          <p:nvSpPr>
            <p:cNvPr id="47" name="Freeform 46"/>
            <p:cNvSpPr/>
            <p:nvPr/>
          </p:nvSpPr>
          <p:spPr>
            <a:xfrm>
              <a:off x="6124564" y="2495253"/>
              <a:ext cx="363832" cy="623211"/>
            </a:xfrm>
            <a:custGeom>
              <a:avLst/>
              <a:gdLst/>
              <a:ahLst/>
              <a:cxnLst/>
              <a:rect l="0" t="0" r="0" b="0"/>
              <a:pathLst>
                <a:path w="363832" h="623211">
                  <a:moveTo>
                    <a:pt x="182006" y="0"/>
                  </a:moveTo>
                  <a:lnTo>
                    <a:pt x="136225" y="54115"/>
                  </a:lnTo>
                  <a:lnTo>
                    <a:pt x="118375" y="76694"/>
                  </a:lnTo>
                  <a:lnTo>
                    <a:pt x="80632" y="138969"/>
                  </a:lnTo>
                  <a:lnTo>
                    <a:pt x="53403" y="193871"/>
                  </a:lnTo>
                  <a:lnTo>
                    <a:pt x="32427" y="247176"/>
                  </a:lnTo>
                  <a:lnTo>
                    <a:pt x="11689" y="302159"/>
                  </a:lnTo>
                  <a:lnTo>
                    <a:pt x="0" y="335974"/>
                  </a:lnTo>
                  <a:lnTo>
                    <a:pt x="2069" y="357552"/>
                  </a:lnTo>
                  <a:lnTo>
                    <a:pt x="7277" y="378841"/>
                  </a:lnTo>
                  <a:lnTo>
                    <a:pt x="4209" y="430462"/>
                  </a:lnTo>
                  <a:lnTo>
                    <a:pt x="3373" y="483954"/>
                  </a:lnTo>
                  <a:lnTo>
                    <a:pt x="8680" y="543253"/>
                  </a:lnTo>
                  <a:lnTo>
                    <a:pt x="23285" y="577815"/>
                  </a:lnTo>
                  <a:lnTo>
                    <a:pt x="42431" y="604693"/>
                  </a:lnTo>
                  <a:lnTo>
                    <a:pt x="62261" y="616973"/>
                  </a:lnTo>
                  <a:lnTo>
                    <a:pt x="74099" y="621885"/>
                  </a:lnTo>
                  <a:lnTo>
                    <a:pt x="118708" y="623210"/>
                  </a:lnTo>
                  <a:lnTo>
                    <a:pt x="170542" y="612007"/>
                  </a:lnTo>
                  <a:lnTo>
                    <a:pt x="218389" y="588477"/>
                  </a:lnTo>
                  <a:lnTo>
                    <a:pt x="277183" y="544265"/>
                  </a:lnTo>
                  <a:lnTo>
                    <a:pt x="305353" y="511824"/>
                  </a:lnTo>
                  <a:lnTo>
                    <a:pt x="341878" y="452406"/>
                  </a:lnTo>
                  <a:lnTo>
                    <a:pt x="363831" y="391130"/>
                  </a:lnTo>
                  <a:lnTo>
                    <a:pt x="362884" y="380077"/>
                  </a:lnTo>
                  <a:lnTo>
                    <a:pt x="338060" y="326522"/>
                  </a:lnTo>
                  <a:lnTo>
                    <a:pt x="323893" y="311627"/>
                  </a:lnTo>
                  <a:lnTo>
                    <a:pt x="265750" y="284823"/>
                  </a:lnTo>
                  <a:lnTo>
                    <a:pt x="255383" y="281129"/>
                  </a:lnTo>
                  <a:lnTo>
                    <a:pt x="218435" y="281520"/>
                  </a:lnTo>
                  <a:lnTo>
                    <a:pt x="165198" y="300538"/>
                  </a:lnTo>
                  <a:lnTo>
                    <a:pt x="119674" y="329944"/>
                  </a:lnTo>
                  <a:lnTo>
                    <a:pt x="99320" y="350193"/>
                  </a:lnTo>
                  <a:lnTo>
                    <a:pt x="52598" y="410728"/>
                  </a:lnTo>
                  <a:lnTo>
                    <a:pt x="24078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96165" y="2579481"/>
              <a:ext cx="34634" cy="547483"/>
            </a:xfrm>
            <a:custGeom>
              <a:avLst/>
              <a:gdLst/>
              <a:ahLst/>
              <a:cxnLst/>
              <a:rect l="0" t="0" r="0" b="0"/>
              <a:pathLst>
                <a:path w="34634" h="547483">
                  <a:moveTo>
                    <a:pt x="10529" y="0"/>
                  </a:moveTo>
                  <a:lnTo>
                    <a:pt x="21708" y="11179"/>
                  </a:lnTo>
                  <a:lnTo>
                    <a:pt x="27196" y="29145"/>
                  </a:lnTo>
                  <a:lnTo>
                    <a:pt x="30719" y="84396"/>
                  </a:lnTo>
                  <a:lnTo>
                    <a:pt x="24179" y="138334"/>
                  </a:lnTo>
                  <a:lnTo>
                    <a:pt x="24321" y="194236"/>
                  </a:lnTo>
                  <a:lnTo>
                    <a:pt x="34633" y="257463"/>
                  </a:lnTo>
                  <a:lnTo>
                    <a:pt x="29415" y="318879"/>
                  </a:lnTo>
                  <a:lnTo>
                    <a:pt x="20414" y="369394"/>
                  </a:lnTo>
                  <a:lnTo>
                    <a:pt x="13458" y="421406"/>
                  </a:lnTo>
                  <a:lnTo>
                    <a:pt x="11397" y="470742"/>
                  </a:lnTo>
                  <a:lnTo>
                    <a:pt x="3408" y="53165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90666" y="2621595"/>
              <a:ext cx="294972" cy="256801"/>
            </a:xfrm>
            <a:custGeom>
              <a:avLst/>
              <a:gdLst/>
              <a:ahLst/>
              <a:cxnLst/>
              <a:rect l="0" t="0" r="0" b="0"/>
              <a:pathLst>
                <a:path w="294972" h="256801">
                  <a:moveTo>
                    <a:pt x="294971" y="200042"/>
                  </a:moveTo>
                  <a:lnTo>
                    <a:pt x="246040" y="203162"/>
                  </a:lnTo>
                  <a:lnTo>
                    <a:pt x="186910" y="209107"/>
                  </a:lnTo>
                  <a:lnTo>
                    <a:pt x="149869" y="215726"/>
                  </a:lnTo>
                  <a:lnTo>
                    <a:pt x="93667" y="244346"/>
                  </a:lnTo>
                  <a:lnTo>
                    <a:pt x="62970" y="255803"/>
                  </a:lnTo>
                  <a:lnTo>
                    <a:pt x="42121" y="256800"/>
                  </a:lnTo>
                  <a:lnTo>
                    <a:pt x="22326" y="252174"/>
                  </a:lnTo>
                  <a:lnTo>
                    <a:pt x="5730" y="242319"/>
                  </a:lnTo>
                  <a:lnTo>
                    <a:pt x="1538" y="234076"/>
                  </a:lnTo>
                  <a:lnTo>
                    <a:pt x="0" y="212438"/>
                  </a:lnTo>
                  <a:lnTo>
                    <a:pt x="6335" y="193463"/>
                  </a:lnTo>
                  <a:lnTo>
                    <a:pt x="19936" y="163388"/>
                  </a:lnTo>
                  <a:lnTo>
                    <a:pt x="45843" y="106004"/>
                  </a:lnTo>
                  <a:lnTo>
                    <a:pt x="71987" y="52738"/>
                  </a:lnTo>
                  <a:lnTo>
                    <a:pt x="949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22300" y="3116435"/>
              <a:ext cx="1052851" cy="63172"/>
            </a:xfrm>
            <a:custGeom>
              <a:avLst/>
              <a:gdLst/>
              <a:ahLst/>
              <a:cxnLst/>
              <a:rect l="0" t="0" r="0" b="0"/>
              <a:pathLst>
                <a:path w="1052851" h="63172">
                  <a:moveTo>
                    <a:pt x="1052850" y="0"/>
                  </a:moveTo>
                  <a:lnTo>
                    <a:pt x="1003919" y="8333"/>
                  </a:lnTo>
                  <a:lnTo>
                    <a:pt x="952954" y="9878"/>
                  </a:lnTo>
                  <a:lnTo>
                    <a:pt x="893399" y="10336"/>
                  </a:lnTo>
                  <a:lnTo>
                    <a:pt x="840659" y="13591"/>
                  </a:lnTo>
                  <a:lnTo>
                    <a:pt x="793447" y="18845"/>
                  </a:lnTo>
                  <a:lnTo>
                    <a:pt x="741243" y="23521"/>
                  </a:lnTo>
                  <a:lnTo>
                    <a:pt x="681683" y="29992"/>
                  </a:lnTo>
                  <a:lnTo>
                    <a:pt x="622210" y="31113"/>
                  </a:lnTo>
                  <a:lnTo>
                    <a:pt x="563905" y="31445"/>
                  </a:lnTo>
                  <a:lnTo>
                    <a:pt x="515173" y="37133"/>
                  </a:lnTo>
                  <a:lnTo>
                    <a:pt x="454331" y="40638"/>
                  </a:lnTo>
                  <a:lnTo>
                    <a:pt x="395620" y="41677"/>
                  </a:lnTo>
                  <a:lnTo>
                    <a:pt x="346768" y="41984"/>
                  </a:lnTo>
                  <a:lnTo>
                    <a:pt x="304638" y="45176"/>
                  </a:lnTo>
                  <a:lnTo>
                    <a:pt x="255888" y="49324"/>
                  </a:lnTo>
                  <a:lnTo>
                    <a:pt x="206925" y="51167"/>
                  </a:lnTo>
                  <a:lnTo>
                    <a:pt x="150089" y="52205"/>
                  </a:lnTo>
                  <a:lnTo>
                    <a:pt x="86845" y="58102"/>
                  </a:lnTo>
                  <a:lnTo>
                    <a:pt x="33011" y="616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254013" y="3263834"/>
            <a:ext cx="819229" cy="526965"/>
            <a:chOff x="6254013" y="3263834"/>
            <a:chExt cx="819229" cy="526965"/>
          </a:xfrm>
        </p:grpSpPr>
        <p:sp>
          <p:nvSpPr>
            <p:cNvPr id="52" name="Freeform 51"/>
            <p:cNvSpPr/>
            <p:nvPr/>
          </p:nvSpPr>
          <p:spPr>
            <a:xfrm>
              <a:off x="6254013" y="3337533"/>
              <a:ext cx="10444" cy="431670"/>
            </a:xfrm>
            <a:custGeom>
              <a:avLst/>
              <a:gdLst/>
              <a:ahLst/>
              <a:cxnLst/>
              <a:rect l="0" t="0" r="0" b="0"/>
              <a:pathLst>
                <a:path w="10444" h="431670">
                  <a:moveTo>
                    <a:pt x="10443" y="0"/>
                  </a:moveTo>
                  <a:lnTo>
                    <a:pt x="1377" y="58617"/>
                  </a:lnTo>
                  <a:lnTo>
                    <a:pt x="203" y="116301"/>
                  </a:lnTo>
                  <a:lnTo>
                    <a:pt x="0" y="176269"/>
                  </a:lnTo>
                  <a:lnTo>
                    <a:pt x="3050" y="237113"/>
                  </a:lnTo>
                  <a:lnTo>
                    <a:pt x="8983" y="288863"/>
                  </a:lnTo>
                  <a:lnTo>
                    <a:pt x="10010" y="341393"/>
                  </a:lnTo>
                  <a:lnTo>
                    <a:pt x="10357" y="401705"/>
                  </a:lnTo>
                  <a:lnTo>
                    <a:pt x="1044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80269" y="3341842"/>
              <a:ext cx="326385" cy="448957"/>
            </a:xfrm>
            <a:custGeom>
              <a:avLst/>
              <a:gdLst/>
              <a:ahLst/>
              <a:cxnLst/>
              <a:rect l="0" t="0" r="0" b="0"/>
              <a:pathLst>
                <a:path w="326385" h="448957">
                  <a:moveTo>
                    <a:pt x="0" y="79919"/>
                  </a:moveTo>
                  <a:lnTo>
                    <a:pt x="9575" y="48637"/>
                  </a:lnTo>
                  <a:lnTo>
                    <a:pt x="27534" y="24897"/>
                  </a:lnTo>
                  <a:lnTo>
                    <a:pt x="44993" y="10232"/>
                  </a:lnTo>
                  <a:lnTo>
                    <a:pt x="67570" y="2153"/>
                  </a:lnTo>
                  <a:lnTo>
                    <a:pt x="80142" y="0"/>
                  </a:lnTo>
                  <a:lnTo>
                    <a:pt x="106589" y="3845"/>
                  </a:lnTo>
                  <a:lnTo>
                    <a:pt x="131601" y="14523"/>
                  </a:lnTo>
                  <a:lnTo>
                    <a:pt x="158836" y="40266"/>
                  </a:lnTo>
                  <a:lnTo>
                    <a:pt x="185880" y="80406"/>
                  </a:lnTo>
                  <a:lnTo>
                    <a:pt x="202833" y="127719"/>
                  </a:lnTo>
                  <a:lnTo>
                    <a:pt x="207872" y="183294"/>
                  </a:lnTo>
                  <a:lnTo>
                    <a:pt x="202882" y="232342"/>
                  </a:lnTo>
                  <a:lnTo>
                    <a:pt x="199713" y="282749"/>
                  </a:lnTo>
                  <a:lnTo>
                    <a:pt x="185635" y="342296"/>
                  </a:lnTo>
                  <a:lnTo>
                    <a:pt x="161143" y="403636"/>
                  </a:lnTo>
                  <a:lnTo>
                    <a:pt x="141593" y="429039"/>
                  </a:lnTo>
                  <a:lnTo>
                    <a:pt x="123761" y="444094"/>
                  </a:lnTo>
                  <a:lnTo>
                    <a:pt x="114093" y="447875"/>
                  </a:lnTo>
                  <a:lnTo>
                    <a:pt x="93992" y="448956"/>
                  </a:lnTo>
                  <a:lnTo>
                    <a:pt x="76479" y="442417"/>
                  </a:lnTo>
                  <a:lnTo>
                    <a:pt x="68534" y="437398"/>
                  </a:lnTo>
                  <a:lnTo>
                    <a:pt x="46173" y="407977"/>
                  </a:lnTo>
                  <a:lnTo>
                    <a:pt x="35908" y="369624"/>
                  </a:lnTo>
                  <a:lnTo>
                    <a:pt x="39746" y="345548"/>
                  </a:lnTo>
                  <a:lnTo>
                    <a:pt x="55061" y="315382"/>
                  </a:lnTo>
                  <a:lnTo>
                    <a:pt x="68925" y="300382"/>
                  </a:lnTo>
                  <a:lnTo>
                    <a:pt x="97632" y="285362"/>
                  </a:lnTo>
                  <a:lnTo>
                    <a:pt x="151781" y="272926"/>
                  </a:lnTo>
                  <a:lnTo>
                    <a:pt x="212865" y="275712"/>
                  </a:lnTo>
                  <a:lnTo>
                    <a:pt x="268822" y="280291"/>
                  </a:lnTo>
                  <a:lnTo>
                    <a:pt x="326384" y="290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04941" y="3263834"/>
              <a:ext cx="368301" cy="481417"/>
            </a:xfrm>
            <a:custGeom>
              <a:avLst/>
              <a:gdLst/>
              <a:ahLst/>
              <a:cxnLst/>
              <a:rect l="0" t="0" r="0" b="0"/>
              <a:pathLst>
                <a:path w="368301" h="481417">
                  <a:moveTo>
                    <a:pt x="201753" y="0"/>
                  </a:moveTo>
                  <a:lnTo>
                    <a:pt x="143136" y="5589"/>
                  </a:lnTo>
                  <a:lnTo>
                    <a:pt x="82896" y="10723"/>
                  </a:lnTo>
                  <a:lnTo>
                    <a:pt x="46043" y="16305"/>
                  </a:lnTo>
                  <a:lnTo>
                    <a:pt x="23754" y="13876"/>
                  </a:lnTo>
                  <a:lnTo>
                    <a:pt x="15237" y="16269"/>
                  </a:lnTo>
                  <a:lnTo>
                    <a:pt x="8388" y="21374"/>
                  </a:lnTo>
                  <a:lnTo>
                    <a:pt x="2654" y="28287"/>
                  </a:lnTo>
                  <a:lnTo>
                    <a:pt x="0" y="36406"/>
                  </a:lnTo>
                  <a:lnTo>
                    <a:pt x="172" y="54785"/>
                  </a:lnTo>
                  <a:lnTo>
                    <a:pt x="16230" y="116001"/>
                  </a:lnTo>
                  <a:lnTo>
                    <a:pt x="36849" y="179001"/>
                  </a:lnTo>
                  <a:lnTo>
                    <a:pt x="42684" y="183674"/>
                  </a:lnTo>
                  <a:lnTo>
                    <a:pt x="50083" y="184451"/>
                  </a:lnTo>
                  <a:lnTo>
                    <a:pt x="66494" y="179074"/>
                  </a:lnTo>
                  <a:lnTo>
                    <a:pt x="128867" y="144798"/>
                  </a:lnTo>
                  <a:lnTo>
                    <a:pt x="170328" y="124399"/>
                  </a:lnTo>
                  <a:lnTo>
                    <a:pt x="207390" y="118357"/>
                  </a:lnTo>
                  <a:lnTo>
                    <a:pt x="231165" y="123183"/>
                  </a:lnTo>
                  <a:lnTo>
                    <a:pt x="293199" y="150241"/>
                  </a:lnTo>
                  <a:lnTo>
                    <a:pt x="323932" y="176036"/>
                  </a:lnTo>
                  <a:lnTo>
                    <a:pt x="357577" y="232292"/>
                  </a:lnTo>
                  <a:lnTo>
                    <a:pt x="366466" y="274588"/>
                  </a:lnTo>
                  <a:lnTo>
                    <a:pt x="368300" y="332877"/>
                  </a:lnTo>
                  <a:lnTo>
                    <a:pt x="358610" y="386331"/>
                  </a:lnTo>
                  <a:lnTo>
                    <a:pt x="349846" y="409179"/>
                  </a:lnTo>
                  <a:lnTo>
                    <a:pt x="334252" y="431032"/>
                  </a:lnTo>
                  <a:lnTo>
                    <a:pt x="300153" y="457476"/>
                  </a:lnTo>
                  <a:lnTo>
                    <a:pt x="266004" y="474540"/>
                  </a:lnTo>
                  <a:lnTo>
                    <a:pt x="222480" y="481416"/>
                  </a:lnTo>
                  <a:lnTo>
                    <a:pt x="183718" y="477864"/>
                  </a:lnTo>
                  <a:lnTo>
                    <a:pt x="150006" y="463813"/>
                  </a:lnTo>
                  <a:lnTo>
                    <a:pt x="95084" y="409736"/>
                  </a:lnTo>
                  <a:lnTo>
                    <a:pt x="5435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5738477" y="2179978"/>
            <a:ext cx="1651022" cy="1850486"/>
          </a:xfrm>
          <a:custGeom>
            <a:avLst/>
            <a:gdLst/>
            <a:ahLst/>
            <a:cxnLst/>
            <a:rect l="0" t="0" r="0" b="0"/>
            <a:pathLst>
              <a:path w="1651022" h="1850486">
                <a:moveTo>
                  <a:pt x="210124" y="315275"/>
                </a:moveTo>
                <a:lnTo>
                  <a:pt x="180815" y="344584"/>
                </a:lnTo>
                <a:lnTo>
                  <a:pt x="155124" y="401514"/>
                </a:lnTo>
                <a:lnTo>
                  <a:pt x="128142" y="463892"/>
                </a:lnTo>
                <a:lnTo>
                  <a:pt x="98913" y="521233"/>
                </a:lnTo>
                <a:lnTo>
                  <a:pt x="77369" y="577881"/>
                </a:lnTo>
                <a:lnTo>
                  <a:pt x="59295" y="636640"/>
                </a:lnTo>
                <a:lnTo>
                  <a:pt x="52428" y="690017"/>
                </a:lnTo>
                <a:lnTo>
                  <a:pt x="41021" y="741808"/>
                </a:lnTo>
                <a:lnTo>
                  <a:pt x="27502" y="802081"/>
                </a:lnTo>
                <a:lnTo>
                  <a:pt x="20802" y="859048"/>
                </a:lnTo>
                <a:lnTo>
                  <a:pt x="12547" y="915360"/>
                </a:lnTo>
                <a:lnTo>
                  <a:pt x="10569" y="977133"/>
                </a:lnTo>
                <a:lnTo>
                  <a:pt x="4637" y="1022729"/>
                </a:lnTo>
                <a:lnTo>
                  <a:pt x="1060" y="1082641"/>
                </a:lnTo>
                <a:lnTo>
                  <a:pt x="0" y="1135489"/>
                </a:lnTo>
                <a:lnTo>
                  <a:pt x="6878" y="1195267"/>
                </a:lnTo>
                <a:lnTo>
                  <a:pt x="12569" y="1252136"/>
                </a:lnTo>
                <a:lnTo>
                  <a:pt x="27957" y="1315243"/>
                </a:lnTo>
                <a:lnTo>
                  <a:pt x="41732" y="1368771"/>
                </a:lnTo>
                <a:lnTo>
                  <a:pt x="55335" y="1407311"/>
                </a:lnTo>
                <a:lnTo>
                  <a:pt x="79300" y="1462496"/>
                </a:lnTo>
                <a:lnTo>
                  <a:pt x="103281" y="1515473"/>
                </a:lnTo>
                <a:lnTo>
                  <a:pt x="143615" y="1573101"/>
                </a:lnTo>
                <a:lnTo>
                  <a:pt x="192586" y="1631432"/>
                </a:lnTo>
                <a:lnTo>
                  <a:pt x="250043" y="1683781"/>
                </a:lnTo>
                <a:lnTo>
                  <a:pt x="311851" y="1729196"/>
                </a:lnTo>
                <a:lnTo>
                  <a:pt x="365269" y="1757642"/>
                </a:lnTo>
                <a:lnTo>
                  <a:pt x="420327" y="1786603"/>
                </a:lnTo>
                <a:lnTo>
                  <a:pt x="473288" y="1806462"/>
                </a:lnTo>
                <a:lnTo>
                  <a:pt x="525972" y="1824314"/>
                </a:lnTo>
                <a:lnTo>
                  <a:pt x="586953" y="1833568"/>
                </a:lnTo>
                <a:lnTo>
                  <a:pt x="632562" y="1842556"/>
                </a:lnTo>
                <a:lnTo>
                  <a:pt x="675124" y="1848045"/>
                </a:lnTo>
                <a:lnTo>
                  <a:pt x="721337" y="1850485"/>
                </a:lnTo>
                <a:lnTo>
                  <a:pt x="769172" y="1848450"/>
                </a:lnTo>
                <a:lnTo>
                  <a:pt x="817729" y="1843646"/>
                </a:lnTo>
                <a:lnTo>
                  <a:pt x="866605" y="1837611"/>
                </a:lnTo>
                <a:lnTo>
                  <a:pt x="917804" y="1827637"/>
                </a:lnTo>
                <a:lnTo>
                  <a:pt x="980736" y="1810291"/>
                </a:lnTo>
                <a:lnTo>
                  <a:pt x="1040756" y="1792770"/>
                </a:lnTo>
                <a:lnTo>
                  <a:pt x="1094370" y="1775227"/>
                </a:lnTo>
                <a:lnTo>
                  <a:pt x="1155474" y="1754560"/>
                </a:lnTo>
                <a:lnTo>
                  <a:pt x="1211209" y="1729410"/>
                </a:lnTo>
                <a:lnTo>
                  <a:pt x="1257601" y="1704306"/>
                </a:lnTo>
                <a:lnTo>
                  <a:pt x="1316069" y="1662859"/>
                </a:lnTo>
                <a:lnTo>
                  <a:pt x="1378827" y="1620803"/>
                </a:lnTo>
                <a:lnTo>
                  <a:pt x="1407265" y="1596631"/>
                </a:lnTo>
                <a:lnTo>
                  <a:pt x="1468389" y="1534935"/>
                </a:lnTo>
                <a:lnTo>
                  <a:pt x="1519070" y="1472338"/>
                </a:lnTo>
                <a:lnTo>
                  <a:pt x="1544104" y="1427965"/>
                </a:lnTo>
                <a:lnTo>
                  <a:pt x="1571613" y="1367903"/>
                </a:lnTo>
                <a:lnTo>
                  <a:pt x="1597968" y="1306542"/>
                </a:lnTo>
                <a:lnTo>
                  <a:pt x="1616361" y="1253579"/>
                </a:lnTo>
                <a:lnTo>
                  <a:pt x="1628140" y="1191124"/>
                </a:lnTo>
                <a:lnTo>
                  <a:pt x="1636402" y="1133380"/>
                </a:lnTo>
                <a:lnTo>
                  <a:pt x="1640893" y="1076914"/>
                </a:lnTo>
                <a:lnTo>
                  <a:pt x="1644901" y="1020700"/>
                </a:lnTo>
                <a:lnTo>
                  <a:pt x="1651021" y="958947"/>
                </a:lnTo>
                <a:lnTo>
                  <a:pt x="1644994" y="897659"/>
                </a:lnTo>
                <a:lnTo>
                  <a:pt x="1641716" y="848792"/>
                </a:lnTo>
                <a:lnTo>
                  <a:pt x="1630722" y="786646"/>
                </a:lnTo>
                <a:lnTo>
                  <a:pt x="1617285" y="723981"/>
                </a:lnTo>
                <a:lnTo>
                  <a:pt x="1595683" y="675149"/>
                </a:lnTo>
                <a:lnTo>
                  <a:pt x="1565347" y="613483"/>
                </a:lnTo>
                <a:lnTo>
                  <a:pt x="1543898" y="564550"/>
                </a:lnTo>
                <a:lnTo>
                  <a:pt x="1515690" y="505502"/>
                </a:lnTo>
                <a:lnTo>
                  <a:pt x="1481999" y="448777"/>
                </a:lnTo>
                <a:lnTo>
                  <a:pt x="1448784" y="392512"/>
                </a:lnTo>
                <a:lnTo>
                  <a:pt x="1409641" y="339458"/>
                </a:lnTo>
                <a:lnTo>
                  <a:pt x="1357634" y="276866"/>
                </a:lnTo>
                <a:lnTo>
                  <a:pt x="1299486" y="221007"/>
                </a:lnTo>
                <a:lnTo>
                  <a:pt x="1246182" y="185737"/>
                </a:lnTo>
                <a:lnTo>
                  <a:pt x="1184246" y="141459"/>
                </a:lnTo>
                <a:lnTo>
                  <a:pt x="1123708" y="104924"/>
                </a:lnTo>
                <a:lnTo>
                  <a:pt x="1069478" y="76673"/>
                </a:lnTo>
                <a:lnTo>
                  <a:pt x="1008032" y="44660"/>
                </a:lnTo>
                <a:lnTo>
                  <a:pt x="953692" y="28114"/>
                </a:lnTo>
                <a:lnTo>
                  <a:pt x="897897" y="20816"/>
                </a:lnTo>
                <a:lnTo>
                  <a:pt x="841817" y="9323"/>
                </a:lnTo>
                <a:lnTo>
                  <a:pt x="790356" y="2355"/>
                </a:lnTo>
                <a:lnTo>
                  <a:pt x="746425" y="725"/>
                </a:lnTo>
                <a:lnTo>
                  <a:pt x="699604" y="0"/>
                </a:lnTo>
                <a:lnTo>
                  <a:pt x="636444" y="7941"/>
                </a:lnTo>
                <a:lnTo>
                  <a:pt x="579304" y="24185"/>
                </a:lnTo>
                <a:lnTo>
                  <a:pt x="517735" y="44680"/>
                </a:lnTo>
                <a:lnTo>
                  <a:pt x="463109" y="69808"/>
                </a:lnTo>
                <a:lnTo>
                  <a:pt x="406899" y="107371"/>
                </a:lnTo>
                <a:lnTo>
                  <a:pt x="378782" y="123303"/>
                </a:lnTo>
                <a:lnTo>
                  <a:pt x="317821" y="177953"/>
                </a:lnTo>
                <a:lnTo>
                  <a:pt x="265173" y="231932"/>
                </a:lnTo>
                <a:lnTo>
                  <a:pt x="227988" y="284976"/>
                </a:lnTo>
                <a:lnTo>
                  <a:pt x="199595" y="33633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489168" y="115813"/>
            <a:ext cx="7986273" cy="453523"/>
            <a:chOff x="489168" y="115813"/>
            <a:chExt cx="7986273" cy="453523"/>
          </a:xfrm>
        </p:grpSpPr>
        <p:sp>
          <p:nvSpPr>
            <p:cNvPr id="2" name="Freeform 1"/>
            <p:cNvSpPr/>
            <p:nvPr/>
          </p:nvSpPr>
          <p:spPr>
            <a:xfrm>
              <a:off x="489168" y="115813"/>
              <a:ext cx="268884" cy="430946"/>
            </a:xfrm>
            <a:custGeom>
              <a:avLst/>
              <a:gdLst/>
              <a:ahLst/>
              <a:cxnLst/>
              <a:rect l="0" t="0" r="0" b="0"/>
              <a:pathLst>
                <a:path w="268884" h="430946">
                  <a:moveTo>
                    <a:pt x="5671" y="126342"/>
                  </a:moveTo>
                  <a:lnTo>
                    <a:pt x="82" y="143110"/>
                  </a:lnTo>
                  <a:lnTo>
                    <a:pt x="2184" y="195858"/>
                  </a:lnTo>
                  <a:lnTo>
                    <a:pt x="0" y="252551"/>
                  </a:lnTo>
                  <a:lnTo>
                    <a:pt x="12160" y="315621"/>
                  </a:lnTo>
                  <a:lnTo>
                    <a:pt x="18521" y="369144"/>
                  </a:lnTo>
                  <a:lnTo>
                    <a:pt x="25107" y="424777"/>
                  </a:lnTo>
                  <a:lnTo>
                    <a:pt x="24477" y="430584"/>
                  </a:lnTo>
                  <a:lnTo>
                    <a:pt x="22888" y="430945"/>
                  </a:lnTo>
                  <a:lnTo>
                    <a:pt x="20658" y="427677"/>
                  </a:lnTo>
                  <a:lnTo>
                    <a:pt x="16787" y="367856"/>
                  </a:lnTo>
                  <a:lnTo>
                    <a:pt x="16315" y="312219"/>
                  </a:lnTo>
                  <a:lnTo>
                    <a:pt x="15052" y="257338"/>
                  </a:lnTo>
                  <a:lnTo>
                    <a:pt x="1548" y="195065"/>
                  </a:lnTo>
                  <a:lnTo>
                    <a:pt x="2630" y="159573"/>
                  </a:lnTo>
                  <a:lnTo>
                    <a:pt x="10359" y="126829"/>
                  </a:lnTo>
                  <a:lnTo>
                    <a:pt x="25647" y="100490"/>
                  </a:lnTo>
                  <a:lnTo>
                    <a:pt x="41455" y="88336"/>
                  </a:lnTo>
                  <a:lnTo>
                    <a:pt x="98857" y="59986"/>
                  </a:lnTo>
                  <a:lnTo>
                    <a:pt x="161774" y="39109"/>
                  </a:lnTo>
                  <a:lnTo>
                    <a:pt x="219120" y="12790"/>
                  </a:lnTo>
                  <a:lnTo>
                    <a:pt x="2688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368497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2467" y="17958"/>
                  </a:lnTo>
                  <a:lnTo>
                    <a:pt x="3134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42113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8580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391668"/>
              <a:ext cx="157929" cy="145286"/>
            </a:xfrm>
            <a:custGeom>
              <a:avLst/>
              <a:gdLst/>
              <a:ahLst/>
              <a:cxnLst/>
              <a:rect l="0" t="0" r="0" b="0"/>
              <a:pathLst>
                <a:path w="157929" h="145286">
                  <a:moveTo>
                    <a:pt x="0" y="61057"/>
                  </a:moveTo>
                  <a:lnTo>
                    <a:pt x="14655" y="105020"/>
                  </a:lnTo>
                  <a:lnTo>
                    <a:pt x="16789" y="105573"/>
                  </a:lnTo>
                  <a:lnTo>
                    <a:pt x="20214" y="64434"/>
                  </a:lnTo>
                  <a:lnTo>
                    <a:pt x="23022" y="35652"/>
                  </a:lnTo>
                  <a:lnTo>
                    <a:pt x="32069" y="11161"/>
                  </a:lnTo>
                  <a:lnTo>
                    <a:pt x="40097" y="4396"/>
                  </a:lnTo>
                  <a:lnTo>
                    <a:pt x="50128" y="1056"/>
                  </a:lnTo>
                  <a:lnTo>
                    <a:pt x="61495" y="0"/>
                  </a:lnTo>
                  <a:lnTo>
                    <a:pt x="83483" y="5064"/>
                  </a:lnTo>
                  <a:lnTo>
                    <a:pt x="94260" y="9691"/>
                  </a:lnTo>
                  <a:lnTo>
                    <a:pt x="109354" y="24189"/>
                  </a:lnTo>
                  <a:lnTo>
                    <a:pt x="144637" y="85694"/>
                  </a:lnTo>
                  <a:lnTo>
                    <a:pt x="157928" y="14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89736" y="271608"/>
              <a:ext cx="131570" cy="297728"/>
            </a:xfrm>
            <a:custGeom>
              <a:avLst/>
              <a:gdLst/>
              <a:ahLst/>
              <a:cxnLst/>
              <a:rect l="0" t="0" r="0" b="0"/>
              <a:pathLst>
                <a:path w="131570" h="297728">
                  <a:moveTo>
                    <a:pt x="89455" y="202174"/>
                  </a:moveTo>
                  <a:lnTo>
                    <a:pt x="95044" y="185406"/>
                  </a:lnTo>
                  <a:lnTo>
                    <a:pt x="91549" y="167816"/>
                  </a:lnTo>
                  <a:lnTo>
                    <a:pt x="87342" y="158211"/>
                  </a:lnTo>
                  <a:lnTo>
                    <a:pt x="73308" y="144420"/>
                  </a:lnTo>
                  <a:lnTo>
                    <a:pt x="64653" y="139105"/>
                  </a:lnTo>
                  <a:lnTo>
                    <a:pt x="56542" y="137901"/>
                  </a:lnTo>
                  <a:lnTo>
                    <a:pt x="48796" y="139438"/>
                  </a:lnTo>
                  <a:lnTo>
                    <a:pt x="26715" y="152780"/>
                  </a:lnTo>
                  <a:lnTo>
                    <a:pt x="19553" y="158716"/>
                  </a:lnTo>
                  <a:lnTo>
                    <a:pt x="11594" y="177790"/>
                  </a:lnTo>
                  <a:lnTo>
                    <a:pt x="0" y="233321"/>
                  </a:lnTo>
                  <a:lnTo>
                    <a:pt x="2124" y="254622"/>
                  </a:lnTo>
                  <a:lnTo>
                    <a:pt x="10087" y="272667"/>
                  </a:lnTo>
                  <a:lnTo>
                    <a:pt x="15486" y="280755"/>
                  </a:lnTo>
                  <a:lnTo>
                    <a:pt x="30844" y="292861"/>
                  </a:lnTo>
                  <a:lnTo>
                    <a:pt x="39852" y="297727"/>
                  </a:lnTo>
                  <a:lnTo>
                    <a:pt x="48198" y="297461"/>
                  </a:lnTo>
                  <a:lnTo>
                    <a:pt x="56101" y="293775"/>
                  </a:lnTo>
                  <a:lnTo>
                    <a:pt x="85596" y="268231"/>
                  </a:lnTo>
                  <a:lnTo>
                    <a:pt x="105547" y="225014"/>
                  </a:lnTo>
                  <a:lnTo>
                    <a:pt x="117634" y="178350"/>
                  </a:lnTo>
                  <a:lnTo>
                    <a:pt x="120368" y="124418"/>
                  </a:lnTo>
                  <a:lnTo>
                    <a:pt x="126974" y="68705"/>
                  </a:lnTo>
                  <a:lnTo>
                    <a:pt x="119440" y="15759"/>
                  </a:lnTo>
                  <a:lnTo>
                    <a:pt x="116464" y="4198"/>
                  </a:lnTo>
                  <a:lnTo>
                    <a:pt x="113310" y="0"/>
                  </a:lnTo>
                  <a:lnTo>
                    <a:pt x="110038" y="711"/>
                  </a:lnTo>
                  <a:lnTo>
                    <a:pt x="103282" y="10859"/>
                  </a:lnTo>
                  <a:lnTo>
                    <a:pt x="94072" y="37474"/>
                  </a:lnTo>
                  <a:lnTo>
                    <a:pt x="91993" y="74475"/>
                  </a:lnTo>
                  <a:lnTo>
                    <a:pt x="104290" y="137207"/>
                  </a:lnTo>
                  <a:lnTo>
                    <a:pt x="117689" y="194064"/>
                  </a:lnTo>
                  <a:lnTo>
                    <a:pt x="131569" y="233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1790" y="210569"/>
              <a:ext cx="9071" cy="305328"/>
            </a:xfrm>
            <a:custGeom>
              <a:avLst/>
              <a:gdLst/>
              <a:ahLst/>
              <a:cxnLst/>
              <a:rect l="0" t="0" r="0" b="0"/>
              <a:pathLst>
                <a:path w="9071" h="305328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7644" y="173494"/>
                  </a:lnTo>
                  <a:lnTo>
                    <a:pt x="8788" y="235655"/>
                  </a:lnTo>
                  <a:lnTo>
                    <a:pt x="9014" y="284849"/>
                  </a:lnTo>
                  <a:lnTo>
                    <a:pt x="907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47689" y="33691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3783" y="0"/>
                  </a:lnTo>
                  <a:lnTo>
                    <a:pt x="4330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00373" y="147398"/>
              <a:ext cx="315522" cy="351065"/>
            </a:xfrm>
            <a:custGeom>
              <a:avLst/>
              <a:gdLst/>
              <a:ahLst/>
              <a:cxnLst/>
              <a:rect l="0" t="0" r="0" b="0"/>
              <a:pathLst>
                <a:path w="315522" h="351065">
                  <a:moveTo>
                    <a:pt x="0" y="0"/>
                  </a:moveTo>
                  <a:lnTo>
                    <a:pt x="0" y="54145"/>
                  </a:lnTo>
                  <a:lnTo>
                    <a:pt x="8405" y="116965"/>
                  </a:lnTo>
                  <a:lnTo>
                    <a:pt x="16788" y="163858"/>
                  </a:lnTo>
                  <a:lnTo>
                    <a:pt x="20962" y="214797"/>
                  </a:lnTo>
                  <a:lnTo>
                    <a:pt x="27917" y="266935"/>
                  </a:lnTo>
                  <a:lnTo>
                    <a:pt x="31668" y="317088"/>
                  </a:lnTo>
                  <a:lnTo>
                    <a:pt x="36691" y="343309"/>
                  </a:lnTo>
                  <a:lnTo>
                    <a:pt x="36159" y="349366"/>
                  </a:lnTo>
                  <a:lnTo>
                    <a:pt x="33465" y="351064"/>
                  </a:lnTo>
                  <a:lnTo>
                    <a:pt x="29329" y="349856"/>
                  </a:lnTo>
                  <a:lnTo>
                    <a:pt x="27741" y="344372"/>
                  </a:lnTo>
                  <a:lnTo>
                    <a:pt x="36437" y="283447"/>
                  </a:lnTo>
                  <a:lnTo>
                    <a:pt x="50568" y="234714"/>
                  </a:lnTo>
                  <a:lnTo>
                    <a:pt x="61859" y="217012"/>
                  </a:lnTo>
                  <a:lnTo>
                    <a:pt x="69315" y="212525"/>
                  </a:lnTo>
                  <a:lnTo>
                    <a:pt x="86958" y="210659"/>
                  </a:lnTo>
                  <a:lnTo>
                    <a:pt x="103379" y="216849"/>
                  </a:lnTo>
                  <a:lnTo>
                    <a:pt x="111033" y="221775"/>
                  </a:lnTo>
                  <a:lnTo>
                    <a:pt x="122657" y="236607"/>
                  </a:lnTo>
                  <a:lnTo>
                    <a:pt x="155408" y="290022"/>
                  </a:lnTo>
                  <a:lnTo>
                    <a:pt x="159757" y="302143"/>
                  </a:lnTo>
                  <a:lnTo>
                    <a:pt x="163827" y="306714"/>
                  </a:lnTo>
                  <a:lnTo>
                    <a:pt x="167709" y="306251"/>
                  </a:lnTo>
                  <a:lnTo>
                    <a:pt x="195480" y="280665"/>
                  </a:lnTo>
                  <a:lnTo>
                    <a:pt x="255228" y="241431"/>
                  </a:lnTo>
                  <a:lnTo>
                    <a:pt x="303321" y="205796"/>
                  </a:lnTo>
                  <a:lnTo>
                    <a:pt x="315354" y="187391"/>
                  </a:lnTo>
                  <a:lnTo>
                    <a:pt x="315521" y="179910"/>
                  </a:lnTo>
                  <a:lnTo>
                    <a:pt x="312123" y="173752"/>
                  </a:lnTo>
                  <a:lnTo>
                    <a:pt x="306348" y="168478"/>
                  </a:lnTo>
                  <a:lnTo>
                    <a:pt x="300158" y="167301"/>
                  </a:lnTo>
                  <a:lnTo>
                    <a:pt x="293692" y="168856"/>
                  </a:lnTo>
                  <a:lnTo>
                    <a:pt x="260914" y="188163"/>
                  </a:lnTo>
                  <a:lnTo>
                    <a:pt x="247373" y="204121"/>
                  </a:lnTo>
                  <a:lnTo>
                    <a:pt x="229148" y="242962"/>
                  </a:lnTo>
                  <a:lnTo>
                    <a:pt x="227795" y="263571"/>
                  </a:lnTo>
                  <a:lnTo>
                    <a:pt x="236459" y="305398"/>
                  </a:lnTo>
                  <a:lnTo>
                    <a:pt x="248982" y="323296"/>
                  </a:lnTo>
                  <a:lnTo>
                    <a:pt x="257235" y="331344"/>
                  </a:lnTo>
                  <a:lnTo>
                    <a:pt x="266246" y="335540"/>
                  </a:lnTo>
                  <a:lnTo>
                    <a:pt x="30532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30132" y="126341"/>
              <a:ext cx="17765" cy="368499"/>
            </a:xfrm>
            <a:custGeom>
              <a:avLst/>
              <a:gdLst/>
              <a:ahLst/>
              <a:cxnLst/>
              <a:rect l="0" t="0" r="0" b="0"/>
              <a:pathLst>
                <a:path w="17765" h="368499">
                  <a:moveTo>
                    <a:pt x="7235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5900" y="145881"/>
                  </a:lnTo>
                  <a:lnTo>
                    <a:pt x="6840" y="197122"/>
                  </a:lnTo>
                  <a:lnTo>
                    <a:pt x="7157" y="258433"/>
                  </a:lnTo>
                  <a:lnTo>
                    <a:pt x="10340" y="315605"/>
                  </a:lnTo>
                  <a:lnTo>
                    <a:pt x="1776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32124" y="270561"/>
              <a:ext cx="158878" cy="224279"/>
            </a:xfrm>
            <a:custGeom>
              <a:avLst/>
              <a:gdLst/>
              <a:ahLst/>
              <a:cxnLst/>
              <a:rect l="0" t="0" r="0" b="0"/>
              <a:pathLst>
                <a:path w="158878" h="224279">
                  <a:moveTo>
                    <a:pt x="0" y="129521"/>
                  </a:moveTo>
                  <a:lnTo>
                    <a:pt x="55045" y="111563"/>
                  </a:lnTo>
                  <a:lnTo>
                    <a:pt x="90659" y="100154"/>
                  </a:lnTo>
                  <a:lnTo>
                    <a:pt x="137949" y="69228"/>
                  </a:lnTo>
                  <a:lnTo>
                    <a:pt x="152168" y="52421"/>
                  </a:lnTo>
                  <a:lnTo>
                    <a:pt x="157597" y="43026"/>
                  </a:lnTo>
                  <a:lnTo>
                    <a:pt x="158877" y="34423"/>
                  </a:lnTo>
                  <a:lnTo>
                    <a:pt x="157391" y="26348"/>
                  </a:lnTo>
                  <a:lnTo>
                    <a:pt x="154060" y="18625"/>
                  </a:lnTo>
                  <a:lnTo>
                    <a:pt x="141001" y="6925"/>
                  </a:lnTo>
                  <a:lnTo>
                    <a:pt x="132605" y="2167"/>
                  </a:lnTo>
                  <a:lnTo>
                    <a:pt x="113918" y="0"/>
                  </a:lnTo>
                  <a:lnTo>
                    <a:pt x="95084" y="4106"/>
                  </a:lnTo>
                  <a:lnTo>
                    <a:pt x="78914" y="13730"/>
                  </a:lnTo>
                  <a:lnTo>
                    <a:pt x="56658" y="37891"/>
                  </a:lnTo>
                  <a:lnTo>
                    <a:pt x="40834" y="67277"/>
                  </a:lnTo>
                  <a:lnTo>
                    <a:pt x="34326" y="103800"/>
                  </a:lnTo>
                  <a:lnTo>
                    <a:pt x="37987" y="144257"/>
                  </a:lnTo>
                  <a:lnTo>
                    <a:pt x="52070" y="180291"/>
                  </a:lnTo>
                  <a:lnTo>
                    <a:pt x="71060" y="207605"/>
                  </a:lnTo>
                  <a:lnTo>
                    <a:pt x="87734" y="216868"/>
                  </a:lnTo>
                  <a:lnTo>
                    <a:pt x="115814" y="224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77041" y="352487"/>
              <a:ext cx="207810" cy="152936"/>
            </a:xfrm>
            <a:custGeom>
              <a:avLst/>
              <a:gdLst/>
              <a:ahLst/>
              <a:cxnLst/>
              <a:rect l="0" t="0" r="0" b="0"/>
              <a:pathLst>
                <a:path w="207810" h="152936">
                  <a:moveTo>
                    <a:pt x="102524" y="89709"/>
                  </a:moveTo>
                  <a:lnTo>
                    <a:pt x="110857" y="52231"/>
                  </a:lnTo>
                  <a:lnTo>
                    <a:pt x="111589" y="40158"/>
                  </a:lnTo>
                  <a:lnTo>
                    <a:pt x="106163" y="20503"/>
                  </a:lnTo>
                  <a:lnTo>
                    <a:pt x="101440" y="11986"/>
                  </a:lnTo>
                  <a:lnTo>
                    <a:pt x="93612" y="6309"/>
                  </a:lnTo>
                  <a:lnTo>
                    <a:pt x="72437" y="0"/>
                  </a:lnTo>
                  <a:lnTo>
                    <a:pt x="62579" y="657"/>
                  </a:lnTo>
                  <a:lnTo>
                    <a:pt x="45386" y="7627"/>
                  </a:lnTo>
                  <a:lnTo>
                    <a:pt x="22553" y="24704"/>
                  </a:lnTo>
                  <a:lnTo>
                    <a:pt x="6559" y="50172"/>
                  </a:lnTo>
                  <a:lnTo>
                    <a:pt x="0" y="85533"/>
                  </a:lnTo>
                  <a:lnTo>
                    <a:pt x="3646" y="120058"/>
                  </a:lnTo>
                  <a:lnTo>
                    <a:pt x="15294" y="138682"/>
                  </a:lnTo>
                  <a:lnTo>
                    <a:pt x="23314" y="146925"/>
                  </a:lnTo>
                  <a:lnTo>
                    <a:pt x="32169" y="151250"/>
                  </a:lnTo>
                  <a:lnTo>
                    <a:pt x="51368" y="152935"/>
                  </a:lnTo>
                  <a:lnTo>
                    <a:pt x="68479" y="146666"/>
                  </a:lnTo>
                  <a:lnTo>
                    <a:pt x="119927" y="103384"/>
                  </a:lnTo>
                  <a:lnTo>
                    <a:pt x="126994" y="101165"/>
                  </a:lnTo>
                  <a:lnTo>
                    <a:pt x="134045" y="102026"/>
                  </a:lnTo>
                  <a:lnTo>
                    <a:pt x="176431" y="122917"/>
                  </a:lnTo>
                  <a:lnTo>
                    <a:pt x="207809" y="121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95385" y="278031"/>
              <a:ext cx="195097" cy="225160"/>
            </a:xfrm>
            <a:custGeom>
              <a:avLst/>
              <a:gdLst/>
              <a:ahLst/>
              <a:cxnLst/>
              <a:rect l="0" t="0" r="0" b="0"/>
              <a:pathLst>
                <a:path w="195097" h="225160">
                  <a:moveTo>
                    <a:pt x="115806" y="16766"/>
                  </a:moveTo>
                  <a:lnTo>
                    <a:pt x="104628" y="5588"/>
                  </a:lnTo>
                  <a:lnTo>
                    <a:pt x="83542" y="100"/>
                  </a:lnTo>
                  <a:lnTo>
                    <a:pt x="57013" y="0"/>
                  </a:lnTo>
                  <a:lnTo>
                    <a:pt x="33524" y="7755"/>
                  </a:lnTo>
                  <a:lnTo>
                    <a:pt x="6159" y="25275"/>
                  </a:lnTo>
                  <a:lnTo>
                    <a:pt x="1764" y="32967"/>
                  </a:lnTo>
                  <a:lnTo>
                    <a:pt x="0" y="50873"/>
                  </a:lnTo>
                  <a:lnTo>
                    <a:pt x="3507" y="59391"/>
                  </a:lnTo>
                  <a:lnTo>
                    <a:pt x="16762" y="75095"/>
                  </a:lnTo>
                  <a:lnTo>
                    <a:pt x="43956" y="91501"/>
                  </a:lnTo>
                  <a:lnTo>
                    <a:pt x="106446" y="111197"/>
                  </a:lnTo>
                  <a:lnTo>
                    <a:pt x="156071" y="125497"/>
                  </a:lnTo>
                  <a:lnTo>
                    <a:pt x="175036" y="138790"/>
                  </a:lnTo>
                  <a:lnTo>
                    <a:pt x="183369" y="147249"/>
                  </a:lnTo>
                  <a:lnTo>
                    <a:pt x="192627" y="169125"/>
                  </a:lnTo>
                  <a:lnTo>
                    <a:pt x="195096" y="181510"/>
                  </a:lnTo>
                  <a:lnTo>
                    <a:pt x="194403" y="192106"/>
                  </a:lnTo>
                  <a:lnTo>
                    <a:pt x="187393" y="210119"/>
                  </a:lnTo>
                  <a:lnTo>
                    <a:pt x="179908" y="215858"/>
                  </a:lnTo>
                  <a:lnTo>
                    <a:pt x="159114" y="222235"/>
                  </a:lnTo>
                  <a:lnTo>
                    <a:pt x="112316" y="225159"/>
                  </a:lnTo>
                  <a:lnTo>
                    <a:pt x="106460" y="223545"/>
                  </a:lnTo>
                  <a:lnTo>
                    <a:pt x="94749" y="216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53780" y="136870"/>
              <a:ext cx="10096" cy="368498"/>
            </a:xfrm>
            <a:custGeom>
              <a:avLst/>
              <a:gdLst/>
              <a:ahLst/>
              <a:cxnLst/>
              <a:rect l="0" t="0" r="0" b="0"/>
              <a:pathLst>
                <a:path w="10096" h="368498">
                  <a:moveTo>
                    <a:pt x="10095" y="0"/>
                  </a:moveTo>
                  <a:lnTo>
                    <a:pt x="1030" y="58617"/>
                  </a:lnTo>
                  <a:lnTo>
                    <a:pt x="0" y="104585"/>
                  </a:lnTo>
                  <a:lnTo>
                    <a:pt x="5284" y="160840"/>
                  </a:lnTo>
                  <a:lnTo>
                    <a:pt x="8670" y="221961"/>
                  </a:lnTo>
                  <a:lnTo>
                    <a:pt x="9673" y="273347"/>
                  </a:lnTo>
                  <a:lnTo>
                    <a:pt x="4826" y="335474"/>
                  </a:lnTo>
                  <a:lnTo>
                    <a:pt x="1009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16476" y="273740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4596" y="0"/>
                  </a:lnTo>
                  <a:lnTo>
                    <a:pt x="150422" y="7236"/>
                  </a:lnTo>
                  <a:lnTo>
                    <a:pt x="88421" y="9879"/>
                  </a:lnTo>
                  <a:lnTo>
                    <a:pt x="39067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53057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42528" y="280213"/>
              <a:ext cx="126517" cy="130399"/>
            </a:xfrm>
            <a:custGeom>
              <a:avLst/>
              <a:gdLst/>
              <a:ahLst/>
              <a:cxnLst/>
              <a:rect l="0" t="0" r="0" b="0"/>
              <a:pathLst>
                <a:path w="126517" h="130399">
                  <a:moveTo>
                    <a:pt x="10529" y="130398"/>
                  </a:moveTo>
                  <a:lnTo>
                    <a:pt x="73957" y="111270"/>
                  </a:lnTo>
                  <a:lnTo>
                    <a:pt x="120787" y="80595"/>
                  </a:lnTo>
                  <a:lnTo>
                    <a:pt x="124978" y="71459"/>
                  </a:lnTo>
                  <a:lnTo>
                    <a:pt x="126516" y="48831"/>
                  </a:lnTo>
                  <a:lnTo>
                    <a:pt x="115215" y="15373"/>
                  </a:lnTo>
                  <a:lnTo>
                    <a:pt x="107226" y="8091"/>
                  </a:lnTo>
                  <a:lnTo>
                    <a:pt x="85871" y="0"/>
                  </a:lnTo>
                  <a:lnTo>
                    <a:pt x="75964" y="182"/>
                  </a:lnTo>
                  <a:lnTo>
                    <a:pt x="58719" y="6624"/>
                  </a:lnTo>
                  <a:lnTo>
                    <a:pt x="0" y="56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87031" y="278131"/>
              <a:ext cx="140141" cy="227237"/>
            </a:xfrm>
            <a:custGeom>
              <a:avLst/>
              <a:gdLst/>
              <a:ahLst/>
              <a:cxnLst/>
              <a:rect l="0" t="0" r="0" b="0"/>
              <a:pathLst>
                <a:path w="140141" h="227237">
                  <a:moveTo>
                    <a:pt x="140140" y="27195"/>
                  </a:moveTo>
                  <a:lnTo>
                    <a:pt x="128962" y="10427"/>
                  </a:lnTo>
                  <a:lnTo>
                    <a:pt x="120989" y="5488"/>
                  </a:lnTo>
                  <a:lnTo>
                    <a:pt x="99653" y="0"/>
                  </a:lnTo>
                  <a:lnTo>
                    <a:pt x="66923" y="2500"/>
                  </a:lnTo>
                  <a:lnTo>
                    <a:pt x="48718" y="10760"/>
                  </a:lnTo>
                  <a:lnTo>
                    <a:pt x="40587" y="16238"/>
                  </a:lnTo>
                  <a:lnTo>
                    <a:pt x="28434" y="31684"/>
                  </a:lnTo>
                  <a:lnTo>
                    <a:pt x="3630" y="90760"/>
                  </a:lnTo>
                  <a:lnTo>
                    <a:pt x="0" y="101157"/>
                  </a:lnTo>
                  <a:lnTo>
                    <a:pt x="481" y="138147"/>
                  </a:lnTo>
                  <a:lnTo>
                    <a:pt x="8032" y="173154"/>
                  </a:lnTo>
                  <a:lnTo>
                    <a:pt x="20594" y="191891"/>
                  </a:lnTo>
                  <a:lnTo>
                    <a:pt x="37876" y="206848"/>
                  </a:lnTo>
                  <a:lnTo>
                    <a:pt x="66166" y="220676"/>
                  </a:lnTo>
                  <a:lnTo>
                    <a:pt x="98026" y="22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84109" y="357968"/>
              <a:ext cx="164944" cy="162865"/>
            </a:xfrm>
            <a:custGeom>
              <a:avLst/>
              <a:gdLst/>
              <a:ahLst/>
              <a:cxnLst/>
              <a:rect l="0" t="0" r="0" b="0"/>
              <a:pathLst>
                <a:path w="164944" h="162865">
                  <a:moveTo>
                    <a:pt x="100989" y="42114"/>
                  </a:moveTo>
                  <a:lnTo>
                    <a:pt x="89811" y="25347"/>
                  </a:lnTo>
                  <a:lnTo>
                    <a:pt x="83008" y="21577"/>
                  </a:lnTo>
                  <a:lnTo>
                    <a:pt x="66092" y="20509"/>
                  </a:lnTo>
                  <a:lnTo>
                    <a:pt x="36837" y="32073"/>
                  </a:lnTo>
                  <a:lnTo>
                    <a:pt x="11531" y="55907"/>
                  </a:lnTo>
                  <a:lnTo>
                    <a:pt x="2738" y="78270"/>
                  </a:lnTo>
                  <a:lnTo>
                    <a:pt x="0" y="102637"/>
                  </a:lnTo>
                  <a:lnTo>
                    <a:pt x="2683" y="125165"/>
                  </a:lnTo>
                  <a:lnTo>
                    <a:pt x="8545" y="134916"/>
                  </a:lnTo>
                  <a:lnTo>
                    <a:pt x="27538" y="151990"/>
                  </a:lnTo>
                  <a:lnTo>
                    <a:pt x="54696" y="161138"/>
                  </a:lnTo>
                  <a:lnTo>
                    <a:pt x="83924" y="162864"/>
                  </a:lnTo>
                  <a:lnTo>
                    <a:pt x="108613" y="155832"/>
                  </a:lnTo>
                  <a:lnTo>
                    <a:pt x="136653" y="138720"/>
                  </a:lnTo>
                  <a:lnTo>
                    <a:pt x="159780" y="107653"/>
                  </a:lnTo>
                  <a:lnTo>
                    <a:pt x="164943" y="85281"/>
                  </a:lnTo>
                  <a:lnTo>
                    <a:pt x="162168" y="63639"/>
                  </a:lnTo>
                  <a:lnTo>
                    <a:pt x="153136" y="42322"/>
                  </a:lnTo>
                  <a:lnTo>
                    <a:pt x="129308" y="16180"/>
                  </a:lnTo>
                  <a:lnTo>
                    <a:pt x="113185" y="7191"/>
                  </a:lnTo>
                  <a:lnTo>
                    <a:pt x="904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79855" y="374985"/>
              <a:ext cx="231628" cy="115222"/>
            </a:xfrm>
            <a:custGeom>
              <a:avLst/>
              <a:gdLst/>
              <a:ahLst/>
              <a:cxnLst/>
              <a:rect l="0" t="0" r="0" b="0"/>
              <a:pathLst>
                <a:path w="231628" h="115222">
                  <a:moveTo>
                    <a:pt x="0" y="46154"/>
                  </a:moveTo>
                  <a:lnTo>
                    <a:pt x="15641" y="64135"/>
                  </a:lnTo>
                  <a:lnTo>
                    <a:pt x="34844" y="110307"/>
                  </a:lnTo>
                  <a:lnTo>
                    <a:pt x="34927" y="114659"/>
                  </a:lnTo>
                  <a:lnTo>
                    <a:pt x="32643" y="115221"/>
                  </a:lnTo>
                  <a:lnTo>
                    <a:pt x="28781" y="113256"/>
                  </a:lnTo>
                  <a:lnTo>
                    <a:pt x="24490" y="95474"/>
                  </a:lnTo>
                  <a:lnTo>
                    <a:pt x="25193" y="58818"/>
                  </a:lnTo>
                  <a:lnTo>
                    <a:pt x="31084" y="36575"/>
                  </a:lnTo>
                  <a:lnTo>
                    <a:pt x="41501" y="14991"/>
                  </a:lnTo>
                  <a:lnTo>
                    <a:pt x="48724" y="10171"/>
                  </a:lnTo>
                  <a:lnTo>
                    <a:pt x="57049" y="9297"/>
                  </a:lnTo>
                  <a:lnTo>
                    <a:pt x="66109" y="11054"/>
                  </a:lnTo>
                  <a:lnTo>
                    <a:pt x="73318" y="16905"/>
                  </a:lnTo>
                  <a:lnTo>
                    <a:pt x="113185" y="79969"/>
                  </a:lnTo>
                  <a:lnTo>
                    <a:pt x="117570" y="89755"/>
                  </a:lnTo>
                  <a:lnTo>
                    <a:pt x="120494" y="91599"/>
                  </a:lnTo>
                  <a:lnTo>
                    <a:pt x="122443" y="88149"/>
                  </a:lnTo>
                  <a:lnTo>
                    <a:pt x="129119" y="26358"/>
                  </a:lnTo>
                  <a:lnTo>
                    <a:pt x="131702" y="15409"/>
                  </a:lnTo>
                  <a:lnTo>
                    <a:pt x="138104" y="8110"/>
                  </a:lnTo>
                  <a:lnTo>
                    <a:pt x="157696" y="0"/>
                  </a:lnTo>
                  <a:lnTo>
                    <a:pt x="167132" y="177"/>
                  </a:lnTo>
                  <a:lnTo>
                    <a:pt x="183855" y="6613"/>
                  </a:lnTo>
                  <a:lnTo>
                    <a:pt x="206423" y="28979"/>
                  </a:lnTo>
                  <a:lnTo>
                    <a:pt x="222340" y="57833"/>
                  </a:lnTo>
                  <a:lnTo>
                    <a:pt x="231627" y="109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74653" y="345748"/>
              <a:ext cx="242156" cy="161350"/>
            </a:xfrm>
            <a:custGeom>
              <a:avLst/>
              <a:gdLst/>
              <a:ahLst/>
              <a:cxnLst/>
              <a:rect l="0" t="0" r="0" b="0"/>
              <a:pathLst>
                <a:path w="242156" h="161350">
                  <a:moveTo>
                    <a:pt x="0" y="75391"/>
                  </a:moveTo>
                  <a:lnTo>
                    <a:pt x="8333" y="112869"/>
                  </a:lnTo>
                  <a:lnTo>
                    <a:pt x="15684" y="158704"/>
                  </a:lnTo>
                  <a:lnTo>
                    <a:pt x="17475" y="161349"/>
                  </a:lnTo>
                  <a:lnTo>
                    <a:pt x="18669" y="158432"/>
                  </a:lnTo>
                  <a:lnTo>
                    <a:pt x="18826" y="141544"/>
                  </a:lnTo>
                  <a:lnTo>
                    <a:pt x="15633" y="89282"/>
                  </a:lnTo>
                  <a:lnTo>
                    <a:pt x="25575" y="44470"/>
                  </a:lnTo>
                  <a:lnTo>
                    <a:pt x="32258" y="37230"/>
                  </a:lnTo>
                  <a:lnTo>
                    <a:pt x="52161" y="29185"/>
                  </a:lnTo>
                  <a:lnTo>
                    <a:pt x="61680" y="30549"/>
                  </a:lnTo>
                  <a:lnTo>
                    <a:pt x="78496" y="41423"/>
                  </a:lnTo>
                  <a:lnTo>
                    <a:pt x="90649" y="61074"/>
                  </a:lnTo>
                  <a:lnTo>
                    <a:pt x="109423" y="109988"/>
                  </a:lnTo>
                  <a:lnTo>
                    <a:pt x="106061" y="76568"/>
                  </a:lnTo>
                  <a:lnTo>
                    <a:pt x="111104" y="44154"/>
                  </a:lnTo>
                  <a:lnTo>
                    <a:pt x="125596" y="17913"/>
                  </a:lnTo>
                  <a:lnTo>
                    <a:pt x="141218" y="5782"/>
                  </a:lnTo>
                  <a:lnTo>
                    <a:pt x="150297" y="909"/>
                  </a:lnTo>
                  <a:lnTo>
                    <a:pt x="159860" y="0"/>
                  </a:lnTo>
                  <a:lnTo>
                    <a:pt x="179843" y="5229"/>
                  </a:lnTo>
                  <a:lnTo>
                    <a:pt x="205235" y="21327"/>
                  </a:lnTo>
                  <a:lnTo>
                    <a:pt x="217168" y="37325"/>
                  </a:lnTo>
                  <a:lnTo>
                    <a:pt x="234360" y="81780"/>
                  </a:lnTo>
                  <a:lnTo>
                    <a:pt x="242155" y="128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55623" y="347440"/>
              <a:ext cx="133456" cy="143077"/>
            </a:xfrm>
            <a:custGeom>
              <a:avLst/>
              <a:gdLst/>
              <a:ahLst/>
              <a:cxnLst/>
              <a:rect l="0" t="0" r="0" b="0"/>
              <a:pathLst>
                <a:path w="133456" h="143077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17839" y="29308"/>
                  </a:lnTo>
                  <a:lnTo>
                    <a:pt x="2018" y="55087"/>
                  </a:lnTo>
                  <a:lnTo>
                    <a:pt x="0" y="74786"/>
                  </a:lnTo>
                  <a:lnTo>
                    <a:pt x="4173" y="94070"/>
                  </a:lnTo>
                  <a:lnTo>
                    <a:pt x="25915" y="125513"/>
                  </a:lnTo>
                  <a:lnTo>
                    <a:pt x="32415" y="132808"/>
                  </a:lnTo>
                  <a:lnTo>
                    <a:pt x="52114" y="140914"/>
                  </a:lnTo>
                  <a:lnTo>
                    <a:pt x="63919" y="143076"/>
                  </a:lnTo>
                  <a:lnTo>
                    <a:pt x="86393" y="139238"/>
                  </a:lnTo>
                  <a:lnTo>
                    <a:pt x="97299" y="134940"/>
                  </a:lnTo>
                  <a:lnTo>
                    <a:pt x="112537" y="120804"/>
                  </a:lnTo>
                  <a:lnTo>
                    <a:pt x="127693" y="89996"/>
                  </a:lnTo>
                  <a:lnTo>
                    <a:pt x="133455" y="65735"/>
                  </a:lnTo>
                  <a:lnTo>
                    <a:pt x="132116" y="43253"/>
                  </a:lnTo>
                  <a:lnTo>
                    <a:pt x="121383" y="24683"/>
                  </a:lnTo>
                  <a:lnTo>
                    <a:pt x="98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37907" y="326343"/>
              <a:ext cx="168457" cy="157968"/>
            </a:xfrm>
            <a:custGeom>
              <a:avLst/>
              <a:gdLst/>
              <a:ahLst/>
              <a:cxnLst/>
              <a:rect l="0" t="0" r="0" b="0"/>
              <a:pathLst>
                <a:path w="168457" h="157968">
                  <a:moveTo>
                    <a:pt x="0" y="52682"/>
                  </a:moveTo>
                  <a:lnTo>
                    <a:pt x="15641" y="70663"/>
                  </a:lnTo>
                  <a:lnTo>
                    <a:pt x="34844" y="122424"/>
                  </a:lnTo>
                  <a:lnTo>
                    <a:pt x="34928" y="128423"/>
                  </a:lnTo>
                  <a:lnTo>
                    <a:pt x="32644" y="130082"/>
                  </a:lnTo>
                  <a:lnTo>
                    <a:pt x="28781" y="128849"/>
                  </a:lnTo>
                  <a:lnTo>
                    <a:pt x="26206" y="123347"/>
                  </a:lnTo>
                  <a:lnTo>
                    <a:pt x="23345" y="104756"/>
                  </a:lnTo>
                  <a:lnTo>
                    <a:pt x="32811" y="44274"/>
                  </a:lnTo>
                  <a:lnTo>
                    <a:pt x="40319" y="23209"/>
                  </a:lnTo>
                  <a:lnTo>
                    <a:pt x="51455" y="6048"/>
                  </a:lnTo>
                  <a:lnTo>
                    <a:pt x="58869" y="1706"/>
                  </a:lnTo>
                  <a:lnTo>
                    <a:pt x="76467" y="0"/>
                  </a:lnTo>
                  <a:lnTo>
                    <a:pt x="92867" y="6261"/>
                  </a:lnTo>
                  <a:lnTo>
                    <a:pt x="107954" y="18013"/>
                  </a:lnTo>
                  <a:lnTo>
                    <a:pt x="128433" y="44360"/>
                  </a:lnTo>
                  <a:lnTo>
                    <a:pt x="153985" y="105519"/>
                  </a:lnTo>
                  <a:lnTo>
                    <a:pt x="168456" y="157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87486" y="216614"/>
              <a:ext cx="171603" cy="304931"/>
            </a:xfrm>
            <a:custGeom>
              <a:avLst/>
              <a:gdLst/>
              <a:ahLst/>
              <a:cxnLst/>
              <a:rect l="0" t="0" r="0" b="0"/>
              <a:pathLst>
                <a:path w="171603" h="304931">
                  <a:moveTo>
                    <a:pt x="97903" y="193997"/>
                  </a:moveTo>
                  <a:lnTo>
                    <a:pt x="92313" y="177229"/>
                  </a:lnTo>
                  <a:lnTo>
                    <a:pt x="80210" y="165878"/>
                  </a:lnTo>
                  <a:lnTo>
                    <a:pt x="72070" y="161213"/>
                  </a:lnTo>
                  <a:lnTo>
                    <a:pt x="53666" y="159149"/>
                  </a:lnTo>
                  <a:lnTo>
                    <a:pt x="34958" y="163301"/>
                  </a:lnTo>
                  <a:lnTo>
                    <a:pt x="18844" y="172945"/>
                  </a:lnTo>
                  <a:lnTo>
                    <a:pt x="7003" y="188150"/>
                  </a:lnTo>
                  <a:lnTo>
                    <a:pt x="2208" y="197118"/>
                  </a:lnTo>
                  <a:lnTo>
                    <a:pt x="0" y="219561"/>
                  </a:lnTo>
                  <a:lnTo>
                    <a:pt x="8113" y="266507"/>
                  </a:lnTo>
                  <a:lnTo>
                    <a:pt x="23205" y="293340"/>
                  </a:lnTo>
                  <a:lnTo>
                    <a:pt x="31726" y="298830"/>
                  </a:lnTo>
                  <a:lnTo>
                    <a:pt x="53673" y="304930"/>
                  </a:lnTo>
                  <a:lnTo>
                    <a:pt x="63737" y="304217"/>
                  </a:lnTo>
                  <a:lnTo>
                    <a:pt x="81158" y="297186"/>
                  </a:lnTo>
                  <a:lnTo>
                    <a:pt x="104120" y="280074"/>
                  </a:lnTo>
                  <a:lnTo>
                    <a:pt x="131669" y="237689"/>
                  </a:lnTo>
                  <a:lnTo>
                    <a:pt x="153417" y="178087"/>
                  </a:lnTo>
                  <a:lnTo>
                    <a:pt x="159561" y="116202"/>
                  </a:lnTo>
                  <a:lnTo>
                    <a:pt x="157655" y="57704"/>
                  </a:lnTo>
                  <a:lnTo>
                    <a:pt x="146360" y="6678"/>
                  </a:lnTo>
                  <a:lnTo>
                    <a:pt x="141906" y="1267"/>
                  </a:lnTo>
                  <a:lnTo>
                    <a:pt x="136597" y="0"/>
                  </a:lnTo>
                  <a:lnTo>
                    <a:pt x="130718" y="1494"/>
                  </a:lnTo>
                  <a:lnTo>
                    <a:pt x="126798" y="8340"/>
                  </a:lnTo>
                  <a:lnTo>
                    <a:pt x="122443" y="31544"/>
                  </a:lnTo>
                  <a:lnTo>
                    <a:pt x="127751" y="91236"/>
                  </a:lnTo>
                  <a:lnTo>
                    <a:pt x="134734" y="145362"/>
                  </a:lnTo>
                  <a:lnTo>
                    <a:pt x="147378" y="199945"/>
                  </a:lnTo>
                  <a:lnTo>
                    <a:pt x="164628" y="256565"/>
                  </a:lnTo>
                  <a:lnTo>
                    <a:pt x="171602" y="278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04034" y="334563"/>
              <a:ext cx="112983" cy="170805"/>
            </a:xfrm>
            <a:custGeom>
              <a:avLst/>
              <a:gdLst/>
              <a:ahLst/>
              <a:cxnLst/>
              <a:rect l="0" t="0" r="0" b="0"/>
              <a:pathLst>
                <a:path w="112983" h="170805">
                  <a:moveTo>
                    <a:pt x="7697" y="107633"/>
                  </a:moveTo>
                  <a:lnTo>
                    <a:pt x="25677" y="91992"/>
                  </a:lnTo>
                  <a:lnTo>
                    <a:pt x="66260" y="67200"/>
                  </a:lnTo>
                  <a:lnTo>
                    <a:pt x="88090" y="47430"/>
                  </a:lnTo>
                  <a:lnTo>
                    <a:pt x="91708" y="39422"/>
                  </a:lnTo>
                  <a:lnTo>
                    <a:pt x="92608" y="21165"/>
                  </a:lnTo>
                  <a:lnTo>
                    <a:pt x="88871" y="13723"/>
                  </a:lnTo>
                  <a:lnTo>
                    <a:pt x="75359" y="2335"/>
                  </a:lnTo>
                  <a:lnTo>
                    <a:pt x="66843" y="0"/>
                  </a:lnTo>
                  <a:lnTo>
                    <a:pt x="48022" y="525"/>
                  </a:lnTo>
                  <a:lnTo>
                    <a:pt x="31078" y="10896"/>
                  </a:lnTo>
                  <a:lnTo>
                    <a:pt x="16919" y="27205"/>
                  </a:lnTo>
                  <a:lnTo>
                    <a:pt x="6726" y="46151"/>
                  </a:lnTo>
                  <a:lnTo>
                    <a:pt x="0" y="82137"/>
                  </a:lnTo>
                  <a:lnTo>
                    <a:pt x="3596" y="116847"/>
                  </a:lnTo>
                  <a:lnTo>
                    <a:pt x="12113" y="135515"/>
                  </a:lnTo>
                  <a:lnTo>
                    <a:pt x="17660" y="143768"/>
                  </a:lnTo>
                  <a:lnTo>
                    <a:pt x="33182" y="156059"/>
                  </a:lnTo>
                  <a:lnTo>
                    <a:pt x="52949" y="164251"/>
                  </a:lnTo>
                  <a:lnTo>
                    <a:pt x="112982" y="170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62165" y="363203"/>
              <a:ext cx="133836" cy="131637"/>
            </a:xfrm>
            <a:custGeom>
              <a:avLst/>
              <a:gdLst/>
              <a:ahLst/>
              <a:cxnLst/>
              <a:rect l="0" t="0" r="0" b="0"/>
              <a:pathLst>
                <a:path w="133836" h="131637">
                  <a:moveTo>
                    <a:pt x="7493" y="57936"/>
                  </a:moveTo>
                  <a:lnTo>
                    <a:pt x="15827" y="95414"/>
                  </a:lnTo>
                  <a:lnTo>
                    <a:pt x="16558" y="107488"/>
                  </a:lnTo>
                  <a:lnTo>
                    <a:pt x="14707" y="112028"/>
                  </a:lnTo>
                  <a:lnTo>
                    <a:pt x="11132" y="111545"/>
                  </a:lnTo>
                  <a:lnTo>
                    <a:pt x="6410" y="107713"/>
                  </a:lnTo>
                  <a:lnTo>
                    <a:pt x="1162" y="90978"/>
                  </a:lnTo>
                  <a:lnTo>
                    <a:pt x="0" y="67942"/>
                  </a:lnTo>
                  <a:lnTo>
                    <a:pt x="7092" y="31005"/>
                  </a:lnTo>
                  <a:lnTo>
                    <a:pt x="17454" y="12432"/>
                  </a:lnTo>
                  <a:lnTo>
                    <a:pt x="25832" y="6543"/>
                  </a:lnTo>
                  <a:lnTo>
                    <a:pt x="47619" y="0"/>
                  </a:lnTo>
                  <a:lnTo>
                    <a:pt x="69781" y="3331"/>
                  </a:lnTo>
                  <a:lnTo>
                    <a:pt x="98868" y="18360"/>
                  </a:lnTo>
                  <a:lnTo>
                    <a:pt x="113615" y="32158"/>
                  </a:lnTo>
                  <a:lnTo>
                    <a:pt x="124069" y="49989"/>
                  </a:lnTo>
                  <a:lnTo>
                    <a:pt x="131906" y="96098"/>
                  </a:lnTo>
                  <a:lnTo>
                    <a:pt x="133835" y="131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51496" y="344495"/>
              <a:ext cx="137121" cy="140306"/>
            </a:xfrm>
            <a:custGeom>
              <a:avLst/>
              <a:gdLst/>
              <a:ahLst/>
              <a:cxnLst/>
              <a:rect l="0" t="0" r="0" b="0"/>
              <a:pathLst>
                <a:path w="137121" h="140306">
                  <a:moveTo>
                    <a:pt x="112960" y="24002"/>
                  </a:moveTo>
                  <a:lnTo>
                    <a:pt x="94979" y="8361"/>
                  </a:lnTo>
                  <a:lnTo>
                    <a:pt x="78063" y="283"/>
                  </a:lnTo>
                  <a:lnTo>
                    <a:pt x="68638" y="0"/>
                  </a:lnTo>
                  <a:lnTo>
                    <a:pt x="48808" y="5926"/>
                  </a:lnTo>
                  <a:lnTo>
                    <a:pt x="23503" y="22415"/>
                  </a:lnTo>
                  <a:lnTo>
                    <a:pt x="11590" y="38505"/>
                  </a:lnTo>
                  <a:lnTo>
                    <a:pt x="3566" y="58524"/>
                  </a:lnTo>
                  <a:lnTo>
                    <a:pt x="0" y="83019"/>
                  </a:lnTo>
                  <a:lnTo>
                    <a:pt x="4654" y="103264"/>
                  </a:lnTo>
                  <a:lnTo>
                    <a:pt x="15691" y="120061"/>
                  </a:lnTo>
                  <a:lnTo>
                    <a:pt x="32295" y="135325"/>
                  </a:lnTo>
                  <a:lnTo>
                    <a:pt x="41636" y="139161"/>
                  </a:lnTo>
                  <a:lnTo>
                    <a:pt x="61373" y="140305"/>
                  </a:lnTo>
                  <a:lnTo>
                    <a:pt x="92216" y="128782"/>
                  </a:lnTo>
                  <a:lnTo>
                    <a:pt x="117992" y="110550"/>
                  </a:lnTo>
                  <a:lnTo>
                    <a:pt x="134858" y="84741"/>
                  </a:lnTo>
                  <a:lnTo>
                    <a:pt x="137120" y="65035"/>
                  </a:lnTo>
                  <a:lnTo>
                    <a:pt x="136086" y="54867"/>
                  </a:lnTo>
                  <a:lnTo>
                    <a:pt x="131887" y="46918"/>
                  </a:lnTo>
                  <a:lnTo>
                    <a:pt x="102431" y="24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38155" y="315942"/>
              <a:ext cx="284271" cy="163372"/>
            </a:xfrm>
            <a:custGeom>
              <a:avLst/>
              <a:gdLst/>
              <a:ahLst/>
              <a:cxnLst/>
              <a:rect l="0" t="0" r="0" b="0"/>
              <a:pathLst>
                <a:path w="284271" h="163372">
                  <a:moveTo>
                    <a:pt x="0" y="52555"/>
                  </a:moveTo>
                  <a:lnTo>
                    <a:pt x="19129" y="106430"/>
                  </a:lnTo>
                  <a:lnTo>
                    <a:pt x="44215" y="158002"/>
                  </a:lnTo>
                  <a:lnTo>
                    <a:pt x="44684" y="162627"/>
                  </a:lnTo>
                  <a:lnTo>
                    <a:pt x="42657" y="163371"/>
                  </a:lnTo>
                  <a:lnTo>
                    <a:pt x="38967" y="161527"/>
                  </a:lnTo>
                  <a:lnTo>
                    <a:pt x="28184" y="136576"/>
                  </a:lnTo>
                  <a:lnTo>
                    <a:pt x="22465" y="86223"/>
                  </a:lnTo>
                  <a:lnTo>
                    <a:pt x="21683" y="58940"/>
                  </a:lnTo>
                  <a:lnTo>
                    <a:pt x="24984" y="48622"/>
                  </a:lnTo>
                  <a:lnTo>
                    <a:pt x="30694" y="40575"/>
                  </a:lnTo>
                  <a:lnTo>
                    <a:pt x="38010" y="34040"/>
                  </a:lnTo>
                  <a:lnTo>
                    <a:pt x="46397" y="30853"/>
                  </a:lnTo>
                  <a:lnTo>
                    <a:pt x="65075" y="30431"/>
                  </a:lnTo>
                  <a:lnTo>
                    <a:pt x="73799" y="34296"/>
                  </a:lnTo>
                  <a:lnTo>
                    <a:pt x="97256" y="56504"/>
                  </a:lnTo>
                  <a:lnTo>
                    <a:pt x="111855" y="75367"/>
                  </a:lnTo>
                  <a:lnTo>
                    <a:pt x="116684" y="77122"/>
                  </a:lnTo>
                  <a:lnTo>
                    <a:pt x="119903" y="73612"/>
                  </a:lnTo>
                  <a:lnTo>
                    <a:pt x="140349" y="14831"/>
                  </a:lnTo>
                  <a:lnTo>
                    <a:pt x="146209" y="6349"/>
                  </a:lnTo>
                  <a:lnTo>
                    <a:pt x="153625" y="1864"/>
                  </a:lnTo>
                  <a:lnTo>
                    <a:pt x="171223" y="0"/>
                  </a:lnTo>
                  <a:lnTo>
                    <a:pt x="200862" y="11117"/>
                  </a:lnTo>
                  <a:lnTo>
                    <a:pt x="218344" y="29069"/>
                  </a:lnTo>
                  <a:lnTo>
                    <a:pt x="254661" y="83821"/>
                  </a:lnTo>
                  <a:lnTo>
                    <a:pt x="284270" y="147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03879" y="357968"/>
              <a:ext cx="23832" cy="105286"/>
            </a:xfrm>
            <a:custGeom>
              <a:avLst/>
              <a:gdLst/>
              <a:ahLst/>
              <a:cxnLst/>
              <a:rect l="0" t="0" r="0" b="0"/>
              <a:pathLst>
                <a:path w="23832" h="105286">
                  <a:moveTo>
                    <a:pt x="13302" y="0"/>
                  </a:moveTo>
                  <a:lnTo>
                    <a:pt x="2124" y="11179"/>
                  </a:lnTo>
                  <a:lnTo>
                    <a:pt x="0" y="17981"/>
                  </a:lnTo>
                  <a:lnTo>
                    <a:pt x="2602" y="45492"/>
                  </a:lnTo>
                  <a:lnTo>
                    <a:pt x="13962" y="86759"/>
                  </a:lnTo>
                  <a:lnTo>
                    <a:pt x="2383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06653" y="23162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01409" y="314215"/>
              <a:ext cx="157929" cy="138511"/>
            </a:xfrm>
            <a:custGeom>
              <a:avLst/>
              <a:gdLst/>
              <a:ahLst/>
              <a:cxnLst/>
              <a:rect l="0" t="0" r="0" b="0"/>
              <a:pathLst>
                <a:path w="157929" h="138511">
                  <a:moveTo>
                    <a:pt x="0" y="54282"/>
                  </a:moveTo>
                  <a:lnTo>
                    <a:pt x="14654" y="98244"/>
                  </a:lnTo>
                  <a:lnTo>
                    <a:pt x="15092" y="118275"/>
                  </a:lnTo>
                  <a:lnTo>
                    <a:pt x="13571" y="128529"/>
                  </a:lnTo>
                  <a:lnTo>
                    <a:pt x="12557" y="129516"/>
                  </a:lnTo>
                  <a:lnTo>
                    <a:pt x="4641" y="67622"/>
                  </a:lnTo>
                  <a:lnTo>
                    <a:pt x="7132" y="45003"/>
                  </a:lnTo>
                  <a:lnTo>
                    <a:pt x="15258" y="26371"/>
                  </a:lnTo>
                  <a:lnTo>
                    <a:pt x="20701" y="18127"/>
                  </a:lnTo>
                  <a:lnTo>
                    <a:pt x="36106" y="5848"/>
                  </a:lnTo>
                  <a:lnTo>
                    <a:pt x="45128" y="936"/>
                  </a:lnTo>
                  <a:lnTo>
                    <a:pt x="53482" y="0"/>
                  </a:lnTo>
                  <a:lnTo>
                    <a:pt x="69004" y="5200"/>
                  </a:lnTo>
                  <a:lnTo>
                    <a:pt x="121265" y="40865"/>
                  </a:lnTo>
                  <a:lnTo>
                    <a:pt x="137836" y="67074"/>
                  </a:lnTo>
                  <a:lnTo>
                    <a:pt x="154473" y="119845"/>
                  </a:lnTo>
                  <a:lnTo>
                    <a:pt x="157928" y="138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04813" y="310373"/>
              <a:ext cx="175623" cy="152881"/>
            </a:xfrm>
            <a:custGeom>
              <a:avLst/>
              <a:gdLst/>
              <a:ahLst/>
              <a:cxnLst/>
              <a:rect l="0" t="0" r="0" b="0"/>
              <a:pathLst>
                <a:path w="175623" h="152881">
                  <a:moveTo>
                    <a:pt x="101922" y="89709"/>
                  </a:moveTo>
                  <a:lnTo>
                    <a:pt x="107512" y="72942"/>
                  </a:lnTo>
                  <a:lnTo>
                    <a:pt x="105398" y="40158"/>
                  </a:lnTo>
                  <a:lnTo>
                    <a:pt x="97228" y="20503"/>
                  </a:lnTo>
                  <a:lnTo>
                    <a:pt x="91774" y="11986"/>
                  </a:lnTo>
                  <a:lnTo>
                    <a:pt x="83458" y="6309"/>
                  </a:lnTo>
                  <a:lnTo>
                    <a:pt x="61741" y="0"/>
                  </a:lnTo>
                  <a:lnTo>
                    <a:pt x="50568" y="1827"/>
                  </a:lnTo>
                  <a:lnTo>
                    <a:pt x="28796" y="13216"/>
                  </a:lnTo>
                  <a:lnTo>
                    <a:pt x="13660" y="29976"/>
                  </a:lnTo>
                  <a:lnTo>
                    <a:pt x="4203" y="50293"/>
                  </a:lnTo>
                  <a:lnTo>
                    <a:pt x="0" y="74921"/>
                  </a:lnTo>
                  <a:lnTo>
                    <a:pt x="4371" y="98344"/>
                  </a:lnTo>
                  <a:lnTo>
                    <a:pt x="19986" y="128143"/>
                  </a:lnTo>
                  <a:lnTo>
                    <a:pt x="26241" y="136389"/>
                  </a:lnTo>
                  <a:lnTo>
                    <a:pt x="32751" y="139546"/>
                  </a:lnTo>
                  <a:lnTo>
                    <a:pt x="39430" y="139312"/>
                  </a:lnTo>
                  <a:lnTo>
                    <a:pt x="46224" y="136816"/>
                  </a:lnTo>
                  <a:lnTo>
                    <a:pt x="60010" y="121564"/>
                  </a:lnTo>
                  <a:lnTo>
                    <a:pt x="71596" y="99188"/>
                  </a:lnTo>
                  <a:lnTo>
                    <a:pt x="78119" y="69641"/>
                  </a:lnTo>
                  <a:lnTo>
                    <a:pt x="79036" y="71651"/>
                  </a:lnTo>
                  <a:lnTo>
                    <a:pt x="79646" y="77671"/>
                  </a:lnTo>
                  <a:lnTo>
                    <a:pt x="110067" y="132615"/>
                  </a:lnTo>
                  <a:lnTo>
                    <a:pt x="120221" y="139370"/>
                  </a:lnTo>
                  <a:lnTo>
                    <a:pt x="175622" y="152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34541" y="147398"/>
              <a:ext cx="30123" cy="347442"/>
            </a:xfrm>
            <a:custGeom>
              <a:avLst/>
              <a:gdLst/>
              <a:ahLst/>
              <a:cxnLst/>
              <a:rect l="0" t="0" r="0" b="0"/>
              <a:pathLst>
                <a:path w="30123" h="347442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730" y="169905"/>
                  </a:lnTo>
                  <a:lnTo>
                    <a:pt x="14259" y="220878"/>
                  </a:lnTo>
                  <a:lnTo>
                    <a:pt x="19710" y="280024"/>
                  </a:lnTo>
                  <a:lnTo>
                    <a:pt x="27718" y="327408"/>
                  </a:lnTo>
                  <a:lnTo>
                    <a:pt x="3012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48849" y="265407"/>
              <a:ext cx="221100" cy="18863"/>
            </a:xfrm>
            <a:custGeom>
              <a:avLst/>
              <a:gdLst/>
              <a:ahLst/>
              <a:cxnLst/>
              <a:rect l="0" t="0" r="0" b="0"/>
              <a:pathLst>
                <a:path w="221100" h="18863">
                  <a:moveTo>
                    <a:pt x="221099" y="8333"/>
                  </a:moveTo>
                  <a:lnTo>
                    <a:pt x="183621" y="0"/>
                  </a:lnTo>
                  <a:lnTo>
                    <a:pt x="148773" y="1575"/>
                  </a:lnTo>
                  <a:lnTo>
                    <a:pt x="85362" y="7443"/>
                  </a:lnTo>
                  <a:lnTo>
                    <a:pt x="29253" y="11277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55464" y="305326"/>
              <a:ext cx="133541" cy="175680"/>
            </a:xfrm>
            <a:custGeom>
              <a:avLst/>
              <a:gdLst/>
              <a:ahLst/>
              <a:cxnLst/>
              <a:rect l="0" t="0" r="0" b="0"/>
              <a:pathLst>
                <a:path w="133541" h="175680">
                  <a:moveTo>
                    <a:pt x="98712" y="21057"/>
                  </a:moveTo>
                  <a:lnTo>
                    <a:pt x="81944" y="15468"/>
                  </a:lnTo>
                  <a:lnTo>
                    <a:pt x="64353" y="15843"/>
                  </a:lnTo>
                  <a:lnTo>
                    <a:pt x="46007" y="21079"/>
                  </a:lnTo>
                  <a:lnTo>
                    <a:pt x="30054" y="31205"/>
                  </a:lnTo>
                  <a:lnTo>
                    <a:pt x="18284" y="46624"/>
                  </a:lnTo>
                  <a:lnTo>
                    <a:pt x="1197" y="85119"/>
                  </a:lnTo>
                  <a:lnTo>
                    <a:pt x="0" y="105681"/>
                  </a:lnTo>
                  <a:lnTo>
                    <a:pt x="8764" y="147477"/>
                  </a:lnTo>
                  <a:lnTo>
                    <a:pt x="14180" y="155640"/>
                  </a:lnTo>
                  <a:lnTo>
                    <a:pt x="29557" y="167829"/>
                  </a:lnTo>
                  <a:lnTo>
                    <a:pt x="63534" y="175679"/>
                  </a:lnTo>
                  <a:lnTo>
                    <a:pt x="83467" y="171276"/>
                  </a:lnTo>
                  <a:lnTo>
                    <a:pt x="115328" y="149386"/>
                  </a:lnTo>
                  <a:lnTo>
                    <a:pt x="131451" y="123811"/>
                  </a:lnTo>
                  <a:lnTo>
                    <a:pt x="133540" y="101041"/>
                  </a:lnTo>
                  <a:lnTo>
                    <a:pt x="125349" y="53884"/>
                  </a:lnTo>
                  <a:lnTo>
                    <a:pt x="110244" y="27014"/>
                  </a:lnTo>
                  <a:lnTo>
                    <a:pt x="776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64401" y="252683"/>
              <a:ext cx="184574" cy="193046"/>
            </a:xfrm>
            <a:custGeom>
              <a:avLst/>
              <a:gdLst/>
              <a:ahLst/>
              <a:cxnLst/>
              <a:rect l="0" t="0" r="0" b="0"/>
              <a:pathLst>
                <a:path w="184574" h="193046">
                  <a:moveTo>
                    <a:pt x="5588" y="73700"/>
                  </a:moveTo>
                  <a:lnTo>
                    <a:pt x="0" y="96057"/>
                  </a:lnTo>
                  <a:lnTo>
                    <a:pt x="3494" y="116392"/>
                  </a:lnTo>
                  <a:lnTo>
                    <a:pt x="29581" y="179036"/>
                  </a:lnTo>
                  <a:lnTo>
                    <a:pt x="38479" y="193045"/>
                  </a:lnTo>
                  <a:lnTo>
                    <a:pt x="39213" y="191868"/>
                  </a:lnTo>
                  <a:lnTo>
                    <a:pt x="38534" y="187574"/>
                  </a:lnTo>
                  <a:lnTo>
                    <a:pt x="10912" y="124443"/>
                  </a:lnTo>
                  <a:lnTo>
                    <a:pt x="7954" y="99372"/>
                  </a:lnTo>
                  <a:lnTo>
                    <a:pt x="12879" y="78871"/>
                  </a:lnTo>
                  <a:lnTo>
                    <a:pt x="35104" y="46645"/>
                  </a:lnTo>
                  <a:lnTo>
                    <a:pt x="54582" y="35159"/>
                  </a:lnTo>
                  <a:lnTo>
                    <a:pt x="91854" y="25236"/>
                  </a:lnTo>
                  <a:lnTo>
                    <a:pt x="150700" y="13202"/>
                  </a:lnTo>
                  <a:lnTo>
                    <a:pt x="1845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46261" y="298592"/>
              <a:ext cx="172157" cy="189566"/>
            </a:xfrm>
            <a:custGeom>
              <a:avLst/>
              <a:gdLst/>
              <a:ahLst/>
              <a:cxnLst/>
              <a:rect l="0" t="0" r="0" b="0"/>
              <a:pathLst>
                <a:path w="172157" h="189566">
                  <a:moveTo>
                    <a:pt x="171252" y="38319"/>
                  </a:moveTo>
                  <a:lnTo>
                    <a:pt x="136355" y="9011"/>
                  </a:lnTo>
                  <a:lnTo>
                    <a:pt x="95921" y="0"/>
                  </a:lnTo>
                  <a:lnTo>
                    <a:pt x="52485" y="2919"/>
                  </a:lnTo>
                  <a:lnTo>
                    <a:pt x="30340" y="11277"/>
                  </a:lnTo>
                  <a:lnTo>
                    <a:pt x="21159" y="16782"/>
                  </a:lnTo>
                  <a:lnTo>
                    <a:pt x="7838" y="32257"/>
                  </a:lnTo>
                  <a:lnTo>
                    <a:pt x="2648" y="41297"/>
                  </a:lnTo>
                  <a:lnTo>
                    <a:pt x="0" y="66939"/>
                  </a:lnTo>
                  <a:lnTo>
                    <a:pt x="3893" y="96663"/>
                  </a:lnTo>
                  <a:lnTo>
                    <a:pt x="19239" y="137365"/>
                  </a:lnTo>
                  <a:lnTo>
                    <a:pt x="31941" y="156819"/>
                  </a:lnTo>
                  <a:lnTo>
                    <a:pt x="48504" y="170145"/>
                  </a:lnTo>
                  <a:lnTo>
                    <a:pt x="87734" y="188231"/>
                  </a:lnTo>
                  <a:lnTo>
                    <a:pt x="108396" y="189565"/>
                  </a:lnTo>
                  <a:lnTo>
                    <a:pt x="128108" y="185088"/>
                  </a:lnTo>
                  <a:lnTo>
                    <a:pt x="144667" y="175300"/>
                  </a:lnTo>
                  <a:lnTo>
                    <a:pt x="167144" y="145457"/>
                  </a:lnTo>
                  <a:lnTo>
                    <a:pt x="172156" y="117132"/>
                  </a:lnTo>
                  <a:lnTo>
                    <a:pt x="169314" y="88555"/>
                  </a:lnTo>
                  <a:lnTo>
                    <a:pt x="154560" y="59313"/>
                  </a:lnTo>
                  <a:lnTo>
                    <a:pt x="129138" y="27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33916" y="168455"/>
              <a:ext cx="99412" cy="326385"/>
            </a:xfrm>
            <a:custGeom>
              <a:avLst/>
              <a:gdLst/>
              <a:ahLst/>
              <a:cxnLst/>
              <a:rect l="0" t="0" r="0" b="0"/>
              <a:pathLst>
                <a:path w="99412" h="326385">
                  <a:moveTo>
                    <a:pt x="88882" y="326384"/>
                  </a:moveTo>
                  <a:lnTo>
                    <a:pt x="70924" y="272509"/>
                  </a:lnTo>
                  <a:lnTo>
                    <a:pt x="43006" y="209292"/>
                  </a:lnTo>
                  <a:lnTo>
                    <a:pt x="22630" y="148849"/>
                  </a:lnTo>
                  <a:lnTo>
                    <a:pt x="4709" y="86615"/>
                  </a:lnTo>
                  <a:lnTo>
                    <a:pt x="0" y="64232"/>
                  </a:lnTo>
                  <a:lnTo>
                    <a:pt x="1805" y="42586"/>
                  </a:lnTo>
                  <a:lnTo>
                    <a:pt x="7434" y="33070"/>
                  </a:lnTo>
                  <a:lnTo>
                    <a:pt x="26166" y="16258"/>
                  </a:lnTo>
                  <a:lnTo>
                    <a:pt x="50090" y="7226"/>
                  </a:lnTo>
                  <a:lnTo>
                    <a:pt x="994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33327" y="168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70155" y="31585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80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618768" y="808775"/>
            <a:ext cx="2350476" cy="717858"/>
            <a:chOff x="1618768" y="808775"/>
            <a:chExt cx="2350476" cy="717858"/>
          </a:xfrm>
        </p:grpSpPr>
        <p:sp>
          <p:nvSpPr>
            <p:cNvPr id="43" name="Freeform 42"/>
            <p:cNvSpPr/>
            <p:nvPr/>
          </p:nvSpPr>
          <p:spPr>
            <a:xfrm>
              <a:off x="1705616" y="810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52974" y="808775"/>
              <a:ext cx="211123" cy="280101"/>
            </a:xfrm>
            <a:custGeom>
              <a:avLst/>
              <a:gdLst/>
              <a:ahLst/>
              <a:cxnLst/>
              <a:rect l="0" t="0" r="0" b="0"/>
              <a:pathLst>
                <a:path w="211123" h="280101">
                  <a:moveTo>
                    <a:pt x="42114" y="22976"/>
                  </a:moveTo>
                  <a:lnTo>
                    <a:pt x="16942" y="69832"/>
                  </a:lnTo>
                  <a:lnTo>
                    <a:pt x="18448" y="63688"/>
                  </a:lnTo>
                  <a:lnTo>
                    <a:pt x="43619" y="24524"/>
                  </a:lnTo>
                  <a:lnTo>
                    <a:pt x="57990" y="10796"/>
                  </a:lnTo>
                  <a:lnTo>
                    <a:pt x="76076" y="795"/>
                  </a:lnTo>
                  <a:lnTo>
                    <a:pt x="84642" y="0"/>
                  </a:lnTo>
                  <a:lnTo>
                    <a:pt x="100400" y="5355"/>
                  </a:lnTo>
                  <a:lnTo>
                    <a:pt x="122424" y="21524"/>
                  </a:lnTo>
                  <a:lnTo>
                    <a:pt x="133570" y="40658"/>
                  </a:lnTo>
                  <a:lnTo>
                    <a:pt x="138179" y="52311"/>
                  </a:lnTo>
                  <a:lnTo>
                    <a:pt x="140182" y="77738"/>
                  </a:lnTo>
                  <a:lnTo>
                    <a:pt x="139078" y="91069"/>
                  </a:lnTo>
                  <a:lnTo>
                    <a:pt x="128493" y="112121"/>
                  </a:lnTo>
                  <a:lnTo>
                    <a:pt x="120757" y="121011"/>
                  </a:lnTo>
                  <a:lnTo>
                    <a:pt x="119109" y="125767"/>
                  </a:lnTo>
                  <a:lnTo>
                    <a:pt x="121520" y="127768"/>
                  </a:lnTo>
                  <a:lnTo>
                    <a:pt x="156195" y="133753"/>
                  </a:lnTo>
                  <a:lnTo>
                    <a:pt x="183410" y="148475"/>
                  </a:lnTo>
                  <a:lnTo>
                    <a:pt x="206292" y="173245"/>
                  </a:lnTo>
                  <a:lnTo>
                    <a:pt x="210058" y="182817"/>
                  </a:lnTo>
                  <a:lnTo>
                    <a:pt x="211122" y="202811"/>
                  </a:lnTo>
                  <a:lnTo>
                    <a:pt x="205144" y="233798"/>
                  </a:lnTo>
                  <a:lnTo>
                    <a:pt x="199934" y="241903"/>
                  </a:lnTo>
                  <a:lnTo>
                    <a:pt x="184785" y="254027"/>
                  </a:lnTo>
                  <a:lnTo>
                    <a:pt x="133128" y="275122"/>
                  </a:lnTo>
                  <a:lnTo>
                    <a:pt x="105961" y="280100"/>
                  </a:lnTo>
                  <a:lnTo>
                    <a:pt x="43980" y="276883"/>
                  </a:lnTo>
                  <a:lnTo>
                    <a:pt x="0" y="275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21388" y="1137077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46710" y="9065"/>
                  </a:lnTo>
                  <a:lnTo>
                    <a:pt x="186993" y="18669"/>
                  </a:lnTo>
                  <a:lnTo>
                    <a:pt x="127274" y="20586"/>
                  </a:lnTo>
                  <a:lnTo>
                    <a:pt x="74793" y="28200"/>
                  </a:lnTo>
                  <a:lnTo>
                    <a:pt x="26819" y="309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10901" y="1305533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57" y="144851"/>
                  </a:lnTo>
                  <a:lnTo>
                    <a:pt x="2212" y="20782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18768" y="1347647"/>
              <a:ext cx="192134" cy="118245"/>
            </a:xfrm>
            <a:custGeom>
              <a:avLst/>
              <a:gdLst/>
              <a:ahLst/>
              <a:cxnLst/>
              <a:rect l="0" t="0" r="0" b="0"/>
              <a:pathLst>
                <a:path w="192134" h="118245">
                  <a:moveTo>
                    <a:pt x="192133" y="63171"/>
                  </a:moveTo>
                  <a:lnTo>
                    <a:pt x="138258" y="81129"/>
                  </a:lnTo>
                  <a:lnTo>
                    <a:pt x="75041" y="109047"/>
                  </a:lnTo>
                  <a:lnTo>
                    <a:pt x="49625" y="117876"/>
                  </a:lnTo>
                  <a:lnTo>
                    <a:pt x="9009" y="118244"/>
                  </a:lnTo>
                  <a:lnTo>
                    <a:pt x="2200" y="113925"/>
                  </a:lnTo>
                  <a:lnTo>
                    <a:pt x="0" y="107535"/>
                  </a:lnTo>
                  <a:lnTo>
                    <a:pt x="13843" y="48796"/>
                  </a:lnTo>
                  <a:lnTo>
                    <a:pt x="236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93016" y="1227430"/>
              <a:ext cx="228622" cy="198084"/>
            </a:xfrm>
            <a:custGeom>
              <a:avLst/>
              <a:gdLst/>
              <a:ahLst/>
              <a:cxnLst/>
              <a:rect l="0" t="0" r="0" b="0"/>
              <a:pathLst>
                <a:path w="228622" h="198084">
                  <a:moveTo>
                    <a:pt x="154921" y="67575"/>
                  </a:moveTo>
                  <a:lnTo>
                    <a:pt x="140349" y="24883"/>
                  </a:lnTo>
                  <a:lnTo>
                    <a:pt x="134678" y="14547"/>
                  </a:lnTo>
                  <a:lnTo>
                    <a:pt x="126218" y="7657"/>
                  </a:lnTo>
                  <a:lnTo>
                    <a:pt x="104340" y="0"/>
                  </a:lnTo>
                  <a:lnTo>
                    <a:pt x="82138" y="2837"/>
                  </a:lnTo>
                  <a:lnTo>
                    <a:pt x="53027" y="17587"/>
                  </a:lnTo>
                  <a:lnTo>
                    <a:pt x="29584" y="39896"/>
                  </a:lnTo>
                  <a:lnTo>
                    <a:pt x="10940" y="68732"/>
                  </a:lnTo>
                  <a:lnTo>
                    <a:pt x="3192" y="90316"/>
                  </a:lnTo>
                  <a:lnTo>
                    <a:pt x="0" y="127605"/>
                  </a:lnTo>
                  <a:lnTo>
                    <a:pt x="7113" y="161401"/>
                  </a:lnTo>
                  <a:lnTo>
                    <a:pt x="17479" y="182975"/>
                  </a:lnTo>
                  <a:lnTo>
                    <a:pt x="25859" y="190131"/>
                  </a:lnTo>
                  <a:lnTo>
                    <a:pt x="47647" y="198083"/>
                  </a:lnTo>
                  <a:lnTo>
                    <a:pt x="57669" y="197864"/>
                  </a:lnTo>
                  <a:lnTo>
                    <a:pt x="75043" y="191382"/>
                  </a:lnTo>
                  <a:lnTo>
                    <a:pt x="103568" y="174578"/>
                  </a:lnTo>
                  <a:lnTo>
                    <a:pt x="117670" y="155296"/>
                  </a:lnTo>
                  <a:lnTo>
                    <a:pt x="138967" y="98450"/>
                  </a:lnTo>
                  <a:lnTo>
                    <a:pt x="142786" y="68664"/>
                  </a:lnTo>
                  <a:lnTo>
                    <a:pt x="158871" y="121411"/>
                  </a:lnTo>
                  <a:lnTo>
                    <a:pt x="183778" y="156978"/>
                  </a:lnTo>
                  <a:lnTo>
                    <a:pt x="200502" y="165801"/>
                  </a:lnTo>
                  <a:lnTo>
                    <a:pt x="228621" y="172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48972" y="1261027"/>
              <a:ext cx="130593" cy="161215"/>
            </a:xfrm>
            <a:custGeom>
              <a:avLst/>
              <a:gdLst/>
              <a:ahLst/>
              <a:cxnLst/>
              <a:rect l="0" t="0" r="0" b="0"/>
              <a:pathLst>
                <a:path w="130593" h="161215">
                  <a:moveTo>
                    <a:pt x="14779" y="23449"/>
                  </a:moveTo>
                  <a:lnTo>
                    <a:pt x="7543" y="51005"/>
                  </a:lnTo>
                  <a:lnTo>
                    <a:pt x="4901" y="107228"/>
                  </a:lnTo>
                  <a:lnTo>
                    <a:pt x="9968" y="158151"/>
                  </a:lnTo>
                  <a:lnTo>
                    <a:pt x="11572" y="161214"/>
                  </a:lnTo>
                  <a:lnTo>
                    <a:pt x="12641" y="158576"/>
                  </a:lnTo>
                  <a:lnTo>
                    <a:pt x="12659" y="144337"/>
                  </a:lnTo>
                  <a:lnTo>
                    <a:pt x="0" y="90841"/>
                  </a:lnTo>
                  <a:lnTo>
                    <a:pt x="1171" y="56285"/>
                  </a:lnTo>
                  <a:lnTo>
                    <a:pt x="8927" y="23820"/>
                  </a:lnTo>
                  <a:lnTo>
                    <a:pt x="14387" y="15507"/>
                  </a:lnTo>
                  <a:lnTo>
                    <a:pt x="29813" y="3152"/>
                  </a:lnTo>
                  <a:lnTo>
                    <a:pt x="48367" y="0"/>
                  </a:lnTo>
                  <a:lnTo>
                    <a:pt x="68311" y="3669"/>
                  </a:lnTo>
                  <a:lnTo>
                    <a:pt x="88874" y="13098"/>
                  </a:lnTo>
                  <a:lnTo>
                    <a:pt x="103472" y="28207"/>
                  </a:lnTo>
                  <a:lnTo>
                    <a:pt x="118267" y="59564"/>
                  </a:lnTo>
                  <a:lnTo>
                    <a:pt x="126941" y="98491"/>
                  </a:lnTo>
                  <a:lnTo>
                    <a:pt x="130592" y="149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54744" y="1155979"/>
              <a:ext cx="129779" cy="296982"/>
            </a:xfrm>
            <a:custGeom>
              <a:avLst/>
              <a:gdLst/>
              <a:ahLst/>
              <a:cxnLst/>
              <a:rect l="0" t="0" r="0" b="0"/>
              <a:pathLst>
                <a:path w="129779" h="296982">
                  <a:moveTo>
                    <a:pt x="103805" y="191668"/>
                  </a:moveTo>
                  <a:lnTo>
                    <a:pt x="74497" y="147706"/>
                  </a:lnTo>
                  <a:lnTo>
                    <a:pt x="65549" y="141303"/>
                  </a:lnTo>
                  <a:lnTo>
                    <a:pt x="43128" y="134189"/>
                  </a:lnTo>
                  <a:lnTo>
                    <a:pt x="32938" y="135801"/>
                  </a:lnTo>
                  <a:lnTo>
                    <a:pt x="15377" y="146951"/>
                  </a:lnTo>
                  <a:lnTo>
                    <a:pt x="6012" y="169844"/>
                  </a:lnTo>
                  <a:lnTo>
                    <a:pt x="0" y="232201"/>
                  </a:lnTo>
                  <a:lnTo>
                    <a:pt x="4548" y="272308"/>
                  </a:lnTo>
                  <a:lnTo>
                    <a:pt x="9557" y="281693"/>
                  </a:lnTo>
                  <a:lnTo>
                    <a:pt x="24482" y="295240"/>
                  </a:lnTo>
                  <a:lnTo>
                    <a:pt x="32206" y="296981"/>
                  </a:lnTo>
                  <a:lnTo>
                    <a:pt x="39695" y="295802"/>
                  </a:lnTo>
                  <a:lnTo>
                    <a:pt x="54254" y="288253"/>
                  </a:lnTo>
                  <a:lnTo>
                    <a:pt x="75605" y="269679"/>
                  </a:lnTo>
                  <a:lnTo>
                    <a:pt x="100661" y="232554"/>
                  </a:lnTo>
                  <a:lnTo>
                    <a:pt x="117222" y="185836"/>
                  </a:lnTo>
                  <a:lnTo>
                    <a:pt x="124523" y="130378"/>
                  </a:lnTo>
                  <a:lnTo>
                    <a:pt x="129778" y="67431"/>
                  </a:lnTo>
                  <a:lnTo>
                    <a:pt x="125833" y="9590"/>
                  </a:lnTo>
                  <a:lnTo>
                    <a:pt x="123170" y="2432"/>
                  </a:lnTo>
                  <a:lnTo>
                    <a:pt x="119055" y="0"/>
                  </a:lnTo>
                  <a:lnTo>
                    <a:pt x="113971" y="719"/>
                  </a:lnTo>
                  <a:lnTo>
                    <a:pt x="110582" y="8217"/>
                  </a:lnTo>
                  <a:lnTo>
                    <a:pt x="105144" y="64444"/>
                  </a:lnTo>
                  <a:lnTo>
                    <a:pt x="109659" y="126893"/>
                  </a:lnTo>
                  <a:lnTo>
                    <a:pt x="118537" y="178195"/>
                  </a:lnTo>
                  <a:lnTo>
                    <a:pt x="124862" y="23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42856" y="831751"/>
              <a:ext cx="224215" cy="260649"/>
            </a:xfrm>
            <a:custGeom>
              <a:avLst/>
              <a:gdLst/>
              <a:ahLst/>
              <a:cxnLst/>
              <a:rect l="0" t="0" r="0" b="0"/>
              <a:pathLst>
                <a:path w="224215" h="260649">
                  <a:moveTo>
                    <a:pt x="157931" y="0"/>
                  </a:moveTo>
                  <a:lnTo>
                    <a:pt x="95651" y="16788"/>
                  </a:lnTo>
                  <a:lnTo>
                    <a:pt x="56549" y="18622"/>
                  </a:lnTo>
                  <a:lnTo>
                    <a:pt x="23387" y="15786"/>
                  </a:lnTo>
                  <a:lnTo>
                    <a:pt x="6107" y="23004"/>
                  </a:lnTo>
                  <a:lnTo>
                    <a:pt x="1733" y="30544"/>
                  </a:lnTo>
                  <a:lnTo>
                    <a:pt x="0" y="89449"/>
                  </a:lnTo>
                  <a:lnTo>
                    <a:pt x="5592" y="124769"/>
                  </a:lnTo>
                  <a:lnTo>
                    <a:pt x="9578" y="129973"/>
                  </a:lnTo>
                  <a:lnTo>
                    <a:pt x="14576" y="131102"/>
                  </a:lnTo>
                  <a:lnTo>
                    <a:pt x="20247" y="129515"/>
                  </a:lnTo>
                  <a:lnTo>
                    <a:pt x="48499" y="112497"/>
                  </a:lnTo>
                  <a:lnTo>
                    <a:pt x="99834" y="106710"/>
                  </a:lnTo>
                  <a:lnTo>
                    <a:pt x="128601" y="108258"/>
                  </a:lnTo>
                  <a:lnTo>
                    <a:pt x="179516" y="129087"/>
                  </a:lnTo>
                  <a:lnTo>
                    <a:pt x="197161" y="142770"/>
                  </a:lnTo>
                  <a:lnTo>
                    <a:pt x="211631" y="160549"/>
                  </a:lnTo>
                  <a:lnTo>
                    <a:pt x="221962" y="180150"/>
                  </a:lnTo>
                  <a:lnTo>
                    <a:pt x="224214" y="203679"/>
                  </a:lnTo>
                  <a:lnTo>
                    <a:pt x="223177" y="216504"/>
                  </a:lnTo>
                  <a:lnTo>
                    <a:pt x="218976" y="226224"/>
                  </a:lnTo>
                  <a:lnTo>
                    <a:pt x="204949" y="240144"/>
                  </a:lnTo>
                  <a:lnTo>
                    <a:pt x="177322" y="254558"/>
                  </a:lnTo>
                  <a:lnTo>
                    <a:pt x="141320" y="260648"/>
                  </a:lnTo>
                  <a:lnTo>
                    <a:pt x="87937" y="254541"/>
                  </a:lnTo>
                  <a:lnTo>
                    <a:pt x="6317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79689" y="1137077"/>
              <a:ext cx="389555" cy="21058"/>
            </a:xfrm>
            <a:custGeom>
              <a:avLst/>
              <a:gdLst/>
              <a:ahLst/>
              <a:cxnLst/>
              <a:rect l="0" t="0" r="0" b="0"/>
              <a:pathLst>
                <a:path w="389555" h="21058">
                  <a:moveTo>
                    <a:pt x="389554" y="0"/>
                  </a:moveTo>
                  <a:lnTo>
                    <a:pt x="330937" y="0"/>
                  </a:lnTo>
                  <a:lnTo>
                    <a:pt x="276763" y="0"/>
                  </a:lnTo>
                  <a:lnTo>
                    <a:pt x="221002" y="3120"/>
                  </a:lnTo>
                  <a:lnTo>
                    <a:pt x="159338" y="9065"/>
                  </a:lnTo>
                  <a:lnTo>
                    <a:pt x="108173" y="10095"/>
                  </a:lnTo>
                  <a:lnTo>
                    <a:pt x="54122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05896" y="1224337"/>
              <a:ext cx="168592" cy="281239"/>
            </a:xfrm>
            <a:custGeom>
              <a:avLst/>
              <a:gdLst/>
              <a:ahLst/>
              <a:cxnLst/>
              <a:rect l="0" t="0" r="0" b="0"/>
              <a:pathLst>
                <a:path w="168592" h="281239">
                  <a:moveTo>
                    <a:pt x="137005" y="81196"/>
                  </a:moveTo>
                  <a:lnTo>
                    <a:pt x="152646" y="63215"/>
                  </a:lnTo>
                  <a:lnTo>
                    <a:pt x="160724" y="46299"/>
                  </a:lnTo>
                  <a:lnTo>
                    <a:pt x="161007" y="38044"/>
                  </a:lnTo>
                  <a:lnTo>
                    <a:pt x="155081" y="22633"/>
                  </a:lnTo>
                  <a:lnTo>
                    <a:pt x="141530" y="11105"/>
                  </a:lnTo>
                  <a:lnTo>
                    <a:pt x="122638" y="3251"/>
                  </a:lnTo>
                  <a:lnTo>
                    <a:pt x="86865" y="0"/>
                  </a:lnTo>
                  <a:lnTo>
                    <a:pt x="53519" y="7095"/>
                  </a:lnTo>
                  <a:lnTo>
                    <a:pt x="13929" y="29861"/>
                  </a:lnTo>
                  <a:lnTo>
                    <a:pt x="5822" y="36444"/>
                  </a:lnTo>
                  <a:lnTo>
                    <a:pt x="1586" y="44343"/>
                  </a:lnTo>
                  <a:lnTo>
                    <a:pt x="0" y="62477"/>
                  </a:lnTo>
                  <a:lnTo>
                    <a:pt x="5684" y="92417"/>
                  </a:lnTo>
                  <a:lnTo>
                    <a:pt x="17809" y="109970"/>
                  </a:lnTo>
                  <a:lnTo>
                    <a:pt x="25956" y="117926"/>
                  </a:lnTo>
                  <a:lnTo>
                    <a:pt x="47486" y="126766"/>
                  </a:lnTo>
                  <a:lnTo>
                    <a:pt x="72652" y="129526"/>
                  </a:lnTo>
                  <a:lnTo>
                    <a:pt x="99435" y="126853"/>
                  </a:lnTo>
                  <a:lnTo>
                    <a:pt x="120697" y="118645"/>
                  </a:lnTo>
                  <a:lnTo>
                    <a:pt x="129643" y="113181"/>
                  </a:lnTo>
                  <a:lnTo>
                    <a:pt x="136776" y="113048"/>
                  </a:lnTo>
                  <a:lnTo>
                    <a:pt x="142702" y="116469"/>
                  </a:lnTo>
                  <a:lnTo>
                    <a:pt x="147822" y="122259"/>
                  </a:lnTo>
                  <a:lnTo>
                    <a:pt x="153511" y="141170"/>
                  </a:lnTo>
                  <a:lnTo>
                    <a:pt x="158633" y="203824"/>
                  </a:lnTo>
                  <a:lnTo>
                    <a:pt x="166277" y="248919"/>
                  </a:lnTo>
                  <a:lnTo>
                    <a:pt x="168591" y="281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147606" y="2221513"/>
            <a:ext cx="515897" cy="810695"/>
            <a:chOff x="1147606" y="2221513"/>
            <a:chExt cx="515897" cy="810695"/>
          </a:xfrm>
        </p:grpSpPr>
        <p:sp>
          <p:nvSpPr>
            <p:cNvPr id="55" name="Freeform 54"/>
            <p:cNvSpPr/>
            <p:nvPr/>
          </p:nvSpPr>
          <p:spPr>
            <a:xfrm>
              <a:off x="1402724" y="2221513"/>
              <a:ext cx="18624" cy="400083"/>
            </a:xfrm>
            <a:custGeom>
              <a:avLst/>
              <a:gdLst/>
              <a:ahLst/>
              <a:cxnLst/>
              <a:rect l="0" t="0" r="0" b="0"/>
              <a:pathLst>
                <a:path w="18624" h="400083">
                  <a:moveTo>
                    <a:pt x="18623" y="0"/>
                  </a:moveTo>
                  <a:lnTo>
                    <a:pt x="3969" y="53027"/>
                  </a:lnTo>
                  <a:lnTo>
                    <a:pt x="0" y="103238"/>
                  </a:lnTo>
                  <a:lnTo>
                    <a:pt x="6149" y="161335"/>
                  </a:lnTo>
                  <a:lnTo>
                    <a:pt x="7710" y="223201"/>
                  </a:lnTo>
                  <a:lnTo>
                    <a:pt x="8018" y="280482"/>
                  </a:lnTo>
                  <a:lnTo>
                    <a:pt x="8079" y="336857"/>
                  </a:lnTo>
                  <a:lnTo>
                    <a:pt x="11209" y="372770"/>
                  </a:lnTo>
                  <a:lnTo>
                    <a:pt x="18623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66221" y="2284683"/>
              <a:ext cx="223541" cy="245539"/>
            </a:xfrm>
            <a:custGeom>
              <a:avLst/>
              <a:gdLst/>
              <a:ahLst/>
              <a:cxnLst/>
              <a:rect l="0" t="0" r="0" b="0"/>
              <a:pathLst>
                <a:path w="223541" h="245539">
                  <a:moveTo>
                    <a:pt x="223540" y="168456"/>
                  </a:moveTo>
                  <a:lnTo>
                    <a:pt x="169665" y="186415"/>
                  </a:lnTo>
                  <a:lnTo>
                    <a:pt x="107619" y="214333"/>
                  </a:lnTo>
                  <a:lnTo>
                    <a:pt x="44546" y="238361"/>
                  </a:lnTo>
                  <a:lnTo>
                    <a:pt x="23495" y="245538"/>
                  </a:lnTo>
                  <a:lnTo>
                    <a:pt x="15307" y="243241"/>
                  </a:lnTo>
                  <a:lnTo>
                    <a:pt x="8679" y="237030"/>
                  </a:lnTo>
                  <a:lnTo>
                    <a:pt x="3090" y="228210"/>
                  </a:lnTo>
                  <a:lnTo>
                    <a:pt x="0" y="205932"/>
                  </a:lnTo>
                  <a:lnTo>
                    <a:pt x="10526" y="147005"/>
                  </a:lnTo>
                  <a:lnTo>
                    <a:pt x="27148" y="85794"/>
                  </a:lnTo>
                  <a:lnTo>
                    <a:pt x="39904" y="30292"/>
                  </a:lnTo>
                  <a:lnTo>
                    <a:pt x="445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47606" y="2737409"/>
              <a:ext cx="210571" cy="294799"/>
            </a:xfrm>
            <a:custGeom>
              <a:avLst/>
              <a:gdLst/>
              <a:ahLst/>
              <a:cxnLst/>
              <a:rect l="0" t="0" r="0" b="0"/>
              <a:pathLst>
                <a:path w="210571" h="294799">
                  <a:moveTo>
                    <a:pt x="210570" y="0"/>
                  </a:moveTo>
                  <a:lnTo>
                    <a:pt x="175823" y="53875"/>
                  </a:lnTo>
                  <a:lnTo>
                    <a:pt x="142841" y="108686"/>
                  </a:lnTo>
                  <a:lnTo>
                    <a:pt x="101683" y="168754"/>
                  </a:lnTo>
                  <a:lnTo>
                    <a:pt x="59653" y="231653"/>
                  </a:lnTo>
                  <a:lnTo>
                    <a:pt x="28464" y="27062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26590" y="2758466"/>
              <a:ext cx="336913" cy="263213"/>
            </a:xfrm>
            <a:custGeom>
              <a:avLst/>
              <a:gdLst/>
              <a:ahLst/>
              <a:cxnLst/>
              <a:rect l="0" t="0" r="0" b="0"/>
              <a:pathLst>
                <a:path w="336913" h="263213">
                  <a:moveTo>
                    <a:pt x="0" y="0"/>
                  </a:moveTo>
                  <a:lnTo>
                    <a:pt x="55660" y="42662"/>
                  </a:lnTo>
                  <a:lnTo>
                    <a:pt x="112959" y="84276"/>
                  </a:lnTo>
                  <a:lnTo>
                    <a:pt x="170369" y="133364"/>
                  </a:lnTo>
                  <a:lnTo>
                    <a:pt x="226206" y="175475"/>
                  </a:lnTo>
                  <a:lnTo>
                    <a:pt x="287861" y="224608"/>
                  </a:lnTo>
                  <a:lnTo>
                    <a:pt x="33691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916601" y="2075480"/>
            <a:ext cx="421141" cy="851443"/>
            <a:chOff x="3916601" y="2075480"/>
            <a:chExt cx="421141" cy="851443"/>
          </a:xfrm>
        </p:grpSpPr>
        <p:sp>
          <p:nvSpPr>
            <p:cNvPr id="60" name="Freeform 59"/>
            <p:cNvSpPr/>
            <p:nvPr/>
          </p:nvSpPr>
          <p:spPr>
            <a:xfrm>
              <a:off x="3925611" y="2075480"/>
              <a:ext cx="275260" cy="398718"/>
            </a:xfrm>
            <a:custGeom>
              <a:avLst/>
              <a:gdLst/>
              <a:ahLst/>
              <a:cxnLst/>
              <a:rect l="0" t="0" r="0" b="0"/>
              <a:pathLst>
                <a:path w="275260" h="398718">
                  <a:moveTo>
                    <a:pt x="264731" y="82862"/>
                  </a:moveTo>
                  <a:lnTo>
                    <a:pt x="226474" y="30156"/>
                  </a:lnTo>
                  <a:lnTo>
                    <a:pt x="204054" y="14204"/>
                  </a:lnTo>
                  <a:lnTo>
                    <a:pt x="159535" y="3247"/>
                  </a:lnTo>
                  <a:lnTo>
                    <a:pt x="114888" y="0"/>
                  </a:lnTo>
                  <a:lnTo>
                    <a:pt x="89340" y="5480"/>
                  </a:lnTo>
                  <a:lnTo>
                    <a:pt x="44342" y="28062"/>
                  </a:lnTo>
                  <a:lnTo>
                    <a:pt x="29130" y="44468"/>
                  </a:lnTo>
                  <a:lnTo>
                    <a:pt x="4243" y="83596"/>
                  </a:lnTo>
                  <a:lnTo>
                    <a:pt x="0" y="104245"/>
                  </a:lnTo>
                  <a:lnTo>
                    <a:pt x="3183" y="125121"/>
                  </a:lnTo>
                  <a:lnTo>
                    <a:pt x="12397" y="146097"/>
                  </a:lnTo>
                  <a:lnTo>
                    <a:pt x="36327" y="172048"/>
                  </a:lnTo>
                  <a:lnTo>
                    <a:pt x="65644" y="188966"/>
                  </a:lnTo>
                  <a:lnTo>
                    <a:pt x="102147" y="195798"/>
                  </a:lnTo>
                  <a:lnTo>
                    <a:pt x="147997" y="189701"/>
                  </a:lnTo>
                  <a:lnTo>
                    <a:pt x="179060" y="179378"/>
                  </a:lnTo>
                  <a:lnTo>
                    <a:pt x="232856" y="135196"/>
                  </a:lnTo>
                  <a:lnTo>
                    <a:pt x="239971" y="128280"/>
                  </a:lnTo>
                  <a:lnTo>
                    <a:pt x="244715" y="128348"/>
                  </a:lnTo>
                  <a:lnTo>
                    <a:pt x="247877" y="133073"/>
                  </a:lnTo>
                  <a:lnTo>
                    <a:pt x="252952" y="174278"/>
                  </a:lnTo>
                  <a:lnTo>
                    <a:pt x="247889" y="226308"/>
                  </a:lnTo>
                  <a:lnTo>
                    <a:pt x="253140" y="287972"/>
                  </a:lnTo>
                  <a:lnTo>
                    <a:pt x="265515" y="348475"/>
                  </a:lnTo>
                  <a:lnTo>
                    <a:pt x="275259" y="398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16601" y="2611067"/>
              <a:ext cx="200042" cy="252685"/>
            </a:xfrm>
            <a:custGeom>
              <a:avLst/>
              <a:gdLst/>
              <a:ahLst/>
              <a:cxnLst/>
              <a:rect l="0" t="0" r="0" b="0"/>
              <a:pathLst>
                <a:path w="200042" h="252685">
                  <a:moveTo>
                    <a:pt x="200041" y="0"/>
                  </a:moveTo>
                  <a:lnTo>
                    <a:pt x="150543" y="55087"/>
                  </a:lnTo>
                  <a:lnTo>
                    <a:pt x="117827" y="116028"/>
                  </a:lnTo>
                  <a:lnTo>
                    <a:pt x="70102" y="178803"/>
                  </a:lnTo>
                  <a:lnTo>
                    <a:pt x="45216" y="212960"/>
                  </a:lnTo>
                  <a:lnTo>
                    <a:pt x="40672" y="222692"/>
                  </a:lnTo>
                  <a:lnTo>
                    <a:pt x="26265" y="23662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06114" y="2642653"/>
              <a:ext cx="231628" cy="284270"/>
            </a:xfrm>
            <a:custGeom>
              <a:avLst/>
              <a:gdLst/>
              <a:ahLst/>
              <a:cxnLst/>
              <a:rect l="0" t="0" r="0" b="0"/>
              <a:pathLst>
                <a:path w="231628" h="284270">
                  <a:moveTo>
                    <a:pt x="0" y="0"/>
                  </a:moveTo>
                  <a:lnTo>
                    <a:pt x="19128" y="52705"/>
                  </a:lnTo>
                  <a:lnTo>
                    <a:pt x="63834" y="106368"/>
                  </a:lnTo>
                  <a:lnTo>
                    <a:pt x="108545" y="161315"/>
                  </a:lnTo>
                  <a:lnTo>
                    <a:pt x="161032" y="223492"/>
                  </a:lnTo>
                  <a:lnTo>
                    <a:pt x="215131" y="269907"/>
                  </a:lnTo>
                  <a:lnTo>
                    <a:pt x="23162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802761" y="3019199"/>
            <a:ext cx="1152643" cy="408432"/>
            <a:chOff x="802761" y="3019199"/>
            <a:chExt cx="1152643" cy="408432"/>
          </a:xfrm>
        </p:grpSpPr>
        <p:sp>
          <p:nvSpPr>
            <p:cNvPr id="64" name="Freeform 63"/>
            <p:cNvSpPr/>
            <p:nvPr/>
          </p:nvSpPr>
          <p:spPr>
            <a:xfrm>
              <a:off x="955569" y="3120376"/>
              <a:ext cx="244680" cy="307255"/>
            </a:xfrm>
            <a:custGeom>
              <a:avLst/>
              <a:gdLst/>
              <a:ahLst/>
              <a:cxnLst/>
              <a:rect l="0" t="0" r="0" b="0"/>
              <a:pathLst>
                <a:path w="244680" h="307255">
                  <a:moveTo>
                    <a:pt x="23581" y="6587"/>
                  </a:moveTo>
                  <a:lnTo>
                    <a:pt x="14006" y="30634"/>
                  </a:lnTo>
                  <a:lnTo>
                    <a:pt x="1896" y="47377"/>
                  </a:lnTo>
                  <a:lnTo>
                    <a:pt x="3275" y="46649"/>
                  </a:lnTo>
                  <a:lnTo>
                    <a:pt x="47378" y="9361"/>
                  </a:lnTo>
                  <a:lnTo>
                    <a:pt x="70032" y="1971"/>
                  </a:lnTo>
                  <a:lnTo>
                    <a:pt x="82624" y="0"/>
                  </a:lnTo>
                  <a:lnTo>
                    <a:pt x="102855" y="4050"/>
                  </a:lnTo>
                  <a:lnTo>
                    <a:pt x="111525" y="8405"/>
                  </a:lnTo>
                  <a:lnTo>
                    <a:pt x="124278" y="22603"/>
                  </a:lnTo>
                  <a:lnTo>
                    <a:pt x="141998" y="65903"/>
                  </a:lnTo>
                  <a:lnTo>
                    <a:pt x="147575" y="105791"/>
                  </a:lnTo>
                  <a:lnTo>
                    <a:pt x="138161" y="166833"/>
                  </a:lnTo>
                  <a:lnTo>
                    <a:pt x="120514" y="225435"/>
                  </a:lnTo>
                  <a:lnTo>
                    <a:pt x="75940" y="288324"/>
                  </a:lnTo>
                  <a:lnTo>
                    <a:pt x="69015" y="296187"/>
                  </a:lnTo>
                  <a:lnTo>
                    <a:pt x="48843" y="304924"/>
                  </a:lnTo>
                  <a:lnTo>
                    <a:pt x="36913" y="307254"/>
                  </a:lnTo>
                  <a:lnTo>
                    <a:pt x="27790" y="305298"/>
                  </a:lnTo>
                  <a:lnTo>
                    <a:pt x="20537" y="300484"/>
                  </a:lnTo>
                  <a:lnTo>
                    <a:pt x="9360" y="285777"/>
                  </a:lnTo>
                  <a:lnTo>
                    <a:pt x="493" y="267542"/>
                  </a:lnTo>
                  <a:lnTo>
                    <a:pt x="0" y="258936"/>
                  </a:lnTo>
                  <a:lnTo>
                    <a:pt x="5691" y="243134"/>
                  </a:lnTo>
                  <a:lnTo>
                    <a:pt x="27639" y="221085"/>
                  </a:lnTo>
                  <a:lnTo>
                    <a:pt x="56369" y="205323"/>
                  </a:lnTo>
                  <a:lnTo>
                    <a:pt x="119420" y="197314"/>
                  </a:lnTo>
                  <a:lnTo>
                    <a:pt x="157652" y="199580"/>
                  </a:lnTo>
                  <a:lnTo>
                    <a:pt x="220257" y="214343"/>
                  </a:lnTo>
                  <a:lnTo>
                    <a:pt x="244679" y="217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63502" y="3102572"/>
              <a:ext cx="242157" cy="262153"/>
            </a:xfrm>
            <a:custGeom>
              <a:avLst/>
              <a:gdLst/>
              <a:ahLst/>
              <a:cxnLst/>
              <a:rect l="0" t="0" r="0" b="0"/>
              <a:pathLst>
                <a:path w="242157" h="262153">
                  <a:moveTo>
                    <a:pt x="0" y="55977"/>
                  </a:moveTo>
                  <a:lnTo>
                    <a:pt x="9575" y="31930"/>
                  </a:lnTo>
                  <a:lnTo>
                    <a:pt x="20244" y="17604"/>
                  </a:lnTo>
                  <a:lnTo>
                    <a:pt x="44993" y="1973"/>
                  </a:lnTo>
                  <a:lnTo>
                    <a:pt x="67570" y="0"/>
                  </a:lnTo>
                  <a:lnTo>
                    <a:pt x="90863" y="4192"/>
                  </a:lnTo>
                  <a:lnTo>
                    <a:pt x="109014" y="13854"/>
                  </a:lnTo>
                  <a:lnTo>
                    <a:pt x="132386" y="43626"/>
                  </a:lnTo>
                  <a:lnTo>
                    <a:pt x="148540" y="82083"/>
                  </a:lnTo>
                  <a:lnTo>
                    <a:pt x="148838" y="136999"/>
                  </a:lnTo>
                  <a:lnTo>
                    <a:pt x="144564" y="189788"/>
                  </a:lnTo>
                  <a:lnTo>
                    <a:pt x="141999" y="201336"/>
                  </a:lnTo>
                  <a:lnTo>
                    <a:pt x="129792" y="220407"/>
                  </a:lnTo>
                  <a:lnTo>
                    <a:pt x="98947" y="251713"/>
                  </a:lnTo>
                  <a:lnTo>
                    <a:pt x="78292" y="259954"/>
                  </a:lnTo>
                  <a:lnTo>
                    <a:pt x="66233" y="262152"/>
                  </a:lnTo>
                  <a:lnTo>
                    <a:pt x="57023" y="260107"/>
                  </a:lnTo>
                  <a:lnTo>
                    <a:pt x="49714" y="255235"/>
                  </a:lnTo>
                  <a:lnTo>
                    <a:pt x="43671" y="248477"/>
                  </a:lnTo>
                  <a:lnTo>
                    <a:pt x="40812" y="240462"/>
                  </a:lnTo>
                  <a:lnTo>
                    <a:pt x="40756" y="222198"/>
                  </a:lnTo>
                  <a:lnTo>
                    <a:pt x="52890" y="192185"/>
                  </a:lnTo>
                  <a:lnTo>
                    <a:pt x="67960" y="177735"/>
                  </a:lnTo>
                  <a:lnTo>
                    <a:pt x="87526" y="168583"/>
                  </a:lnTo>
                  <a:lnTo>
                    <a:pt x="123680" y="164601"/>
                  </a:lnTo>
                  <a:lnTo>
                    <a:pt x="178634" y="176202"/>
                  </a:lnTo>
                  <a:lnTo>
                    <a:pt x="199886" y="176480"/>
                  </a:lnTo>
                  <a:lnTo>
                    <a:pt x="242156" y="171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50390" y="3075780"/>
              <a:ext cx="405014" cy="308782"/>
            </a:xfrm>
            <a:custGeom>
              <a:avLst/>
              <a:gdLst/>
              <a:ahLst/>
              <a:cxnLst/>
              <a:rect l="0" t="0" r="0" b="0"/>
              <a:pathLst>
                <a:path w="405014" h="308782">
                  <a:moveTo>
                    <a:pt x="334211" y="9069"/>
                  </a:moveTo>
                  <a:lnTo>
                    <a:pt x="275594" y="5"/>
                  </a:lnTo>
                  <a:lnTo>
                    <a:pt x="220250" y="0"/>
                  </a:lnTo>
                  <a:lnTo>
                    <a:pt x="160445" y="10051"/>
                  </a:lnTo>
                  <a:lnTo>
                    <a:pt x="125187" y="23008"/>
                  </a:lnTo>
                  <a:lnTo>
                    <a:pt x="87421" y="48348"/>
                  </a:lnTo>
                  <a:lnTo>
                    <a:pt x="28977" y="106972"/>
                  </a:lnTo>
                  <a:lnTo>
                    <a:pt x="6416" y="146561"/>
                  </a:lnTo>
                  <a:lnTo>
                    <a:pt x="0" y="183299"/>
                  </a:lnTo>
                  <a:lnTo>
                    <a:pt x="3688" y="218230"/>
                  </a:lnTo>
                  <a:lnTo>
                    <a:pt x="12227" y="236950"/>
                  </a:lnTo>
                  <a:lnTo>
                    <a:pt x="36772" y="268032"/>
                  </a:lnTo>
                  <a:lnTo>
                    <a:pt x="62807" y="284021"/>
                  </a:lnTo>
                  <a:lnTo>
                    <a:pt x="104215" y="298734"/>
                  </a:lnTo>
                  <a:lnTo>
                    <a:pt x="164352" y="308781"/>
                  </a:lnTo>
                  <a:lnTo>
                    <a:pt x="196925" y="307143"/>
                  </a:lnTo>
                  <a:lnTo>
                    <a:pt x="255013" y="296109"/>
                  </a:lnTo>
                  <a:lnTo>
                    <a:pt x="309641" y="279545"/>
                  </a:lnTo>
                  <a:lnTo>
                    <a:pt x="370229" y="246115"/>
                  </a:lnTo>
                  <a:lnTo>
                    <a:pt x="389986" y="218125"/>
                  </a:lnTo>
                  <a:lnTo>
                    <a:pt x="402079" y="186435"/>
                  </a:lnTo>
                  <a:lnTo>
                    <a:pt x="405013" y="149100"/>
                  </a:lnTo>
                  <a:lnTo>
                    <a:pt x="397823" y="115291"/>
                  </a:lnTo>
                  <a:lnTo>
                    <a:pt x="375025" y="75545"/>
                  </a:lnTo>
                  <a:lnTo>
                    <a:pt x="347992" y="44817"/>
                  </a:lnTo>
                  <a:lnTo>
                    <a:pt x="302625" y="19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2761" y="3019199"/>
              <a:ext cx="416400" cy="399178"/>
            </a:xfrm>
            <a:custGeom>
              <a:avLst/>
              <a:gdLst/>
              <a:ahLst/>
              <a:cxnLst/>
              <a:rect l="0" t="0" r="0" b="0"/>
              <a:pathLst>
                <a:path w="416400" h="399178">
                  <a:moveTo>
                    <a:pt x="250088" y="44593"/>
                  </a:moveTo>
                  <a:lnTo>
                    <a:pt x="217636" y="38528"/>
                  </a:lnTo>
                  <a:lnTo>
                    <a:pt x="160157" y="49153"/>
                  </a:lnTo>
                  <a:lnTo>
                    <a:pt x="103325" y="77241"/>
                  </a:lnTo>
                  <a:lnTo>
                    <a:pt x="66290" y="104465"/>
                  </a:lnTo>
                  <a:lnTo>
                    <a:pt x="43681" y="130963"/>
                  </a:lnTo>
                  <a:lnTo>
                    <a:pt x="19472" y="190079"/>
                  </a:lnTo>
                  <a:lnTo>
                    <a:pt x="2217" y="245553"/>
                  </a:lnTo>
                  <a:lnTo>
                    <a:pt x="0" y="283381"/>
                  </a:lnTo>
                  <a:lnTo>
                    <a:pt x="12246" y="338948"/>
                  </a:lnTo>
                  <a:lnTo>
                    <a:pt x="27798" y="370846"/>
                  </a:lnTo>
                  <a:lnTo>
                    <a:pt x="46788" y="385736"/>
                  </a:lnTo>
                  <a:lnTo>
                    <a:pt x="71995" y="395084"/>
                  </a:lnTo>
                  <a:lnTo>
                    <a:pt x="116731" y="399177"/>
                  </a:lnTo>
                  <a:lnTo>
                    <a:pt x="175465" y="387616"/>
                  </a:lnTo>
                  <a:lnTo>
                    <a:pt x="228910" y="367738"/>
                  </a:lnTo>
                  <a:lnTo>
                    <a:pt x="289072" y="336912"/>
                  </a:lnTo>
                  <a:lnTo>
                    <a:pt x="312332" y="314480"/>
                  </a:lnTo>
                  <a:lnTo>
                    <a:pt x="337161" y="288726"/>
                  </a:lnTo>
                  <a:lnTo>
                    <a:pt x="371403" y="253474"/>
                  </a:lnTo>
                  <a:lnTo>
                    <a:pt x="392291" y="211546"/>
                  </a:lnTo>
                  <a:lnTo>
                    <a:pt x="411303" y="151298"/>
                  </a:lnTo>
                  <a:lnTo>
                    <a:pt x="416399" y="113124"/>
                  </a:lnTo>
                  <a:lnTo>
                    <a:pt x="411352" y="92209"/>
                  </a:lnTo>
                  <a:lnTo>
                    <a:pt x="372679" y="33624"/>
                  </a:lnTo>
                  <a:lnTo>
                    <a:pt x="353706" y="15151"/>
                  </a:lnTo>
                  <a:lnTo>
                    <a:pt x="333575" y="3042"/>
                  </a:lnTo>
                  <a:lnTo>
                    <a:pt x="312930" y="0"/>
                  </a:lnTo>
                  <a:lnTo>
                    <a:pt x="260617" y="2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198594" y="3965258"/>
            <a:ext cx="454381" cy="555457"/>
            <a:chOff x="1198594" y="3965258"/>
            <a:chExt cx="454381" cy="555457"/>
          </a:xfrm>
        </p:grpSpPr>
        <p:sp>
          <p:nvSpPr>
            <p:cNvPr id="69" name="Freeform 68"/>
            <p:cNvSpPr/>
            <p:nvPr/>
          </p:nvSpPr>
          <p:spPr>
            <a:xfrm>
              <a:off x="1198594" y="4123472"/>
              <a:ext cx="275396" cy="397243"/>
            </a:xfrm>
            <a:custGeom>
              <a:avLst/>
              <a:gdLst/>
              <a:ahLst/>
              <a:cxnLst/>
              <a:rect l="0" t="0" r="0" b="0"/>
              <a:pathLst>
                <a:path w="275396" h="397243">
                  <a:moveTo>
                    <a:pt x="64825" y="14227"/>
                  </a:moveTo>
                  <a:lnTo>
                    <a:pt x="53647" y="30995"/>
                  </a:lnTo>
                  <a:lnTo>
                    <a:pt x="52694" y="33594"/>
                  </a:lnTo>
                  <a:lnTo>
                    <a:pt x="54398" y="32988"/>
                  </a:lnTo>
                  <a:lnTo>
                    <a:pt x="89935" y="5692"/>
                  </a:lnTo>
                  <a:lnTo>
                    <a:pt x="99113" y="1518"/>
                  </a:lnTo>
                  <a:lnTo>
                    <a:pt x="118669" y="0"/>
                  </a:lnTo>
                  <a:lnTo>
                    <a:pt x="137889" y="4395"/>
                  </a:lnTo>
                  <a:lnTo>
                    <a:pt x="154230" y="14147"/>
                  </a:lnTo>
                  <a:lnTo>
                    <a:pt x="176583" y="38380"/>
                  </a:lnTo>
                  <a:lnTo>
                    <a:pt x="192435" y="67787"/>
                  </a:lnTo>
                  <a:lnTo>
                    <a:pt x="199867" y="118740"/>
                  </a:lnTo>
                  <a:lnTo>
                    <a:pt x="199984" y="166987"/>
                  </a:lnTo>
                  <a:lnTo>
                    <a:pt x="193130" y="217157"/>
                  </a:lnTo>
                  <a:lnTo>
                    <a:pt x="180333" y="273504"/>
                  </a:lnTo>
                  <a:lnTo>
                    <a:pt x="160951" y="318776"/>
                  </a:lnTo>
                  <a:lnTo>
                    <a:pt x="120789" y="368002"/>
                  </a:lnTo>
                  <a:lnTo>
                    <a:pt x="94275" y="383952"/>
                  </a:lnTo>
                  <a:lnTo>
                    <a:pt x="58603" y="396086"/>
                  </a:lnTo>
                  <a:lnTo>
                    <a:pt x="35154" y="397242"/>
                  </a:lnTo>
                  <a:lnTo>
                    <a:pt x="23987" y="395912"/>
                  </a:lnTo>
                  <a:lnTo>
                    <a:pt x="15373" y="391516"/>
                  </a:lnTo>
                  <a:lnTo>
                    <a:pt x="2682" y="377273"/>
                  </a:lnTo>
                  <a:lnTo>
                    <a:pt x="0" y="368562"/>
                  </a:lnTo>
                  <a:lnTo>
                    <a:pt x="139" y="349524"/>
                  </a:lnTo>
                  <a:lnTo>
                    <a:pt x="7220" y="332484"/>
                  </a:lnTo>
                  <a:lnTo>
                    <a:pt x="30830" y="302480"/>
                  </a:lnTo>
                  <a:lnTo>
                    <a:pt x="56702" y="281089"/>
                  </a:lnTo>
                  <a:lnTo>
                    <a:pt x="79542" y="273213"/>
                  </a:lnTo>
                  <a:lnTo>
                    <a:pt x="132333" y="268156"/>
                  </a:lnTo>
                  <a:lnTo>
                    <a:pt x="187821" y="274392"/>
                  </a:lnTo>
                  <a:lnTo>
                    <a:pt x="240722" y="276838"/>
                  </a:lnTo>
                  <a:lnTo>
                    <a:pt x="275395" y="277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42404" y="3965258"/>
              <a:ext cx="210571" cy="172820"/>
            </a:xfrm>
            <a:custGeom>
              <a:avLst/>
              <a:gdLst/>
              <a:ahLst/>
              <a:cxnLst/>
              <a:rect l="0" t="0" r="0" b="0"/>
              <a:pathLst>
                <a:path w="210571" h="172820">
                  <a:moveTo>
                    <a:pt x="0" y="46099"/>
                  </a:moveTo>
                  <a:lnTo>
                    <a:pt x="5589" y="29332"/>
                  </a:lnTo>
                  <a:lnTo>
                    <a:pt x="17692" y="17980"/>
                  </a:lnTo>
                  <a:lnTo>
                    <a:pt x="54057" y="1160"/>
                  </a:lnTo>
                  <a:lnTo>
                    <a:pt x="74328" y="0"/>
                  </a:lnTo>
                  <a:lnTo>
                    <a:pt x="93866" y="4554"/>
                  </a:lnTo>
                  <a:lnTo>
                    <a:pt x="110348" y="14376"/>
                  </a:lnTo>
                  <a:lnTo>
                    <a:pt x="122353" y="29660"/>
                  </a:lnTo>
                  <a:lnTo>
                    <a:pt x="130418" y="49322"/>
                  </a:lnTo>
                  <a:lnTo>
                    <a:pt x="133789" y="86698"/>
                  </a:lnTo>
                  <a:lnTo>
                    <a:pt x="126729" y="126239"/>
                  </a:lnTo>
                  <a:lnTo>
                    <a:pt x="116375" y="149567"/>
                  </a:lnTo>
                  <a:lnTo>
                    <a:pt x="100855" y="165394"/>
                  </a:lnTo>
                  <a:lnTo>
                    <a:pt x="91803" y="171253"/>
                  </a:lnTo>
                  <a:lnTo>
                    <a:pt x="82259" y="172819"/>
                  </a:lnTo>
                  <a:lnTo>
                    <a:pt x="62296" y="168320"/>
                  </a:lnTo>
                  <a:lnTo>
                    <a:pt x="55568" y="161505"/>
                  </a:lnTo>
                  <a:lnTo>
                    <a:pt x="48094" y="141454"/>
                  </a:lnTo>
                  <a:lnTo>
                    <a:pt x="47891" y="120065"/>
                  </a:lnTo>
                  <a:lnTo>
                    <a:pt x="49475" y="109447"/>
                  </a:lnTo>
                  <a:lnTo>
                    <a:pt x="55210" y="102369"/>
                  </a:lnTo>
                  <a:lnTo>
                    <a:pt x="74061" y="94505"/>
                  </a:lnTo>
                  <a:lnTo>
                    <a:pt x="94917" y="94129"/>
                  </a:lnTo>
                  <a:lnTo>
                    <a:pt x="157941" y="109790"/>
                  </a:lnTo>
                  <a:lnTo>
                    <a:pt x="210570" y="119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734317" y="2931861"/>
            <a:ext cx="764424" cy="318191"/>
            <a:chOff x="3734317" y="2931861"/>
            <a:chExt cx="764424" cy="318191"/>
          </a:xfrm>
        </p:grpSpPr>
        <p:sp>
          <p:nvSpPr>
            <p:cNvPr id="72" name="Freeform 71"/>
            <p:cNvSpPr/>
            <p:nvPr/>
          </p:nvSpPr>
          <p:spPr>
            <a:xfrm>
              <a:off x="3811316" y="2981895"/>
              <a:ext cx="150533" cy="254104"/>
            </a:xfrm>
            <a:custGeom>
              <a:avLst/>
              <a:gdLst/>
              <a:ahLst/>
              <a:cxnLst/>
              <a:rect l="0" t="0" r="0" b="0"/>
              <a:pathLst>
                <a:path w="150533" h="254104">
                  <a:moveTo>
                    <a:pt x="10528" y="29255"/>
                  </a:moveTo>
                  <a:lnTo>
                    <a:pt x="28509" y="13614"/>
                  </a:lnTo>
                  <a:lnTo>
                    <a:pt x="45426" y="5536"/>
                  </a:lnTo>
                  <a:lnTo>
                    <a:pt x="80270" y="0"/>
                  </a:lnTo>
                  <a:lnTo>
                    <a:pt x="114640" y="3949"/>
                  </a:lnTo>
                  <a:lnTo>
                    <a:pt x="122050" y="10045"/>
                  </a:lnTo>
                  <a:lnTo>
                    <a:pt x="130284" y="29296"/>
                  </a:lnTo>
                  <a:lnTo>
                    <a:pt x="130139" y="38641"/>
                  </a:lnTo>
                  <a:lnTo>
                    <a:pt x="123740" y="55263"/>
                  </a:lnTo>
                  <a:lnTo>
                    <a:pt x="106983" y="77775"/>
                  </a:lnTo>
                  <a:lnTo>
                    <a:pt x="81611" y="99263"/>
                  </a:lnTo>
                  <a:lnTo>
                    <a:pt x="71955" y="102833"/>
                  </a:lnTo>
                  <a:lnTo>
                    <a:pt x="51867" y="103681"/>
                  </a:lnTo>
                  <a:lnTo>
                    <a:pt x="48616" y="102269"/>
                  </a:lnTo>
                  <a:lnTo>
                    <a:pt x="49958" y="100157"/>
                  </a:lnTo>
                  <a:lnTo>
                    <a:pt x="54362" y="97580"/>
                  </a:lnTo>
                  <a:lnTo>
                    <a:pt x="68615" y="97836"/>
                  </a:lnTo>
                  <a:lnTo>
                    <a:pt x="86647" y="103019"/>
                  </a:lnTo>
                  <a:lnTo>
                    <a:pt x="123700" y="125410"/>
                  </a:lnTo>
                  <a:lnTo>
                    <a:pt x="138036" y="139841"/>
                  </a:lnTo>
                  <a:lnTo>
                    <a:pt x="148307" y="157953"/>
                  </a:lnTo>
                  <a:lnTo>
                    <a:pt x="150532" y="177701"/>
                  </a:lnTo>
                  <a:lnTo>
                    <a:pt x="142428" y="218975"/>
                  </a:lnTo>
                  <a:lnTo>
                    <a:pt x="137066" y="227094"/>
                  </a:lnTo>
                  <a:lnTo>
                    <a:pt x="121750" y="239236"/>
                  </a:lnTo>
                  <a:lnTo>
                    <a:pt x="93396" y="252649"/>
                  </a:lnTo>
                  <a:lnTo>
                    <a:pt x="73094" y="254103"/>
                  </a:lnTo>
                  <a:lnTo>
                    <a:pt x="16714" y="242349"/>
                  </a:lnTo>
                  <a:lnTo>
                    <a:pt x="0" y="239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06155" y="3029434"/>
              <a:ext cx="138647" cy="220618"/>
            </a:xfrm>
            <a:custGeom>
              <a:avLst/>
              <a:gdLst/>
              <a:ahLst/>
              <a:cxnLst/>
              <a:rect l="0" t="0" r="0" b="0"/>
              <a:pathLst>
                <a:path w="138647" h="220618">
                  <a:moveTo>
                    <a:pt x="0" y="13301"/>
                  </a:moveTo>
                  <a:lnTo>
                    <a:pt x="11179" y="2123"/>
                  </a:lnTo>
                  <a:lnTo>
                    <a:pt x="19151" y="0"/>
                  </a:lnTo>
                  <a:lnTo>
                    <a:pt x="51558" y="2601"/>
                  </a:lnTo>
                  <a:lnTo>
                    <a:pt x="82737" y="11951"/>
                  </a:lnTo>
                  <a:lnTo>
                    <a:pt x="99553" y="22840"/>
                  </a:lnTo>
                  <a:lnTo>
                    <a:pt x="104973" y="31359"/>
                  </a:lnTo>
                  <a:lnTo>
                    <a:pt x="110996" y="53302"/>
                  </a:lnTo>
                  <a:lnTo>
                    <a:pt x="109092" y="62195"/>
                  </a:lnTo>
                  <a:lnTo>
                    <a:pt x="104314" y="69294"/>
                  </a:lnTo>
                  <a:lnTo>
                    <a:pt x="71428" y="94682"/>
                  </a:lnTo>
                  <a:lnTo>
                    <a:pt x="51633" y="98993"/>
                  </a:lnTo>
                  <a:lnTo>
                    <a:pt x="41441" y="98505"/>
                  </a:lnTo>
                  <a:lnTo>
                    <a:pt x="38156" y="97010"/>
                  </a:lnTo>
                  <a:lnTo>
                    <a:pt x="39475" y="94843"/>
                  </a:lnTo>
                  <a:lnTo>
                    <a:pt x="43864" y="92229"/>
                  </a:lnTo>
                  <a:lnTo>
                    <a:pt x="50300" y="92826"/>
                  </a:lnTo>
                  <a:lnTo>
                    <a:pt x="95835" y="116768"/>
                  </a:lnTo>
                  <a:lnTo>
                    <a:pt x="121072" y="136635"/>
                  </a:lnTo>
                  <a:lnTo>
                    <a:pt x="137779" y="162928"/>
                  </a:lnTo>
                  <a:lnTo>
                    <a:pt x="138646" y="172714"/>
                  </a:lnTo>
                  <a:lnTo>
                    <a:pt x="133370" y="192946"/>
                  </a:lnTo>
                  <a:lnTo>
                    <a:pt x="120107" y="207397"/>
                  </a:lnTo>
                  <a:lnTo>
                    <a:pt x="111657" y="212888"/>
                  </a:lnTo>
                  <a:lnTo>
                    <a:pt x="77408" y="220617"/>
                  </a:lnTo>
                  <a:lnTo>
                    <a:pt x="43213" y="217318"/>
                  </a:lnTo>
                  <a:lnTo>
                    <a:pt x="10529" y="202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97842" y="2982577"/>
              <a:ext cx="300899" cy="267328"/>
            </a:xfrm>
            <a:custGeom>
              <a:avLst/>
              <a:gdLst/>
              <a:ahLst/>
              <a:cxnLst/>
              <a:rect l="0" t="0" r="0" b="0"/>
              <a:pathLst>
                <a:path w="300899" h="267328">
                  <a:moveTo>
                    <a:pt x="245184" y="39101"/>
                  </a:moveTo>
                  <a:lnTo>
                    <a:pt x="218797" y="16225"/>
                  </a:lnTo>
                  <a:lnTo>
                    <a:pt x="182903" y="3207"/>
                  </a:lnTo>
                  <a:lnTo>
                    <a:pt x="143802" y="0"/>
                  </a:lnTo>
                  <a:lnTo>
                    <a:pt x="108300" y="7109"/>
                  </a:lnTo>
                  <a:lnTo>
                    <a:pt x="69835" y="24683"/>
                  </a:lnTo>
                  <a:lnTo>
                    <a:pt x="27923" y="61470"/>
                  </a:lnTo>
                  <a:lnTo>
                    <a:pt x="7285" y="92132"/>
                  </a:lnTo>
                  <a:lnTo>
                    <a:pt x="2357" y="102531"/>
                  </a:lnTo>
                  <a:lnTo>
                    <a:pt x="0" y="123445"/>
                  </a:lnTo>
                  <a:lnTo>
                    <a:pt x="8019" y="165466"/>
                  </a:lnTo>
                  <a:lnTo>
                    <a:pt x="23094" y="191447"/>
                  </a:lnTo>
                  <a:lnTo>
                    <a:pt x="42379" y="213962"/>
                  </a:lnTo>
                  <a:lnTo>
                    <a:pt x="74089" y="235451"/>
                  </a:lnTo>
                  <a:lnTo>
                    <a:pt x="137356" y="259252"/>
                  </a:lnTo>
                  <a:lnTo>
                    <a:pt x="173850" y="267327"/>
                  </a:lnTo>
                  <a:lnTo>
                    <a:pt x="211179" y="266601"/>
                  </a:lnTo>
                  <a:lnTo>
                    <a:pt x="255234" y="255875"/>
                  </a:lnTo>
                  <a:lnTo>
                    <a:pt x="273437" y="243070"/>
                  </a:lnTo>
                  <a:lnTo>
                    <a:pt x="288157" y="224510"/>
                  </a:lnTo>
                  <a:lnTo>
                    <a:pt x="298598" y="200664"/>
                  </a:lnTo>
                  <a:lnTo>
                    <a:pt x="300898" y="177588"/>
                  </a:lnTo>
                  <a:lnTo>
                    <a:pt x="292844" y="128588"/>
                  </a:lnTo>
                  <a:lnTo>
                    <a:pt x="277763" y="98891"/>
                  </a:lnTo>
                  <a:lnTo>
                    <a:pt x="224127" y="39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34317" y="2931861"/>
              <a:ext cx="283900" cy="274283"/>
            </a:xfrm>
            <a:custGeom>
              <a:avLst/>
              <a:gdLst/>
              <a:ahLst/>
              <a:cxnLst/>
              <a:rect l="0" t="0" r="0" b="0"/>
              <a:pathLst>
                <a:path w="283900" h="274283">
                  <a:moveTo>
                    <a:pt x="234926" y="5589"/>
                  </a:moveTo>
                  <a:lnTo>
                    <a:pt x="218159" y="0"/>
                  </a:lnTo>
                  <a:lnTo>
                    <a:pt x="200568" y="376"/>
                  </a:lnTo>
                  <a:lnTo>
                    <a:pt x="143097" y="13308"/>
                  </a:lnTo>
                  <a:lnTo>
                    <a:pt x="110621" y="24514"/>
                  </a:lnTo>
                  <a:lnTo>
                    <a:pt x="47933" y="63833"/>
                  </a:lnTo>
                  <a:lnTo>
                    <a:pt x="6640" y="113561"/>
                  </a:lnTo>
                  <a:lnTo>
                    <a:pt x="2017" y="123194"/>
                  </a:lnTo>
                  <a:lnTo>
                    <a:pt x="0" y="143256"/>
                  </a:lnTo>
                  <a:lnTo>
                    <a:pt x="14463" y="205701"/>
                  </a:lnTo>
                  <a:lnTo>
                    <a:pt x="17760" y="216206"/>
                  </a:lnTo>
                  <a:lnTo>
                    <a:pt x="30783" y="234118"/>
                  </a:lnTo>
                  <a:lnTo>
                    <a:pt x="67740" y="264680"/>
                  </a:lnTo>
                  <a:lnTo>
                    <a:pt x="94331" y="272819"/>
                  </a:lnTo>
                  <a:lnTo>
                    <a:pt x="135946" y="274282"/>
                  </a:lnTo>
                  <a:lnTo>
                    <a:pt x="159349" y="268898"/>
                  </a:lnTo>
                  <a:lnTo>
                    <a:pt x="213622" y="239814"/>
                  </a:lnTo>
                  <a:lnTo>
                    <a:pt x="253595" y="211300"/>
                  </a:lnTo>
                  <a:lnTo>
                    <a:pt x="270743" y="181964"/>
                  </a:lnTo>
                  <a:lnTo>
                    <a:pt x="283899" y="130723"/>
                  </a:lnTo>
                  <a:lnTo>
                    <a:pt x="283598" y="104488"/>
                  </a:lnTo>
                  <a:lnTo>
                    <a:pt x="264341" y="59050"/>
                  </a:lnTo>
                  <a:lnTo>
                    <a:pt x="234926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872053" y="3776395"/>
            <a:ext cx="444632" cy="628434"/>
            <a:chOff x="3872053" y="3776395"/>
            <a:chExt cx="444632" cy="628434"/>
          </a:xfrm>
        </p:grpSpPr>
        <p:sp>
          <p:nvSpPr>
            <p:cNvPr id="77" name="Freeform 76"/>
            <p:cNvSpPr/>
            <p:nvPr/>
          </p:nvSpPr>
          <p:spPr>
            <a:xfrm>
              <a:off x="3872053" y="3951040"/>
              <a:ext cx="290928" cy="453789"/>
            </a:xfrm>
            <a:custGeom>
              <a:avLst/>
              <a:gdLst/>
              <a:ahLst/>
              <a:cxnLst/>
              <a:rect l="0" t="0" r="0" b="0"/>
              <a:pathLst>
                <a:path w="290928" h="453789">
                  <a:moveTo>
                    <a:pt x="76133" y="28732"/>
                  </a:moveTo>
                  <a:lnTo>
                    <a:pt x="41386" y="65818"/>
                  </a:lnTo>
                  <a:lnTo>
                    <a:pt x="14900" y="108095"/>
                  </a:lnTo>
                  <a:lnTo>
                    <a:pt x="9575" y="109717"/>
                  </a:lnTo>
                  <a:lnTo>
                    <a:pt x="4855" y="107288"/>
                  </a:lnTo>
                  <a:lnTo>
                    <a:pt x="538" y="102160"/>
                  </a:lnTo>
                  <a:lnTo>
                    <a:pt x="0" y="95231"/>
                  </a:lnTo>
                  <a:lnTo>
                    <a:pt x="5642" y="78174"/>
                  </a:lnTo>
                  <a:lnTo>
                    <a:pt x="34904" y="31430"/>
                  </a:lnTo>
                  <a:lnTo>
                    <a:pt x="49620" y="17063"/>
                  </a:lnTo>
                  <a:lnTo>
                    <a:pt x="67860" y="6778"/>
                  </a:lnTo>
                  <a:lnTo>
                    <a:pt x="103447" y="0"/>
                  </a:lnTo>
                  <a:lnTo>
                    <a:pt x="114230" y="2558"/>
                  </a:lnTo>
                  <a:lnTo>
                    <a:pt x="132449" y="14759"/>
                  </a:lnTo>
                  <a:lnTo>
                    <a:pt x="150272" y="41360"/>
                  </a:lnTo>
                  <a:lnTo>
                    <a:pt x="162961" y="71468"/>
                  </a:lnTo>
                  <a:lnTo>
                    <a:pt x="164246" y="92179"/>
                  </a:lnTo>
                  <a:lnTo>
                    <a:pt x="159748" y="113083"/>
                  </a:lnTo>
                  <a:lnTo>
                    <a:pt x="144062" y="143412"/>
                  </a:lnTo>
                  <a:lnTo>
                    <a:pt x="131280" y="160029"/>
                  </a:lnTo>
                  <a:lnTo>
                    <a:pt x="123426" y="164227"/>
                  </a:lnTo>
                  <a:lnTo>
                    <a:pt x="105341" y="165771"/>
                  </a:lnTo>
                  <a:lnTo>
                    <a:pt x="102624" y="164544"/>
                  </a:lnTo>
                  <a:lnTo>
                    <a:pt x="104322" y="162558"/>
                  </a:lnTo>
                  <a:lnTo>
                    <a:pt x="108964" y="160063"/>
                  </a:lnTo>
                  <a:lnTo>
                    <a:pt x="137853" y="156552"/>
                  </a:lnTo>
                  <a:lnTo>
                    <a:pt x="176049" y="161101"/>
                  </a:lnTo>
                  <a:lnTo>
                    <a:pt x="211413" y="175447"/>
                  </a:lnTo>
                  <a:lnTo>
                    <a:pt x="238529" y="194515"/>
                  </a:lnTo>
                  <a:lnTo>
                    <a:pt x="261381" y="220572"/>
                  </a:lnTo>
                  <a:lnTo>
                    <a:pt x="285679" y="279527"/>
                  </a:lnTo>
                  <a:lnTo>
                    <a:pt x="290927" y="301633"/>
                  </a:lnTo>
                  <a:lnTo>
                    <a:pt x="281901" y="360594"/>
                  </a:lnTo>
                  <a:lnTo>
                    <a:pt x="266693" y="395733"/>
                  </a:lnTo>
                  <a:lnTo>
                    <a:pt x="241780" y="422782"/>
                  </a:lnTo>
                  <a:lnTo>
                    <a:pt x="201920" y="444477"/>
                  </a:lnTo>
                  <a:lnTo>
                    <a:pt x="181172" y="452543"/>
                  </a:lnTo>
                  <a:lnTo>
                    <a:pt x="157132" y="453788"/>
                  </a:lnTo>
                  <a:lnTo>
                    <a:pt x="107719" y="449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42943" y="3776395"/>
              <a:ext cx="273742" cy="246051"/>
            </a:xfrm>
            <a:custGeom>
              <a:avLst/>
              <a:gdLst/>
              <a:ahLst/>
              <a:cxnLst/>
              <a:rect l="0" t="0" r="0" b="0"/>
              <a:pathLst>
                <a:path w="273742" h="246051">
                  <a:moveTo>
                    <a:pt x="0" y="55978"/>
                  </a:moveTo>
                  <a:lnTo>
                    <a:pt x="9575" y="31931"/>
                  </a:lnTo>
                  <a:lnTo>
                    <a:pt x="20243" y="17604"/>
                  </a:lnTo>
                  <a:lnTo>
                    <a:pt x="44992" y="1974"/>
                  </a:lnTo>
                  <a:lnTo>
                    <a:pt x="64450" y="0"/>
                  </a:lnTo>
                  <a:lnTo>
                    <a:pt x="83627" y="4193"/>
                  </a:lnTo>
                  <a:lnTo>
                    <a:pt x="115001" y="25948"/>
                  </a:lnTo>
                  <a:lnTo>
                    <a:pt x="128320" y="40292"/>
                  </a:lnTo>
                  <a:lnTo>
                    <a:pt x="153976" y="98563"/>
                  </a:lnTo>
                  <a:lnTo>
                    <a:pt x="165248" y="143419"/>
                  </a:lnTo>
                  <a:lnTo>
                    <a:pt x="164386" y="180152"/>
                  </a:lnTo>
                  <a:lnTo>
                    <a:pt x="158458" y="201243"/>
                  </a:lnTo>
                  <a:lnTo>
                    <a:pt x="135588" y="233848"/>
                  </a:lnTo>
                  <a:lnTo>
                    <a:pt x="128997" y="241238"/>
                  </a:lnTo>
                  <a:lnTo>
                    <a:pt x="119923" y="244995"/>
                  </a:lnTo>
                  <a:lnTo>
                    <a:pt x="97362" y="246050"/>
                  </a:lnTo>
                  <a:lnTo>
                    <a:pt x="87135" y="242355"/>
                  </a:lnTo>
                  <a:lnTo>
                    <a:pt x="69532" y="228889"/>
                  </a:lnTo>
                  <a:lnTo>
                    <a:pt x="52057" y="201577"/>
                  </a:lnTo>
                  <a:lnTo>
                    <a:pt x="49652" y="181520"/>
                  </a:lnTo>
                  <a:lnTo>
                    <a:pt x="50649" y="171258"/>
                  </a:lnTo>
                  <a:lnTo>
                    <a:pt x="54823" y="163247"/>
                  </a:lnTo>
                  <a:lnTo>
                    <a:pt x="68819" y="151226"/>
                  </a:lnTo>
                  <a:lnTo>
                    <a:pt x="89858" y="145104"/>
                  </a:lnTo>
                  <a:lnTo>
                    <a:pt x="113636" y="143552"/>
                  </a:lnTo>
                  <a:lnTo>
                    <a:pt x="147924" y="150426"/>
                  </a:lnTo>
                  <a:lnTo>
                    <a:pt x="209021" y="174105"/>
                  </a:lnTo>
                  <a:lnTo>
                    <a:pt x="251556" y="201024"/>
                  </a:lnTo>
                  <a:lnTo>
                    <a:pt x="273741" y="213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895129" y="5001036"/>
            <a:ext cx="1347649" cy="389555"/>
            <a:chOff x="1895129" y="5001036"/>
            <a:chExt cx="1347649" cy="389555"/>
          </a:xfrm>
        </p:grpSpPr>
        <p:sp>
          <p:nvSpPr>
            <p:cNvPr id="80" name="Freeform 79"/>
            <p:cNvSpPr/>
            <p:nvPr/>
          </p:nvSpPr>
          <p:spPr>
            <a:xfrm>
              <a:off x="1895129" y="5001036"/>
              <a:ext cx="326385" cy="389555"/>
            </a:xfrm>
            <a:custGeom>
              <a:avLst/>
              <a:gdLst/>
              <a:ahLst/>
              <a:cxnLst/>
              <a:rect l="0" t="0" r="0" b="0"/>
              <a:pathLst>
                <a:path w="326385" h="389555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78430"/>
                  </a:lnTo>
                  <a:lnTo>
                    <a:pt x="0" y="235027"/>
                  </a:lnTo>
                  <a:lnTo>
                    <a:pt x="8333" y="296979"/>
                  </a:lnTo>
                  <a:lnTo>
                    <a:pt x="15684" y="345791"/>
                  </a:lnTo>
                  <a:lnTo>
                    <a:pt x="22154" y="353360"/>
                  </a:lnTo>
                  <a:lnTo>
                    <a:pt x="73613" y="372093"/>
                  </a:lnTo>
                  <a:lnTo>
                    <a:pt x="134664" y="381232"/>
                  </a:lnTo>
                  <a:lnTo>
                    <a:pt x="197628" y="388459"/>
                  </a:lnTo>
                  <a:lnTo>
                    <a:pt x="252900" y="389338"/>
                  </a:lnTo>
                  <a:lnTo>
                    <a:pt x="291743" y="389490"/>
                  </a:lnTo>
                  <a:lnTo>
                    <a:pt x="32638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85373" y="5057378"/>
              <a:ext cx="288825" cy="300980"/>
            </a:xfrm>
            <a:custGeom>
              <a:avLst/>
              <a:gdLst/>
              <a:ahLst/>
              <a:cxnLst/>
              <a:rect l="0" t="0" r="0" b="0"/>
              <a:pathLst>
                <a:path w="288825" h="300980">
                  <a:moveTo>
                    <a:pt x="215124" y="38414"/>
                  </a:moveTo>
                  <a:lnTo>
                    <a:pt x="180226" y="9106"/>
                  </a:lnTo>
                  <a:lnTo>
                    <a:pt x="157890" y="1992"/>
                  </a:lnTo>
                  <a:lnTo>
                    <a:pt x="133535" y="0"/>
                  </a:lnTo>
                  <a:lnTo>
                    <a:pt x="111012" y="3014"/>
                  </a:lnTo>
                  <a:lnTo>
                    <a:pt x="92423" y="11373"/>
                  </a:lnTo>
                  <a:lnTo>
                    <a:pt x="39862" y="56228"/>
                  </a:lnTo>
                  <a:lnTo>
                    <a:pt x="24244" y="82687"/>
                  </a:lnTo>
                  <a:lnTo>
                    <a:pt x="4836" y="141788"/>
                  </a:lnTo>
                  <a:lnTo>
                    <a:pt x="0" y="163907"/>
                  </a:lnTo>
                  <a:lnTo>
                    <a:pt x="6428" y="206703"/>
                  </a:lnTo>
                  <a:lnTo>
                    <a:pt x="18757" y="238406"/>
                  </a:lnTo>
                  <a:lnTo>
                    <a:pt x="24551" y="248951"/>
                  </a:lnTo>
                  <a:lnTo>
                    <a:pt x="40348" y="263787"/>
                  </a:lnTo>
                  <a:lnTo>
                    <a:pt x="99680" y="290549"/>
                  </a:lnTo>
                  <a:lnTo>
                    <a:pt x="134125" y="298345"/>
                  </a:lnTo>
                  <a:lnTo>
                    <a:pt x="187686" y="300979"/>
                  </a:lnTo>
                  <a:lnTo>
                    <a:pt x="245869" y="290089"/>
                  </a:lnTo>
                  <a:lnTo>
                    <a:pt x="271807" y="280271"/>
                  </a:lnTo>
                  <a:lnTo>
                    <a:pt x="288824" y="27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58425" y="5039702"/>
              <a:ext cx="336912" cy="350889"/>
            </a:xfrm>
            <a:custGeom>
              <a:avLst/>
              <a:gdLst/>
              <a:ahLst/>
              <a:cxnLst/>
              <a:rect l="0" t="0" r="0" b="0"/>
              <a:pathLst>
                <a:path w="336912" h="350889">
                  <a:moveTo>
                    <a:pt x="0" y="340360"/>
                  </a:moveTo>
                  <a:lnTo>
                    <a:pt x="23719" y="296397"/>
                  </a:lnTo>
                  <a:lnTo>
                    <a:pt x="37267" y="238956"/>
                  </a:lnTo>
                  <a:lnTo>
                    <a:pt x="41847" y="189691"/>
                  </a:lnTo>
                  <a:lnTo>
                    <a:pt x="50163" y="130531"/>
                  </a:lnTo>
                  <a:lnTo>
                    <a:pt x="57742" y="79373"/>
                  </a:lnTo>
                  <a:lnTo>
                    <a:pt x="61891" y="75122"/>
                  </a:lnTo>
                  <a:lnTo>
                    <a:pt x="66997" y="75797"/>
                  </a:lnTo>
                  <a:lnTo>
                    <a:pt x="72740" y="79757"/>
                  </a:lnTo>
                  <a:lnTo>
                    <a:pt x="82242" y="93515"/>
                  </a:lnTo>
                  <a:lnTo>
                    <a:pt x="114267" y="156128"/>
                  </a:lnTo>
                  <a:lnTo>
                    <a:pt x="121801" y="159047"/>
                  </a:lnTo>
                  <a:lnTo>
                    <a:pt x="130334" y="158653"/>
                  </a:lnTo>
                  <a:lnTo>
                    <a:pt x="139531" y="156051"/>
                  </a:lnTo>
                  <a:lnTo>
                    <a:pt x="155990" y="143801"/>
                  </a:lnTo>
                  <a:lnTo>
                    <a:pt x="185621" y="101752"/>
                  </a:lnTo>
                  <a:lnTo>
                    <a:pt x="209595" y="46029"/>
                  </a:lnTo>
                  <a:lnTo>
                    <a:pt x="224415" y="3540"/>
                  </a:lnTo>
                  <a:lnTo>
                    <a:pt x="227989" y="0"/>
                  </a:lnTo>
                  <a:lnTo>
                    <a:pt x="231541" y="1149"/>
                  </a:lnTo>
                  <a:lnTo>
                    <a:pt x="235079" y="5425"/>
                  </a:lnTo>
                  <a:lnTo>
                    <a:pt x="240757" y="53145"/>
                  </a:lnTo>
                  <a:lnTo>
                    <a:pt x="241879" y="108844"/>
                  </a:lnTo>
                  <a:lnTo>
                    <a:pt x="247690" y="164907"/>
                  </a:lnTo>
                  <a:lnTo>
                    <a:pt x="261272" y="228277"/>
                  </a:lnTo>
                  <a:lnTo>
                    <a:pt x="282153" y="283949"/>
                  </a:lnTo>
                  <a:lnTo>
                    <a:pt x="292687" y="305929"/>
                  </a:lnTo>
                  <a:lnTo>
                    <a:pt x="336911" y="350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84849" y="519054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26963" y="5274777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31585"/>
                  </a:moveTo>
                  <a:lnTo>
                    <a:pt x="99046" y="20407"/>
                  </a:lnTo>
                  <a:lnTo>
                    <a:pt x="40368" y="8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984049" y="3824438"/>
            <a:ext cx="895351" cy="849583"/>
          </a:xfrm>
          <a:custGeom>
            <a:avLst/>
            <a:gdLst/>
            <a:ahLst/>
            <a:cxnLst/>
            <a:rect l="0" t="0" r="0" b="0"/>
            <a:pathLst>
              <a:path w="895351" h="849583">
                <a:moveTo>
                  <a:pt x="468883" y="60577"/>
                </a:moveTo>
                <a:lnTo>
                  <a:pt x="452116" y="54988"/>
                </a:lnTo>
                <a:lnTo>
                  <a:pt x="419331" y="57101"/>
                </a:lnTo>
                <a:lnTo>
                  <a:pt x="367502" y="68296"/>
                </a:lnTo>
                <a:lnTo>
                  <a:pt x="311470" y="85236"/>
                </a:lnTo>
                <a:lnTo>
                  <a:pt x="258381" y="114156"/>
                </a:lnTo>
                <a:lnTo>
                  <a:pt x="203482" y="155416"/>
                </a:lnTo>
                <a:lnTo>
                  <a:pt x="176556" y="179535"/>
                </a:lnTo>
                <a:lnTo>
                  <a:pt x="125097" y="241209"/>
                </a:lnTo>
                <a:lnTo>
                  <a:pt x="84663" y="284088"/>
                </a:lnTo>
                <a:lnTo>
                  <a:pt x="58740" y="345058"/>
                </a:lnTo>
                <a:lnTo>
                  <a:pt x="50291" y="364828"/>
                </a:lnTo>
                <a:lnTo>
                  <a:pt x="20661" y="419530"/>
                </a:lnTo>
                <a:lnTo>
                  <a:pt x="10603" y="452763"/>
                </a:lnTo>
                <a:lnTo>
                  <a:pt x="3492" y="512089"/>
                </a:lnTo>
                <a:lnTo>
                  <a:pt x="0" y="539670"/>
                </a:lnTo>
                <a:lnTo>
                  <a:pt x="10246" y="596843"/>
                </a:lnTo>
                <a:lnTo>
                  <a:pt x="26832" y="650083"/>
                </a:lnTo>
                <a:lnTo>
                  <a:pt x="34940" y="670020"/>
                </a:lnTo>
                <a:lnTo>
                  <a:pt x="71273" y="731930"/>
                </a:lnTo>
                <a:lnTo>
                  <a:pt x="105391" y="769171"/>
                </a:lnTo>
                <a:lnTo>
                  <a:pt x="166045" y="815491"/>
                </a:lnTo>
                <a:lnTo>
                  <a:pt x="217697" y="835763"/>
                </a:lnTo>
                <a:lnTo>
                  <a:pt x="269831" y="847014"/>
                </a:lnTo>
                <a:lnTo>
                  <a:pt x="330778" y="849582"/>
                </a:lnTo>
                <a:lnTo>
                  <a:pt x="390737" y="848920"/>
                </a:lnTo>
                <a:lnTo>
                  <a:pt x="450761" y="838737"/>
                </a:lnTo>
                <a:lnTo>
                  <a:pt x="513007" y="825461"/>
                </a:lnTo>
                <a:lnTo>
                  <a:pt x="570362" y="810403"/>
                </a:lnTo>
                <a:lnTo>
                  <a:pt x="623633" y="786112"/>
                </a:lnTo>
                <a:lnTo>
                  <a:pt x="685100" y="750656"/>
                </a:lnTo>
                <a:lnTo>
                  <a:pt x="738659" y="702183"/>
                </a:lnTo>
                <a:lnTo>
                  <a:pt x="796382" y="639589"/>
                </a:lnTo>
                <a:lnTo>
                  <a:pt x="836603" y="578662"/>
                </a:lnTo>
                <a:lnTo>
                  <a:pt x="855088" y="542417"/>
                </a:lnTo>
                <a:lnTo>
                  <a:pt x="877403" y="488248"/>
                </a:lnTo>
                <a:lnTo>
                  <a:pt x="888700" y="432488"/>
                </a:lnTo>
                <a:lnTo>
                  <a:pt x="895350" y="390442"/>
                </a:lnTo>
                <a:lnTo>
                  <a:pt x="891422" y="334312"/>
                </a:lnTo>
                <a:lnTo>
                  <a:pt x="884198" y="289083"/>
                </a:lnTo>
                <a:lnTo>
                  <a:pt x="866386" y="232576"/>
                </a:lnTo>
                <a:lnTo>
                  <a:pt x="843197" y="179213"/>
                </a:lnTo>
                <a:lnTo>
                  <a:pt x="820647" y="138753"/>
                </a:lnTo>
                <a:lnTo>
                  <a:pt x="764481" y="87813"/>
                </a:lnTo>
                <a:lnTo>
                  <a:pt x="704056" y="43264"/>
                </a:lnTo>
                <a:lnTo>
                  <a:pt x="645215" y="19418"/>
                </a:lnTo>
                <a:lnTo>
                  <a:pt x="591192" y="4614"/>
                </a:lnTo>
                <a:lnTo>
                  <a:pt x="528225" y="0"/>
                </a:lnTo>
                <a:lnTo>
                  <a:pt x="469513" y="9140"/>
                </a:lnTo>
                <a:lnTo>
                  <a:pt x="416241" y="1846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3646923" y="3684974"/>
            <a:ext cx="826147" cy="862916"/>
          </a:xfrm>
          <a:custGeom>
            <a:avLst/>
            <a:gdLst/>
            <a:ahLst/>
            <a:cxnLst/>
            <a:rect l="0" t="0" r="0" b="0"/>
            <a:pathLst>
              <a:path w="826147" h="862916">
                <a:moveTo>
                  <a:pt x="396020" y="0"/>
                </a:moveTo>
                <a:lnTo>
                  <a:pt x="341875" y="14572"/>
                </a:lnTo>
                <a:lnTo>
                  <a:pt x="303938" y="35903"/>
                </a:lnTo>
                <a:lnTo>
                  <a:pt x="242907" y="83626"/>
                </a:lnTo>
                <a:lnTo>
                  <a:pt x="189406" y="133470"/>
                </a:lnTo>
                <a:lnTo>
                  <a:pt x="136882" y="186718"/>
                </a:lnTo>
                <a:lnTo>
                  <a:pt x="97737" y="239177"/>
                </a:lnTo>
                <a:lnTo>
                  <a:pt x="61921" y="296731"/>
                </a:lnTo>
                <a:lnTo>
                  <a:pt x="34695" y="354930"/>
                </a:lnTo>
                <a:lnTo>
                  <a:pt x="13967" y="415800"/>
                </a:lnTo>
                <a:lnTo>
                  <a:pt x="711" y="470604"/>
                </a:lnTo>
                <a:lnTo>
                  <a:pt x="0" y="526490"/>
                </a:lnTo>
                <a:lnTo>
                  <a:pt x="10777" y="588179"/>
                </a:lnTo>
                <a:lnTo>
                  <a:pt x="32577" y="647114"/>
                </a:lnTo>
                <a:lnTo>
                  <a:pt x="71919" y="710254"/>
                </a:lnTo>
                <a:lnTo>
                  <a:pt x="125699" y="759498"/>
                </a:lnTo>
                <a:lnTo>
                  <a:pt x="179106" y="794862"/>
                </a:lnTo>
                <a:lnTo>
                  <a:pt x="234716" y="823208"/>
                </a:lnTo>
                <a:lnTo>
                  <a:pt x="287641" y="841285"/>
                </a:lnTo>
                <a:lnTo>
                  <a:pt x="337827" y="856121"/>
                </a:lnTo>
                <a:lnTo>
                  <a:pt x="401206" y="861912"/>
                </a:lnTo>
                <a:lnTo>
                  <a:pt x="452668" y="862915"/>
                </a:lnTo>
                <a:lnTo>
                  <a:pt x="503791" y="860872"/>
                </a:lnTo>
                <a:lnTo>
                  <a:pt x="560461" y="843526"/>
                </a:lnTo>
                <a:lnTo>
                  <a:pt x="616975" y="822899"/>
                </a:lnTo>
                <a:lnTo>
                  <a:pt x="660417" y="795124"/>
                </a:lnTo>
                <a:lnTo>
                  <a:pt x="715271" y="741448"/>
                </a:lnTo>
                <a:lnTo>
                  <a:pt x="754660" y="681766"/>
                </a:lnTo>
                <a:lnTo>
                  <a:pt x="782653" y="630943"/>
                </a:lnTo>
                <a:lnTo>
                  <a:pt x="807484" y="572547"/>
                </a:lnTo>
                <a:lnTo>
                  <a:pt x="822484" y="509235"/>
                </a:lnTo>
                <a:lnTo>
                  <a:pt x="826146" y="450751"/>
                </a:lnTo>
                <a:lnTo>
                  <a:pt x="826061" y="390139"/>
                </a:lnTo>
                <a:lnTo>
                  <a:pt x="819147" y="333445"/>
                </a:lnTo>
                <a:lnTo>
                  <a:pt x="808520" y="275053"/>
                </a:lnTo>
                <a:lnTo>
                  <a:pt x="784561" y="215335"/>
                </a:lnTo>
                <a:lnTo>
                  <a:pt x="751709" y="163808"/>
                </a:lnTo>
                <a:lnTo>
                  <a:pt x="710254" y="109739"/>
                </a:lnTo>
                <a:lnTo>
                  <a:pt x="658219" y="67170"/>
                </a:lnTo>
                <a:lnTo>
                  <a:pt x="608469" y="41474"/>
                </a:lnTo>
                <a:lnTo>
                  <a:pt x="549206" y="25133"/>
                </a:lnTo>
                <a:lnTo>
                  <a:pt x="497465" y="10640"/>
                </a:lnTo>
                <a:lnTo>
                  <a:pt x="46971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3521457" y="4857865"/>
            <a:ext cx="1908042" cy="675760"/>
            <a:chOff x="3521457" y="4857865"/>
            <a:chExt cx="1908042" cy="675760"/>
          </a:xfrm>
        </p:grpSpPr>
        <p:sp>
          <p:nvSpPr>
            <p:cNvPr id="88" name="Freeform 87"/>
            <p:cNvSpPr/>
            <p:nvPr/>
          </p:nvSpPr>
          <p:spPr>
            <a:xfrm>
              <a:off x="3521457" y="4998523"/>
              <a:ext cx="300388" cy="520112"/>
            </a:xfrm>
            <a:custGeom>
              <a:avLst/>
              <a:gdLst/>
              <a:ahLst/>
              <a:cxnLst/>
              <a:rect l="0" t="0" r="0" b="0"/>
              <a:pathLst>
                <a:path w="300388" h="520112">
                  <a:moveTo>
                    <a:pt x="5589" y="97269"/>
                  </a:moveTo>
                  <a:lnTo>
                    <a:pt x="0" y="80502"/>
                  </a:lnTo>
                  <a:lnTo>
                    <a:pt x="376" y="62911"/>
                  </a:lnTo>
                  <a:lnTo>
                    <a:pt x="10149" y="23022"/>
                  </a:lnTo>
                  <a:lnTo>
                    <a:pt x="15648" y="15016"/>
                  </a:lnTo>
                  <a:lnTo>
                    <a:pt x="31117" y="3001"/>
                  </a:lnTo>
                  <a:lnTo>
                    <a:pt x="49690" y="0"/>
                  </a:lnTo>
                  <a:lnTo>
                    <a:pt x="59556" y="838"/>
                  </a:lnTo>
                  <a:lnTo>
                    <a:pt x="76758" y="8007"/>
                  </a:lnTo>
                  <a:lnTo>
                    <a:pt x="121286" y="39501"/>
                  </a:lnTo>
                  <a:lnTo>
                    <a:pt x="143725" y="67285"/>
                  </a:lnTo>
                  <a:lnTo>
                    <a:pt x="171858" y="124126"/>
                  </a:lnTo>
                  <a:lnTo>
                    <a:pt x="183232" y="178440"/>
                  </a:lnTo>
                  <a:lnTo>
                    <a:pt x="195530" y="234229"/>
                  </a:lnTo>
                  <a:lnTo>
                    <a:pt x="203636" y="290309"/>
                  </a:lnTo>
                  <a:lnTo>
                    <a:pt x="196831" y="346448"/>
                  </a:lnTo>
                  <a:lnTo>
                    <a:pt x="184222" y="399477"/>
                  </a:lnTo>
                  <a:lnTo>
                    <a:pt x="165810" y="454828"/>
                  </a:lnTo>
                  <a:lnTo>
                    <a:pt x="146909" y="485532"/>
                  </a:lnTo>
                  <a:lnTo>
                    <a:pt x="129229" y="502238"/>
                  </a:lnTo>
                  <a:lnTo>
                    <a:pt x="93956" y="519207"/>
                  </a:lnTo>
                  <a:lnTo>
                    <a:pt x="82048" y="520111"/>
                  </a:lnTo>
                  <a:lnTo>
                    <a:pt x="59458" y="514876"/>
                  </a:lnTo>
                  <a:lnTo>
                    <a:pt x="43959" y="501631"/>
                  </a:lnTo>
                  <a:lnTo>
                    <a:pt x="38188" y="493186"/>
                  </a:lnTo>
                  <a:lnTo>
                    <a:pt x="34895" y="474444"/>
                  </a:lnTo>
                  <a:lnTo>
                    <a:pt x="38502" y="454415"/>
                  </a:lnTo>
                  <a:lnTo>
                    <a:pt x="53686" y="424579"/>
                  </a:lnTo>
                  <a:lnTo>
                    <a:pt x="66350" y="408077"/>
                  </a:lnTo>
                  <a:lnTo>
                    <a:pt x="92223" y="391222"/>
                  </a:lnTo>
                  <a:lnTo>
                    <a:pt x="122115" y="378818"/>
                  </a:lnTo>
                  <a:lnTo>
                    <a:pt x="145896" y="377600"/>
                  </a:lnTo>
                  <a:lnTo>
                    <a:pt x="207036" y="389426"/>
                  </a:lnTo>
                  <a:lnTo>
                    <a:pt x="264227" y="399648"/>
                  </a:lnTo>
                  <a:lnTo>
                    <a:pt x="300387" y="402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684974" y="4857865"/>
              <a:ext cx="168457" cy="181824"/>
            </a:xfrm>
            <a:custGeom>
              <a:avLst/>
              <a:gdLst/>
              <a:ahLst/>
              <a:cxnLst/>
              <a:rect l="0" t="0" r="0" b="0"/>
              <a:pathLst>
                <a:path w="168457" h="181824">
                  <a:moveTo>
                    <a:pt x="0" y="48414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3" y="2114"/>
                  </a:lnTo>
                  <a:lnTo>
                    <a:pt x="50581" y="0"/>
                  </a:lnTo>
                  <a:lnTo>
                    <a:pt x="60627" y="930"/>
                  </a:lnTo>
                  <a:lnTo>
                    <a:pt x="78028" y="8203"/>
                  </a:lnTo>
                  <a:lnTo>
                    <a:pt x="122596" y="45380"/>
                  </a:lnTo>
                  <a:lnTo>
                    <a:pt x="130526" y="65393"/>
                  </a:lnTo>
                  <a:lnTo>
                    <a:pt x="135617" y="116369"/>
                  </a:lnTo>
                  <a:lnTo>
                    <a:pt x="130910" y="151997"/>
                  </a:lnTo>
                  <a:lnTo>
                    <a:pt x="125877" y="160753"/>
                  </a:lnTo>
                  <a:lnTo>
                    <a:pt x="110928" y="173602"/>
                  </a:lnTo>
                  <a:lnTo>
                    <a:pt x="89465" y="180092"/>
                  </a:lnTo>
                  <a:lnTo>
                    <a:pt x="77191" y="181823"/>
                  </a:lnTo>
                  <a:lnTo>
                    <a:pt x="69008" y="178298"/>
                  </a:lnTo>
                  <a:lnTo>
                    <a:pt x="63553" y="171268"/>
                  </a:lnTo>
                  <a:lnTo>
                    <a:pt x="59916" y="161903"/>
                  </a:lnTo>
                  <a:lnTo>
                    <a:pt x="59831" y="153319"/>
                  </a:lnTo>
                  <a:lnTo>
                    <a:pt x="65976" y="137543"/>
                  </a:lnTo>
                  <a:lnTo>
                    <a:pt x="79625" y="125852"/>
                  </a:lnTo>
                  <a:lnTo>
                    <a:pt x="88179" y="121096"/>
                  </a:lnTo>
                  <a:lnTo>
                    <a:pt x="107041" y="118932"/>
                  </a:lnTo>
                  <a:lnTo>
                    <a:pt x="168456" y="12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53471" y="5222134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73700" y="0"/>
                  </a:moveTo>
                  <a:lnTo>
                    <a:pt x="58059" y="17981"/>
                  </a:lnTo>
                  <a:lnTo>
                    <a:pt x="23364" y="7633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32414" y="5211606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42662" y="55659"/>
                  </a:lnTo>
                  <a:lnTo>
                    <a:pt x="84276" y="109839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00870" y="5047378"/>
              <a:ext cx="259759" cy="486247"/>
            </a:xfrm>
            <a:custGeom>
              <a:avLst/>
              <a:gdLst/>
              <a:ahLst/>
              <a:cxnLst/>
              <a:rect l="0" t="0" r="0" b="0"/>
              <a:pathLst>
                <a:path w="259759" h="486247">
                  <a:moveTo>
                    <a:pt x="0" y="48414"/>
                  </a:moveTo>
                  <a:lnTo>
                    <a:pt x="9576" y="24368"/>
                  </a:lnTo>
                  <a:lnTo>
                    <a:pt x="20244" y="10041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72783" y="3890"/>
                  </a:lnTo>
                  <a:lnTo>
                    <a:pt x="115633" y="25452"/>
                  </a:lnTo>
                  <a:lnTo>
                    <a:pt x="130551" y="41718"/>
                  </a:lnTo>
                  <a:lnTo>
                    <a:pt x="149660" y="80757"/>
                  </a:lnTo>
                  <a:lnTo>
                    <a:pt x="151134" y="104513"/>
                  </a:lnTo>
                  <a:lnTo>
                    <a:pt x="146719" y="128329"/>
                  </a:lnTo>
                  <a:lnTo>
                    <a:pt x="131080" y="154891"/>
                  </a:lnTo>
                  <a:lnTo>
                    <a:pt x="118309" y="170217"/>
                  </a:lnTo>
                  <a:lnTo>
                    <a:pt x="117478" y="174070"/>
                  </a:lnTo>
                  <a:lnTo>
                    <a:pt x="120432" y="175468"/>
                  </a:lnTo>
                  <a:lnTo>
                    <a:pt x="133074" y="176243"/>
                  </a:lnTo>
                  <a:lnTo>
                    <a:pt x="158753" y="184425"/>
                  </a:lnTo>
                  <a:lnTo>
                    <a:pt x="218747" y="227760"/>
                  </a:lnTo>
                  <a:lnTo>
                    <a:pt x="232921" y="242767"/>
                  </a:lnTo>
                  <a:lnTo>
                    <a:pt x="247478" y="273287"/>
                  </a:lnTo>
                  <a:lnTo>
                    <a:pt x="259758" y="331696"/>
                  </a:lnTo>
                  <a:lnTo>
                    <a:pt x="259070" y="371386"/>
                  </a:lnTo>
                  <a:lnTo>
                    <a:pt x="253182" y="394338"/>
                  </a:lnTo>
                  <a:lnTo>
                    <a:pt x="223749" y="448298"/>
                  </a:lnTo>
                  <a:lnTo>
                    <a:pt x="192118" y="474435"/>
                  </a:lnTo>
                  <a:lnTo>
                    <a:pt x="166494" y="483422"/>
                  </a:lnTo>
                  <a:lnTo>
                    <a:pt x="140678" y="486246"/>
                  </a:lnTo>
                  <a:lnTo>
                    <a:pt x="84228" y="48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384794" y="4884463"/>
              <a:ext cx="152989" cy="192661"/>
            </a:xfrm>
            <a:custGeom>
              <a:avLst/>
              <a:gdLst/>
              <a:ahLst/>
              <a:cxnLst/>
              <a:rect l="0" t="0" r="0" b="0"/>
              <a:pathLst>
                <a:path w="152989" h="192661">
                  <a:moveTo>
                    <a:pt x="5589" y="63931"/>
                  </a:moveTo>
                  <a:lnTo>
                    <a:pt x="0" y="47163"/>
                  </a:lnTo>
                  <a:lnTo>
                    <a:pt x="693" y="39884"/>
                  </a:lnTo>
                  <a:lnTo>
                    <a:pt x="7703" y="25557"/>
                  </a:lnTo>
                  <a:lnTo>
                    <a:pt x="24803" y="4337"/>
                  </a:lnTo>
                  <a:lnTo>
                    <a:pt x="32436" y="805"/>
                  </a:lnTo>
                  <a:lnTo>
                    <a:pt x="50276" y="0"/>
                  </a:lnTo>
                  <a:lnTo>
                    <a:pt x="66784" y="6661"/>
                  </a:lnTo>
                  <a:lnTo>
                    <a:pt x="81920" y="18590"/>
                  </a:lnTo>
                  <a:lnTo>
                    <a:pt x="102425" y="45037"/>
                  </a:lnTo>
                  <a:lnTo>
                    <a:pt x="115260" y="76270"/>
                  </a:lnTo>
                  <a:lnTo>
                    <a:pt x="118412" y="113470"/>
                  </a:lnTo>
                  <a:lnTo>
                    <a:pt x="106509" y="168807"/>
                  </a:lnTo>
                  <a:lnTo>
                    <a:pt x="100945" y="177132"/>
                  </a:lnTo>
                  <a:lnTo>
                    <a:pt x="85404" y="189502"/>
                  </a:lnTo>
                  <a:lnTo>
                    <a:pt x="66799" y="192660"/>
                  </a:lnTo>
                  <a:lnTo>
                    <a:pt x="56924" y="191864"/>
                  </a:lnTo>
                  <a:lnTo>
                    <a:pt x="50341" y="186654"/>
                  </a:lnTo>
                  <a:lnTo>
                    <a:pt x="43026" y="168387"/>
                  </a:lnTo>
                  <a:lnTo>
                    <a:pt x="45755" y="161644"/>
                  </a:lnTo>
                  <a:lnTo>
                    <a:pt x="52254" y="157149"/>
                  </a:lnTo>
                  <a:lnTo>
                    <a:pt x="61265" y="154152"/>
                  </a:lnTo>
                  <a:lnTo>
                    <a:pt x="80637" y="153942"/>
                  </a:lnTo>
                  <a:lnTo>
                    <a:pt x="141553" y="158270"/>
                  </a:lnTo>
                  <a:lnTo>
                    <a:pt x="152988" y="158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85181" y="5180021"/>
              <a:ext cx="73700" cy="21057"/>
            </a:xfrm>
            <a:custGeom>
              <a:avLst/>
              <a:gdLst/>
              <a:ahLst/>
              <a:cxnLst/>
              <a:rect l="0" t="0" r="0" b="0"/>
              <a:pathLst>
                <a:path w="73700" h="21057">
                  <a:moveTo>
                    <a:pt x="73699" y="0"/>
                  </a:moveTo>
                  <a:lnTo>
                    <a:pt x="15946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37823" y="5285306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58576" y="5070537"/>
              <a:ext cx="296325" cy="387997"/>
            </a:xfrm>
            <a:custGeom>
              <a:avLst/>
              <a:gdLst/>
              <a:ahLst/>
              <a:cxnLst/>
              <a:rect l="0" t="0" r="0" b="0"/>
              <a:pathLst>
                <a:path w="296325" h="387997">
                  <a:moveTo>
                    <a:pt x="5589" y="56841"/>
                  </a:moveTo>
                  <a:lnTo>
                    <a:pt x="0" y="40073"/>
                  </a:lnTo>
                  <a:lnTo>
                    <a:pt x="1863" y="33964"/>
                  </a:lnTo>
                  <a:lnTo>
                    <a:pt x="6615" y="28722"/>
                  </a:lnTo>
                  <a:lnTo>
                    <a:pt x="39457" y="11902"/>
                  </a:lnTo>
                  <a:lnTo>
                    <a:pt x="69437" y="892"/>
                  </a:lnTo>
                  <a:lnTo>
                    <a:pt x="90118" y="0"/>
                  </a:lnTo>
                  <a:lnTo>
                    <a:pt x="131991" y="8958"/>
                  </a:lnTo>
                  <a:lnTo>
                    <a:pt x="157946" y="24196"/>
                  </a:lnTo>
                  <a:lnTo>
                    <a:pt x="170009" y="39992"/>
                  </a:lnTo>
                  <a:lnTo>
                    <a:pt x="174864" y="49118"/>
                  </a:lnTo>
                  <a:lnTo>
                    <a:pt x="177139" y="68617"/>
                  </a:lnTo>
                  <a:lnTo>
                    <a:pt x="173081" y="87811"/>
                  </a:lnTo>
                  <a:lnTo>
                    <a:pt x="151411" y="119197"/>
                  </a:lnTo>
                  <a:lnTo>
                    <a:pt x="137079" y="132518"/>
                  </a:lnTo>
                  <a:lnTo>
                    <a:pt x="116299" y="144254"/>
                  </a:lnTo>
                  <a:lnTo>
                    <a:pt x="118000" y="144362"/>
                  </a:lnTo>
                  <a:lnTo>
                    <a:pt x="122644" y="143265"/>
                  </a:lnTo>
                  <a:lnTo>
                    <a:pt x="165067" y="152811"/>
                  </a:lnTo>
                  <a:lnTo>
                    <a:pt x="226824" y="181094"/>
                  </a:lnTo>
                  <a:lnTo>
                    <a:pt x="246636" y="191613"/>
                  </a:lnTo>
                  <a:lnTo>
                    <a:pt x="285741" y="236935"/>
                  </a:lnTo>
                  <a:lnTo>
                    <a:pt x="293878" y="260495"/>
                  </a:lnTo>
                  <a:lnTo>
                    <a:pt x="296324" y="285394"/>
                  </a:lnTo>
                  <a:lnTo>
                    <a:pt x="293513" y="308159"/>
                  </a:lnTo>
                  <a:lnTo>
                    <a:pt x="285244" y="326856"/>
                  </a:lnTo>
                  <a:lnTo>
                    <a:pt x="272600" y="342964"/>
                  </a:lnTo>
                  <a:lnTo>
                    <a:pt x="245751" y="364016"/>
                  </a:lnTo>
                  <a:lnTo>
                    <a:pt x="214399" y="377013"/>
                  </a:lnTo>
                  <a:lnTo>
                    <a:pt x="154374" y="387996"/>
                  </a:lnTo>
                  <a:lnTo>
                    <a:pt x="106768" y="384662"/>
                  </a:lnTo>
                  <a:lnTo>
                    <a:pt x="89818" y="383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212235" y="5106321"/>
              <a:ext cx="217264" cy="343476"/>
            </a:xfrm>
            <a:custGeom>
              <a:avLst/>
              <a:gdLst/>
              <a:ahLst/>
              <a:cxnLst/>
              <a:rect l="0" t="0" r="0" b="0"/>
              <a:pathLst>
                <a:path w="217264" h="343476">
                  <a:moveTo>
                    <a:pt x="73071" y="0"/>
                  </a:moveTo>
                  <a:lnTo>
                    <a:pt x="38324" y="53875"/>
                  </a:lnTo>
                  <a:lnTo>
                    <a:pt x="17426" y="111036"/>
                  </a:lnTo>
                  <a:lnTo>
                    <a:pt x="2557" y="174066"/>
                  </a:lnTo>
                  <a:lnTo>
                    <a:pt x="0" y="234165"/>
                  </a:lnTo>
                  <a:lnTo>
                    <a:pt x="5890" y="256541"/>
                  </a:lnTo>
                  <a:lnTo>
                    <a:pt x="28735" y="289971"/>
                  </a:lnTo>
                  <a:lnTo>
                    <a:pt x="75263" y="333287"/>
                  </a:lnTo>
                  <a:lnTo>
                    <a:pt x="98221" y="341150"/>
                  </a:lnTo>
                  <a:lnTo>
                    <a:pt x="122853" y="343475"/>
                  </a:lnTo>
                  <a:lnTo>
                    <a:pt x="177979" y="332418"/>
                  </a:lnTo>
                  <a:lnTo>
                    <a:pt x="204240" y="316993"/>
                  </a:lnTo>
                  <a:lnTo>
                    <a:pt x="209650" y="308425"/>
                  </a:lnTo>
                  <a:lnTo>
                    <a:pt x="217263" y="274009"/>
                  </a:lnTo>
                  <a:lnTo>
                    <a:pt x="216716" y="223578"/>
                  </a:lnTo>
                  <a:lnTo>
                    <a:pt x="210613" y="202313"/>
                  </a:lnTo>
                  <a:lnTo>
                    <a:pt x="200101" y="185063"/>
                  </a:lnTo>
                  <a:lnTo>
                    <a:pt x="184510" y="172718"/>
                  </a:lnTo>
                  <a:lnTo>
                    <a:pt x="164713" y="164501"/>
                  </a:lnTo>
                  <a:lnTo>
                    <a:pt x="128430" y="161045"/>
                  </a:lnTo>
                  <a:lnTo>
                    <a:pt x="105864" y="164382"/>
                  </a:lnTo>
                  <a:lnTo>
                    <a:pt x="87255" y="172885"/>
                  </a:lnTo>
                  <a:lnTo>
                    <a:pt x="36593" y="199506"/>
                  </a:lnTo>
                  <a:lnTo>
                    <a:pt x="204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169699" y="1105492"/>
            <a:ext cx="694882" cy="800167"/>
            <a:chOff x="6169699" y="1105492"/>
            <a:chExt cx="694882" cy="800167"/>
          </a:xfrm>
        </p:grpSpPr>
        <p:sp>
          <p:nvSpPr>
            <p:cNvPr id="99" name="Freeform 98"/>
            <p:cNvSpPr/>
            <p:nvPr/>
          </p:nvSpPr>
          <p:spPr>
            <a:xfrm>
              <a:off x="6252935" y="1105492"/>
              <a:ext cx="238373" cy="288259"/>
            </a:xfrm>
            <a:custGeom>
              <a:avLst/>
              <a:gdLst/>
              <a:ahLst/>
              <a:cxnLst/>
              <a:rect l="0" t="0" r="0" b="0"/>
              <a:pathLst>
                <a:path w="238373" h="288259">
                  <a:moveTo>
                    <a:pt x="106277" y="0"/>
                  </a:moveTo>
                  <a:lnTo>
                    <a:pt x="51190" y="49498"/>
                  </a:lnTo>
                  <a:lnTo>
                    <a:pt x="4903" y="91279"/>
                  </a:lnTo>
                  <a:lnTo>
                    <a:pt x="1260" y="92438"/>
                  </a:lnTo>
                  <a:lnTo>
                    <a:pt x="0" y="89701"/>
                  </a:lnTo>
                  <a:lnTo>
                    <a:pt x="331" y="84367"/>
                  </a:lnTo>
                  <a:lnTo>
                    <a:pt x="6937" y="72201"/>
                  </a:lnTo>
                  <a:lnTo>
                    <a:pt x="26931" y="52198"/>
                  </a:lnTo>
                  <a:lnTo>
                    <a:pt x="70716" y="24479"/>
                  </a:lnTo>
                  <a:lnTo>
                    <a:pt x="110689" y="14662"/>
                  </a:lnTo>
                  <a:lnTo>
                    <a:pt x="146579" y="17342"/>
                  </a:lnTo>
                  <a:lnTo>
                    <a:pt x="155371" y="22090"/>
                  </a:lnTo>
                  <a:lnTo>
                    <a:pt x="168261" y="36724"/>
                  </a:lnTo>
                  <a:lnTo>
                    <a:pt x="170996" y="45539"/>
                  </a:lnTo>
                  <a:lnTo>
                    <a:pt x="170916" y="64693"/>
                  </a:lnTo>
                  <a:lnTo>
                    <a:pt x="163862" y="81785"/>
                  </a:lnTo>
                  <a:lnTo>
                    <a:pt x="140269" y="111821"/>
                  </a:lnTo>
                  <a:lnTo>
                    <a:pt x="114399" y="127629"/>
                  </a:lnTo>
                  <a:lnTo>
                    <a:pt x="110522" y="128369"/>
                  </a:lnTo>
                  <a:lnTo>
                    <a:pt x="110276" y="126524"/>
                  </a:lnTo>
                  <a:lnTo>
                    <a:pt x="112453" y="122954"/>
                  </a:lnTo>
                  <a:lnTo>
                    <a:pt x="127349" y="118987"/>
                  </a:lnTo>
                  <a:lnTo>
                    <a:pt x="148398" y="118394"/>
                  </a:lnTo>
                  <a:lnTo>
                    <a:pt x="201035" y="130653"/>
                  </a:lnTo>
                  <a:lnTo>
                    <a:pt x="227030" y="146207"/>
                  </a:lnTo>
                  <a:lnTo>
                    <a:pt x="232402" y="154793"/>
                  </a:lnTo>
                  <a:lnTo>
                    <a:pt x="238372" y="176811"/>
                  </a:lnTo>
                  <a:lnTo>
                    <a:pt x="236144" y="209926"/>
                  </a:lnTo>
                  <a:lnTo>
                    <a:pt x="227946" y="228221"/>
                  </a:lnTo>
                  <a:lnTo>
                    <a:pt x="203620" y="259030"/>
                  </a:lnTo>
                  <a:lnTo>
                    <a:pt x="177624" y="274971"/>
                  </a:lnTo>
                  <a:lnTo>
                    <a:pt x="147694" y="287104"/>
                  </a:lnTo>
                  <a:lnTo>
                    <a:pt x="127024" y="288258"/>
                  </a:lnTo>
                  <a:lnTo>
                    <a:pt x="6416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69699" y="1473989"/>
              <a:ext cx="431670" cy="52644"/>
            </a:xfrm>
            <a:custGeom>
              <a:avLst/>
              <a:gdLst/>
              <a:ahLst/>
              <a:cxnLst/>
              <a:rect l="0" t="0" r="0" b="0"/>
              <a:pathLst>
                <a:path w="431670" h="52644">
                  <a:moveTo>
                    <a:pt x="431669" y="0"/>
                  </a:moveTo>
                  <a:lnTo>
                    <a:pt x="388977" y="3120"/>
                  </a:lnTo>
                  <a:lnTo>
                    <a:pt x="327261" y="16789"/>
                  </a:lnTo>
                  <a:lnTo>
                    <a:pt x="268239" y="23334"/>
                  </a:lnTo>
                  <a:lnTo>
                    <a:pt x="210913" y="29956"/>
                  </a:lnTo>
                  <a:lnTo>
                    <a:pt x="158905" y="39669"/>
                  </a:lnTo>
                  <a:lnTo>
                    <a:pt x="101665" y="49733"/>
                  </a:lnTo>
                  <a:lnTo>
                    <a:pt x="39970" y="520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25676" y="1631917"/>
              <a:ext cx="15394" cy="273742"/>
            </a:xfrm>
            <a:custGeom>
              <a:avLst/>
              <a:gdLst/>
              <a:ahLst/>
              <a:cxnLst/>
              <a:rect l="0" t="0" r="0" b="0"/>
              <a:pathLst>
                <a:path w="15394" h="273742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0" y="140291"/>
                  </a:lnTo>
                  <a:lnTo>
                    <a:pt x="15393" y="202225"/>
                  </a:lnTo>
                  <a:lnTo>
                    <a:pt x="13942" y="239682"/>
                  </a:lnTo>
                  <a:lnTo>
                    <a:pt x="723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09989" y="1695088"/>
              <a:ext cx="201867" cy="150914"/>
            </a:xfrm>
            <a:custGeom>
              <a:avLst/>
              <a:gdLst/>
              <a:ahLst/>
              <a:cxnLst/>
              <a:rect l="0" t="0" r="0" b="0"/>
              <a:pathLst>
                <a:path w="201867" h="150914">
                  <a:moveTo>
                    <a:pt x="201866" y="94756"/>
                  </a:moveTo>
                  <a:lnTo>
                    <a:pt x="147991" y="112715"/>
                  </a:lnTo>
                  <a:lnTo>
                    <a:pt x="90829" y="129905"/>
                  </a:lnTo>
                  <a:lnTo>
                    <a:pt x="34039" y="147406"/>
                  </a:lnTo>
                  <a:lnTo>
                    <a:pt x="23301" y="150913"/>
                  </a:lnTo>
                  <a:lnTo>
                    <a:pt x="14972" y="149742"/>
                  </a:lnTo>
                  <a:lnTo>
                    <a:pt x="8250" y="145451"/>
                  </a:lnTo>
                  <a:lnTo>
                    <a:pt x="2598" y="139081"/>
                  </a:lnTo>
                  <a:lnTo>
                    <a:pt x="0" y="131325"/>
                  </a:lnTo>
                  <a:lnTo>
                    <a:pt x="233" y="113349"/>
                  </a:lnTo>
                  <a:lnTo>
                    <a:pt x="16339" y="52426"/>
                  </a:lnTo>
                  <a:lnTo>
                    <a:pt x="334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69823" y="1431875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84229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90880" y="153716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317098" y="2686358"/>
            <a:ext cx="1495048" cy="777518"/>
            <a:chOff x="6317098" y="2686358"/>
            <a:chExt cx="1495048" cy="777518"/>
          </a:xfrm>
        </p:grpSpPr>
        <p:sp>
          <p:nvSpPr>
            <p:cNvPr id="106" name="Freeform 105"/>
            <p:cNvSpPr/>
            <p:nvPr/>
          </p:nvSpPr>
          <p:spPr>
            <a:xfrm>
              <a:off x="6424306" y="2686358"/>
              <a:ext cx="224494" cy="282417"/>
            </a:xfrm>
            <a:custGeom>
              <a:avLst/>
              <a:gdLst/>
              <a:ahLst/>
              <a:cxnLst/>
              <a:rect l="0" t="0" r="0" b="0"/>
              <a:pathLst>
                <a:path w="224494" h="282417">
                  <a:moveTo>
                    <a:pt x="177062" y="19465"/>
                  </a:moveTo>
                  <a:lnTo>
                    <a:pt x="139584" y="11132"/>
                  </a:lnTo>
                  <a:lnTo>
                    <a:pt x="81746" y="1990"/>
                  </a:lnTo>
                  <a:lnTo>
                    <a:pt x="55930" y="0"/>
                  </a:lnTo>
                  <a:lnTo>
                    <a:pt x="35098" y="5355"/>
                  </a:lnTo>
                  <a:lnTo>
                    <a:pt x="26267" y="10059"/>
                  </a:lnTo>
                  <a:lnTo>
                    <a:pt x="20380" y="17874"/>
                  </a:lnTo>
                  <a:lnTo>
                    <a:pt x="4567" y="71667"/>
                  </a:lnTo>
                  <a:lnTo>
                    <a:pt x="0" y="109152"/>
                  </a:lnTo>
                  <a:lnTo>
                    <a:pt x="2869" y="116691"/>
                  </a:lnTo>
                  <a:lnTo>
                    <a:pt x="8290" y="120547"/>
                  </a:lnTo>
                  <a:lnTo>
                    <a:pt x="70478" y="127501"/>
                  </a:lnTo>
                  <a:lnTo>
                    <a:pt x="124248" y="143830"/>
                  </a:lnTo>
                  <a:lnTo>
                    <a:pt x="182628" y="168958"/>
                  </a:lnTo>
                  <a:lnTo>
                    <a:pt x="203322" y="183003"/>
                  </a:lnTo>
                  <a:lnTo>
                    <a:pt x="212116" y="191661"/>
                  </a:lnTo>
                  <a:lnTo>
                    <a:pt x="221888" y="213760"/>
                  </a:lnTo>
                  <a:lnTo>
                    <a:pt x="224493" y="226204"/>
                  </a:lnTo>
                  <a:lnTo>
                    <a:pt x="223891" y="236840"/>
                  </a:lnTo>
                  <a:lnTo>
                    <a:pt x="216982" y="254897"/>
                  </a:lnTo>
                  <a:lnTo>
                    <a:pt x="202993" y="267601"/>
                  </a:lnTo>
                  <a:lnTo>
                    <a:pt x="183907" y="275977"/>
                  </a:lnTo>
                  <a:lnTo>
                    <a:pt x="133527" y="281354"/>
                  </a:lnTo>
                  <a:lnTo>
                    <a:pt x="78515" y="282416"/>
                  </a:lnTo>
                  <a:lnTo>
                    <a:pt x="59954" y="279442"/>
                  </a:lnTo>
                  <a:lnTo>
                    <a:pt x="40191" y="2721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17098" y="3032207"/>
              <a:ext cx="452726" cy="42115"/>
            </a:xfrm>
            <a:custGeom>
              <a:avLst/>
              <a:gdLst/>
              <a:ahLst/>
              <a:cxnLst/>
              <a:rect l="0" t="0" r="0" b="0"/>
              <a:pathLst>
                <a:path w="452726" h="42115">
                  <a:moveTo>
                    <a:pt x="452725" y="0"/>
                  </a:moveTo>
                  <a:lnTo>
                    <a:pt x="403795" y="0"/>
                  </a:lnTo>
                  <a:lnTo>
                    <a:pt x="350253" y="5589"/>
                  </a:lnTo>
                  <a:lnTo>
                    <a:pt x="297477" y="10723"/>
                  </a:lnTo>
                  <a:lnTo>
                    <a:pt x="238872" y="18669"/>
                  </a:lnTo>
                  <a:lnTo>
                    <a:pt x="182495" y="26174"/>
                  </a:lnTo>
                  <a:lnTo>
                    <a:pt x="127989" y="30517"/>
                  </a:lnTo>
                  <a:lnTo>
                    <a:pt x="65230" y="34494"/>
                  </a:lnTo>
                  <a:lnTo>
                    <a:pt x="27906" y="3985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405709" y="3151290"/>
              <a:ext cx="195660" cy="312586"/>
            </a:xfrm>
            <a:custGeom>
              <a:avLst/>
              <a:gdLst/>
              <a:ahLst/>
              <a:cxnLst/>
              <a:rect l="0" t="0" r="0" b="0"/>
              <a:pathLst>
                <a:path w="195660" h="312586">
                  <a:moveTo>
                    <a:pt x="164073" y="70430"/>
                  </a:moveTo>
                  <a:lnTo>
                    <a:pt x="169663" y="53662"/>
                  </a:lnTo>
                  <a:lnTo>
                    <a:pt x="166168" y="36072"/>
                  </a:lnTo>
                  <a:lnTo>
                    <a:pt x="161960" y="26467"/>
                  </a:lnTo>
                  <a:lnTo>
                    <a:pt x="144807" y="12676"/>
                  </a:lnTo>
                  <a:lnTo>
                    <a:pt x="121585" y="3817"/>
                  </a:lnTo>
                  <a:lnTo>
                    <a:pt x="83373" y="0"/>
                  </a:lnTo>
                  <a:lnTo>
                    <a:pt x="60356" y="3253"/>
                  </a:lnTo>
                  <a:lnTo>
                    <a:pt x="41548" y="11717"/>
                  </a:lnTo>
                  <a:lnTo>
                    <a:pt x="25389" y="24448"/>
                  </a:lnTo>
                  <a:lnTo>
                    <a:pt x="10409" y="41805"/>
                  </a:lnTo>
                  <a:lnTo>
                    <a:pt x="2191" y="64336"/>
                  </a:lnTo>
                  <a:lnTo>
                    <a:pt x="0" y="76896"/>
                  </a:lnTo>
                  <a:lnTo>
                    <a:pt x="3804" y="97090"/>
                  </a:lnTo>
                  <a:lnTo>
                    <a:pt x="19100" y="121613"/>
                  </a:lnTo>
                  <a:lnTo>
                    <a:pt x="25310" y="129119"/>
                  </a:lnTo>
                  <a:lnTo>
                    <a:pt x="32960" y="132952"/>
                  </a:lnTo>
                  <a:lnTo>
                    <a:pt x="50818" y="134093"/>
                  </a:lnTo>
                  <a:lnTo>
                    <a:pt x="111655" y="118990"/>
                  </a:lnTo>
                  <a:lnTo>
                    <a:pt x="137493" y="103275"/>
                  </a:lnTo>
                  <a:lnTo>
                    <a:pt x="159967" y="83801"/>
                  </a:lnTo>
                  <a:lnTo>
                    <a:pt x="166015" y="82854"/>
                  </a:lnTo>
                  <a:lnTo>
                    <a:pt x="171217" y="85731"/>
                  </a:lnTo>
                  <a:lnTo>
                    <a:pt x="175855" y="91159"/>
                  </a:lnTo>
                  <a:lnTo>
                    <a:pt x="181008" y="109669"/>
                  </a:lnTo>
                  <a:lnTo>
                    <a:pt x="184316" y="165268"/>
                  </a:lnTo>
                  <a:lnTo>
                    <a:pt x="184889" y="215383"/>
                  </a:lnTo>
                  <a:lnTo>
                    <a:pt x="192319" y="267909"/>
                  </a:lnTo>
                  <a:lnTo>
                    <a:pt x="195659" y="312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917222" y="2984504"/>
              <a:ext cx="115815" cy="16118"/>
            </a:xfrm>
            <a:custGeom>
              <a:avLst/>
              <a:gdLst/>
              <a:ahLst/>
              <a:cxnLst/>
              <a:rect l="0" t="0" r="0" b="0"/>
              <a:pathLst>
                <a:path w="115815" h="16118">
                  <a:moveTo>
                    <a:pt x="115814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23934" y="134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938280" y="3065988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3" y="0"/>
                  </a:lnTo>
                  <a:lnTo>
                    <a:pt x="54015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212021" y="2874279"/>
              <a:ext cx="600125" cy="63172"/>
            </a:xfrm>
            <a:custGeom>
              <a:avLst/>
              <a:gdLst/>
              <a:ahLst/>
              <a:cxnLst/>
              <a:rect l="0" t="0" r="0" b="0"/>
              <a:pathLst>
                <a:path w="600125" h="63172">
                  <a:moveTo>
                    <a:pt x="0" y="63171"/>
                  </a:moveTo>
                  <a:lnTo>
                    <a:pt x="37478" y="54838"/>
                  </a:lnTo>
                  <a:lnTo>
                    <a:pt x="88900" y="47487"/>
                  </a:lnTo>
                  <a:lnTo>
                    <a:pt x="144119" y="42006"/>
                  </a:lnTo>
                  <a:lnTo>
                    <a:pt x="203206" y="33991"/>
                  </a:lnTo>
                  <a:lnTo>
                    <a:pt x="253621" y="32298"/>
                  </a:lnTo>
                  <a:lnTo>
                    <a:pt x="305603" y="31797"/>
                  </a:lnTo>
                  <a:lnTo>
                    <a:pt x="358050" y="28529"/>
                  </a:lnTo>
                  <a:lnTo>
                    <a:pt x="410636" y="23271"/>
                  </a:lnTo>
                  <a:lnTo>
                    <a:pt x="460141" y="18594"/>
                  </a:lnTo>
                  <a:lnTo>
                    <a:pt x="518790" y="12122"/>
                  </a:lnTo>
                  <a:lnTo>
                    <a:pt x="574942" y="2406"/>
                  </a:lnTo>
                  <a:lnTo>
                    <a:pt x="6001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Freeform 112"/>
          <p:cNvSpPr/>
          <p:nvPr/>
        </p:nvSpPr>
        <p:spPr>
          <a:xfrm>
            <a:off x="7043565" y="1379233"/>
            <a:ext cx="547482" cy="31586"/>
          </a:xfrm>
          <a:custGeom>
            <a:avLst/>
            <a:gdLst/>
            <a:ahLst/>
            <a:cxnLst/>
            <a:rect l="0" t="0" r="0" b="0"/>
            <a:pathLst>
              <a:path w="547482" h="31586">
                <a:moveTo>
                  <a:pt x="0" y="31585"/>
                </a:moveTo>
                <a:lnTo>
                  <a:pt x="52049" y="23252"/>
                </a:lnTo>
                <a:lnTo>
                  <a:pt x="105109" y="21707"/>
                </a:lnTo>
                <a:lnTo>
                  <a:pt x="160995" y="18130"/>
                </a:lnTo>
                <a:lnTo>
                  <a:pt x="222007" y="12780"/>
                </a:lnTo>
                <a:lnTo>
                  <a:pt x="264785" y="11529"/>
                </a:lnTo>
                <a:lnTo>
                  <a:pt x="311095" y="10973"/>
                </a:lnTo>
                <a:lnTo>
                  <a:pt x="358973" y="7606"/>
                </a:lnTo>
                <a:lnTo>
                  <a:pt x="406378" y="3381"/>
                </a:lnTo>
                <a:lnTo>
                  <a:pt x="450844" y="1502"/>
                </a:lnTo>
                <a:lnTo>
                  <a:pt x="509749" y="445"/>
                </a:lnTo>
                <a:lnTo>
                  <a:pt x="54748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7054669" y="1495046"/>
            <a:ext cx="453867" cy="292054"/>
            <a:chOff x="7054669" y="1495046"/>
            <a:chExt cx="453867" cy="292054"/>
          </a:xfrm>
        </p:grpSpPr>
        <p:sp>
          <p:nvSpPr>
            <p:cNvPr id="114" name="Freeform 113"/>
            <p:cNvSpPr/>
            <p:nvPr/>
          </p:nvSpPr>
          <p:spPr>
            <a:xfrm>
              <a:off x="7054669" y="1508294"/>
              <a:ext cx="244825" cy="278806"/>
            </a:xfrm>
            <a:custGeom>
              <a:avLst/>
              <a:gdLst/>
              <a:ahLst/>
              <a:cxnLst/>
              <a:rect l="0" t="0" r="0" b="0"/>
              <a:pathLst>
                <a:path w="244825" h="278806">
                  <a:moveTo>
                    <a:pt x="62595" y="28866"/>
                  </a:moveTo>
                  <a:lnTo>
                    <a:pt x="33287" y="67240"/>
                  </a:lnTo>
                  <a:lnTo>
                    <a:pt x="7508" y="82870"/>
                  </a:lnTo>
                  <a:lnTo>
                    <a:pt x="2473" y="81246"/>
                  </a:lnTo>
                  <a:lnTo>
                    <a:pt x="287" y="75485"/>
                  </a:lnTo>
                  <a:lnTo>
                    <a:pt x="0" y="66964"/>
                  </a:lnTo>
                  <a:lnTo>
                    <a:pt x="5919" y="51258"/>
                  </a:lnTo>
                  <a:lnTo>
                    <a:pt x="17518" y="36478"/>
                  </a:lnTo>
                  <a:lnTo>
                    <a:pt x="43779" y="16174"/>
                  </a:lnTo>
                  <a:lnTo>
                    <a:pt x="63591" y="6457"/>
                  </a:lnTo>
                  <a:lnTo>
                    <a:pt x="105654" y="0"/>
                  </a:lnTo>
                  <a:lnTo>
                    <a:pt x="143983" y="3676"/>
                  </a:lnTo>
                  <a:lnTo>
                    <a:pt x="153119" y="8563"/>
                  </a:lnTo>
                  <a:lnTo>
                    <a:pt x="166389" y="23352"/>
                  </a:lnTo>
                  <a:lnTo>
                    <a:pt x="168056" y="31039"/>
                  </a:lnTo>
                  <a:lnTo>
                    <a:pt x="166828" y="38504"/>
                  </a:lnTo>
                  <a:lnTo>
                    <a:pt x="159224" y="53037"/>
                  </a:lnTo>
                  <a:lnTo>
                    <a:pt x="128597" y="88476"/>
                  </a:lnTo>
                  <a:lnTo>
                    <a:pt x="128824" y="94342"/>
                  </a:lnTo>
                  <a:lnTo>
                    <a:pt x="133654" y="99423"/>
                  </a:lnTo>
                  <a:lnTo>
                    <a:pt x="194844" y="126466"/>
                  </a:lnTo>
                  <a:lnTo>
                    <a:pt x="226629" y="152260"/>
                  </a:lnTo>
                  <a:lnTo>
                    <a:pt x="242739" y="178511"/>
                  </a:lnTo>
                  <a:lnTo>
                    <a:pt x="244824" y="198320"/>
                  </a:lnTo>
                  <a:lnTo>
                    <a:pt x="240682" y="217653"/>
                  </a:lnTo>
                  <a:lnTo>
                    <a:pt x="231042" y="234044"/>
                  </a:lnTo>
                  <a:lnTo>
                    <a:pt x="201282" y="256426"/>
                  </a:lnTo>
                  <a:lnTo>
                    <a:pt x="168418" y="272286"/>
                  </a:lnTo>
                  <a:lnTo>
                    <a:pt x="130865" y="278805"/>
                  </a:lnTo>
                  <a:lnTo>
                    <a:pt x="73123" y="2710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31897" y="1495046"/>
              <a:ext cx="176639" cy="266038"/>
            </a:xfrm>
            <a:custGeom>
              <a:avLst/>
              <a:gdLst/>
              <a:ahLst/>
              <a:cxnLst/>
              <a:rect l="0" t="0" r="0" b="0"/>
              <a:pathLst>
                <a:path w="176639" h="266038">
                  <a:moveTo>
                    <a:pt x="69637" y="0"/>
                  </a:moveTo>
                  <a:lnTo>
                    <a:pt x="40328" y="34898"/>
                  </a:lnTo>
                  <a:lnTo>
                    <a:pt x="13993" y="95047"/>
                  </a:lnTo>
                  <a:lnTo>
                    <a:pt x="716" y="145333"/>
                  </a:lnTo>
                  <a:lnTo>
                    <a:pt x="0" y="200327"/>
                  </a:lnTo>
                  <a:lnTo>
                    <a:pt x="5931" y="225905"/>
                  </a:lnTo>
                  <a:lnTo>
                    <a:pt x="16366" y="245072"/>
                  </a:lnTo>
                  <a:lnTo>
                    <a:pt x="31923" y="258269"/>
                  </a:lnTo>
                  <a:lnTo>
                    <a:pt x="40985" y="263427"/>
                  </a:lnTo>
                  <a:lnTo>
                    <a:pt x="60412" y="266037"/>
                  </a:lnTo>
                  <a:lnTo>
                    <a:pt x="80745" y="262128"/>
                  </a:lnTo>
                  <a:lnTo>
                    <a:pt x="142217" y="233472"/>
                  </a:lnTo>
                  <a:lnTo>
                    <a:pt x="158827" y="217239"/>
                  </a:lnTo>
                  <a:lnTo>
                    <a:pt x="175741" y="188370"/>
                  </a:lnTo>
                  <a:lnTo>
                    <a:pt x="176638" y="178222"/>
                  </a:lnTo>
                  <a:lnTo>
                    <a:pt x="171395" y="157589"/>
                  </a:lnTo>
                  <a:lnTo>
                    <a:pt x="158147" y="139840"/>
                  </a:lnTo>
                  <a:lnTo>
                    <a:pt x="149700" y="131831"/>
                  </a:lnTo>
                  <a:lnTo>
                    <a:pt x="140560" y="127662"/>
                  </a:lnTo>
                  <a:lnTo>
                    <a:pt x="121045" y="126149"/>
                  </a:lnTo>
                  <a:lnTo>
                    <a:pt x="90328" y="131874"/>
                  </a:lnTo>
                  <a:lnTo>
                    <a:pt x="64588" y="146569"/>
                  </a:lnTo>
                  <a:lnTo>
                    <a:pt x="1699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7284309" y="3011150"/>
            <a:ext cx="436153" cy="340849"/>
            <a:chOff x="7284309" y="3011150"/>
            <a:chExt cx="436153" cy="340849"/>
          </a:xfrm>
        </p:grpSpPr>
        <p:sp>
          <p:nvSpPr>
            <p:cNvPr id="117" name="Freeform 116"/>
            <p:cNvSpPr/>
            <p:nvPr/>
          </p:nvSpPr>
          <p:spPr>
            <a:xfrm>
              <a:off x="7284309" y="3011150"/>
              <a:ext cx="215521" cy="340849"/>
            </a:xfrm>
            <a:custGeom>
              <a:avLst/>
              <a:gdLst/>
              <a:ahLst/>
              <a:cxnLst/>
              <a:rect l="0" t="0" r="0" b="0"/>
              <a:pathLst>
                <a:path w="215521" h="340849">
                  <a:moveTo>
                    <a:pt x="64582" y="0"/>
                  </a:moveTo>
                  <a:lnTo>
                    <a:pt x="30254" y="60873"/>
                  </a:lnTo>
                  <a:lnTo>
                    <a:pt x="1050" y="99350"/>
                  </a:lnTo>
                  <a:lnTo>
                    <a:pt x="0" y="97818"/>
                  </a:lnTo>
                  <a:lnTo>
                    <a:pt x="471" y="93288"/>
                  </a:lnTo>
                  <a:lnTo>
                    <a:pt x="12311" y="75734"/>
                  </a:lnTo>
                  <a:lnTo>
                    <a:pt x="50885" y="34965"/>
                  </a:lnTo>
                  <a:lnTo>
                    <a:pt x="82880" y="19589"/>
                  </a:lnTo>
                  <a:lnTo>
                    <a:pt x="105470" y="17675"/>
                  </a:lnTo>
                  <a:lnTo>
                    <a:pt x="116407" y="18802"/>
                  </a:lnTo>
                  <a:lnTo>
                    <a:pt x="124868" y="23063"/>
                  </a:lnTo>
                  <a:lnTo>
                    <a:pt x="137389" y="37157"/>
                  </a:lnTo>
                  <a:lnTo>
                    <a:pt x="138857" y="45828"/>
                  </a:lnTo>
                  <a:lnTo>
                    <a:pt x="134248" y="64822"/>
                  </a:lnTo>
                  <a:lnTo>
                    <a:pt x="112225" y="97206"/>
                  </a:lnTo>
                  <a:lnTo>
                    <a:pt x="99015" y="111833"/>
                  </a:lnTo>
                  <a:lnTo>
                    <a:pt x="99236" y="116669"/>
                  </a:lnTo>
                  <a:lnTo>
                    <a:pt x="104062" y="119893"/>
                  </a:lnTo>
                  <a:lnTo>
                    <a:pt x="148680" y="135068"/>
                  </a:lnTo>
                  <a:lnTo>
                    <a:pt x="164740" y="146208"/>
                  </a:lnTo>
                  <a:lnTo>
                    <a:pt x="176557" y="162077"/>
                  </a:lnTo>
                  <a:lnTo>
                    <a:pt x="213803" y="222804"/>
                  </a:lnTo>
                  <a:lnTo>
                    <a:pt x="215520" y="242913"/>
                  </a:lnTo>
                  <a:lnTo>
                    <a:pt x="211214" y="263549"/>
                  </a:lnTo>
                  <a:lnTo>
                    <a:pt x="195636" y="293728"/>
                  </a:lnTo>
                  <a:lnTo>
                    <a:pt x="182880" y="310310"/>
                  </a:lnTo>
                  <a:lnTo>
                    <a:pt x="156955" y="327210"/>
                  </a:lnTo>
                  <a:lnTo>
                    <a:pt x="121458" y="339626"/>
                  </a:lnTo>
                  <a:lnTo>
                    <a:pt x="98048" y="340848"/>
                  </a:lnTo>
                  <a:lnTo>
                    <a:pt x="5405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523198" y="3063792"/>
              <a:ext cx="197264" cy="288123"/>
            </a:xfrm>
            <a:custGeom>
              <a:avLst/>
              <a:gdLst/>
              <a:ahLst/>
              <a:cxnLst/>
              <a:rect l="0" t="0" r="0" b="0"/>
              <a:pathLst>
                <a:path w="197264" h="288123">
                  <a:moveTo>
                    <a:pt x="78377" y="0"/>
                  </a:moveTo>
                  <a:lnTo>
                    <a:pt x="62736" y="17981"/>
                  </a:lnTo>
                  <a:lnTo>
                    <a:pt x="39940" y="75524"/>
                  </a:lnTo>
                  <a:lnTo>
                    <a:pt x="22247" y="135494"/>
                  </a:lnTo>
                  <a:lnTo>
                    <a:pt x="4680" y="189332"/>
                  </a:lnTo>
                  <a:lnTo>
                    <a:pt x="0" y="211660"/>
                  </a:lnTo>
                  <a:lnTo>
                    <a:pt x="1819" y="237181"/>
                  </a:lnTo>
                  <a:lnTo>
                    <a:pt x="15009" y="272267"/>
                  </a:lnTo>
                  <a:lnTo>
                    <a:pt x="23263" y="279777"/>
                  </a:lnTo>
                  <a:lnTo>
                    <a:pt x="44913" y="288122"/>
                  </a:lnTo>
                  <a:lnTo>
                    <a:pt x="70133" y="285592"/>
                  </a:lnTo>
                  <a:lnTo>
                    <a:pt x="129934" y="259660"/>
                  </a:lnTo>
                  <a:lnTo>
                    <a:pt x="161113" y="244353"/>
                  </a:lnTo>
                  <a:lnTo>
                    <a:pt x="177929" y="227924"/>
                  </a:lnTo>
                  <a:lnTo>
                    <a:pt x="194961" y="198945"/>
                  </a:lnTo>
                  <a:lnTo>
                    <a:pt x="197263" y="175378"/>
                  </a:lnTo>
                  <a:lnTo>
                    <a:pt x="196238" y="162542"/>
                  </a:lnTo>
                  <a:lnTo>
                    <a:pt x="190876" y="153985"/>
                  </a:lnTo>
                  <a:lnTo>
                    <a:pt x="182623" y="148280"/>
                  </a:lnTo>
                  <a:lnTo>
                    <a:pt x="172440" y="144477"/>
                  </a:lnTo>
                  <a:lnTo>
                    <a:pt x="162143" y="144281"/>
                  </a:lnTo>
                  <a:lnTo>
                    <a:pt x="141343" y="150303"/>
                  </a:lnTo>
                  <a:lnTo>
                    <a:pt x="107799" y="173233"/>
                  </a:lnTo>
                  <a:lnTo>
                    <a:pt x="4679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7041582" y="970050"/>
            <a:ext cx="523307" cy="399352"/>
            <a:chOff x="7041582" y="970050"/>
            <a:chExt cx="523307" cy="399352"/>
          </a:xfrm>
        </p:grpSpPr>
        <p:sp>
          <p:nvSpPr>
            <p:cNvPr id="120" name="Freeform 119"/>
            <p:cNvSpPr/>
            <p:nvPr/>
          </p:nvSpPr>
          <p:spPr>
            <a:xfrm>
              <a:off x="7041582" y="1013530"/>
              <a:ext cx="296781" cy="355872"/>
            </a:xfrm>
            <a:custGeom>
              <a:avLst/>
              <a:gdLst/>
              <a:ahLst/>
              <a:cxnLst/>
              <a:rect l="0" t="0" r="0" b="0"/>
              <a:pathLst>
                <a:path w="296781" h="355872">
                  <a:moveTo>
                    <a:pt x="44097" y="7734"/>
                  </a:moveTo>
                  <a:lnTo>
                    <a:pt x="9768" y="68607"/>
                  </a:lnTo>
                  <a:lnTo>
                    <a:pt x="3663" y="76392"/>
                  </a:lnTo>
                  <a:lnTo>
                    <a:pt x="764" y="78072"/>
                  </a:lnTo>
                  <a:lnTo>
                    <a:pt x="0" y="75683"/>
                  </a:lnTo>
                  <a:lnTo>
                    <a:pt x="7180" y="46632"/>
                  </a:lnTo>
                  <a:lnTo>
                    <a:pt x="22110" y="22899"/>
                  </a:lnTo>
                  <a:lnTo>
                    <a:pt x="37834" y="11354"/>
                  </a:lnTo>
                  <a:lnTo>
                    <a:pt x="57691" y="3494"/>
                  </a:lnTo>
                  <a:lnTo>
                    <a:pt x="82114" y="0"/>
                  </a:lnTo>
                  <a:lnTo>
                    <a:pt x="105446" y="4687"/>
                  </a:lnTo>
                  <a:lnTo>
                    <a:pt x="135193" y="20479"/>
                  </a:lnTo>
                  <a:lnTo>
                    <a:pt x="158825" y="43096"/>
                  </a:lnTo>
                  <a:lnTo>
                    <a:pt x="177526" y="72024"/>
                  </a:lnTo>
                  <a:lnTo>
                    <a:pt x="201722" y="134174"/>
                  </a:lnTo>
                  <a:lnTo>
                    <a:pt x="205332" y="144670"/>
                  </a:lnTo>
                  <a:lnTo>
                    <a:pt x="203891" y="203542"/>
                  </a:lnTo>
                  <a:lnTo>
                    <a:pt x="199273" y="265257"/>
                  </a:lnTo>
                  <a:lnTo>
                    <a:pt x="192612" y="288305"/>
                  </a:lnTo>
                  <a:lnTo>
                    <a:pt x="169273" y="322165"/>
                  </a:lnTo>
                  <a:lnTo>
                    <a:pt x="142133" y="351384"/>
                  </a:lnTo>
                  <a:lnTo>
                    <a:pt x="132850" y="354987"/>
                  </a:lnTo>
                  <a:lnTo>
                    <a:pt x="110058" y="355871"/>
                  </a:lnTo>
                  <a:lnTo>
                    <a:pt x="90571" y="349245"/>
                  </a:lnTo>
                  <a:lnTo>
                    <a:pt x="74110" y="337331"/>
                  </a:lnTo>
                  <a:lnTo>
                    <a:pt x="58996" y="320338"/>
                  </a:lnTo>
                  <a:lnTo>
                    <a:pt x="55199" y="310893"/>
                  </a:lnTo>
                  <a:lnTo>
                    <a:pt x="54100" y="291040"/>
                  </a:lnTo>
                  <a:lnTo>
                    <a:pt x="60631" y="273638"/>
                  </a:lnTo>
                  <a:lnTo>
                    <a:pt x="65648" y="265722"/>
                  </a:lnTo>
                  <a:lnTo>
                    <a:pt x="80581" y="253806"/>
                  </a:lnTo>
                  <a:lnTo>
                    <a:pt x="89477" y="248991"/>
                  </a:lnTo>
                  <a:lnTo>
                    <a:pt x="108719" y="246760"/>
                  </a:lnTo>
                  <a:lnTo>
                    <a:pt x="149668" y="254860"/>
                  </a:lnTo>
                  <a:lnTo>
                    <a:pt x="212578" y="289238"/>
                  </a:lnTo>
                  <a:lnTo>
                    <a:pt x="254671" y="307142"/>
                  </a:lnTo>
                  <a:lnTo>
                    <a:pt x="296780" y="31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38362" y="970050"/>
              <a:ext cx="226527" cy="346013"/>
            </a:xfrm>
            <a:custGeom>
              <a:avLst/>
              <a:gdLst/>
              <a:ahLst/>
              <a:cxnLst/>
              <a:rect l="0" t="0" r="0" b="0"/>
              <a:pathLst>
                <a:path w="226527" h="346013">
                  <a:moveTo>
                    <a:pt x="0" y="72271"/>
                  </a:moveTo>
                  <a:lnTo>
                    <a:pt x="56215" y="54312"/>
                  </a:lnTo>
                  <a:lnTo>
                    <a:pt x="111666" y="40604"/>
                  </a:lnTo>
                  <a:lnTo>
                    <a:pt x="167910" y="23127"/>
                  </a:lnTo>
                  <a:lnTo>
                    <a:pt x="221027" y="0"/>
                  </a:lnTo>
                  <a:lnTo>
                    <a:pt x="225730" y="693"/>
                  </a:lnTo>
                  <a:lnTo>
                    <a:pt x="226526" y="5835"/>
                  </a:lnTo>
                  <a:lnTo>
                    <a:pt x="221171" y="21687"/>
                  </a:lnTo>
                  <a:lnTo>
                    <a:pt x="192630" y="74700"/>
                  </a:lnTo>
                  <a:lnTo>
                    <a:pt x="160923" y="134144"/>
                  </a:lnTo>
                  <a:lnTo>
                    <a:pt x="134608" y="191033"/>
                  </a:lnTo>
                  <a:lnTo>
                    <a:pt x="113938" y="244819"/>
                  </a:lnTo>
                  <a:lnTo>
                    <a:pt x="86639" y="303050"/>
                  </a:lnTo>
                  <a:lnTo>
                    <a:pt x="73700" y="346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7216168" y="2516310"/>
            <a:ext cx="641365" cy="374748"/>
            <a:chOff x="7216168" y="2516310"/>
            <a:chExt cx="641365" cy="374748"/>
          </a:xfrm>
        </p:grpSpPr>
        <p:sp>
          <p:nvSpPr>
            <p:cNvPr id="123" name="Freeform 122"/>
            <p:cNvSpPr/>
            <p:nvPr/>
          </p:nvSpPr>
          <p:spPr>
            <a:xfrm>
              <a:off x="7216168" y="2516310"/>
              <a:ext cx="343294" cy="374748"/>
            </a:xfrm>
            <a:custGeom>
              <a:avLst/>
              <a:gdLst/>
              <a:ahLst/>
              <a:cxnLst/>
              <a:rect l="0" t="0" r="0" b="0"/>
              <a:pathLst>
                <a:path w="343294" h="374748">
                  <a:moveTo>
                    <a:pt x="111666" y="0"/>
                  </a:moveTo>
                  <a:lnTo>
                    <a:pt x="87620" y="17981"/>
                  </a:lnTo>
                  <a:lnTo>
                    <a:pt x="30967" y="80394"/>
                  </a:lnTo>
                  <a:lnTo>
                    <a:pt x="22772" y="84011"/>
                  </a:lnTo>
                  <a:lnTo>
                    <a:pt x="4308" y="84912"/>
                  </a:lnTo>
                  <a:lnTo>
                    <a:pt x="320" y="82344"/>
                  </a:lnTo>
                  <a:lnTo>
                    <a:pt x="0" y="78293"/>
                  </a:lnTo>
                  <a:lnTo>
                    <a:pt x="5884" y="67553"/>
                  </a:lnTo>
                  <a:lnTo>
                    <a:pt x="31846" y="41593"/>
                  </a:lnTo>
                  <a:lnTo>
                    <a:pt x="70422" y="13936"/>
                  </a:lnTo>
                  <a:lnTo>
                    <a:pt x="112574" y="4129"/>
                  </a:lnTo>
                  <a:lnTo>
                    <a:pt x="156519" y="6813"/>
                  </a:lnTo>
                  <a:lnTo>
                    <a:pt x="193586" y="20607"/>
                  </a:lnTo>
                  <a:lnTo>
                    <a:pt x="221206" y="39511"/>
                  </a:lnTo>
                  <a:lnTo>
                    <a:pt x="238619" y="65520"/>
                  </a:lnTo>
                  <a:lnTo>
                    <a:pt x="253814" y="116494"/>
                  </a:lnTo>
                  <a:lnTo>
                    <a:pt x="256339" y="169438"/>
                  </a:lnTo>
                  <a:lnTo>
                    <a:pt x="249029" y="215800"/>
                  </a:lnTo>
                  <a:lnTo>
                    <a:pt x="226190" y="270269"/>
                  </a:lnTo>
                  <a:lnTo>
                    <a:pt x="191045" y="318691"/>
                  </a:lnTo>
                  <a:lnTo>
                    <a:pt x="142613" y="363282"/>
                  </a:lnTo>
                  <a:lnTo>
                    <a:pt x="118792" y="372029"/>
                  </a:lnTo>
                  <a:lnTo>
                    <a:pt x="93776" y="374747"/>
                  </a:lnTo>
                  <a:lnTo>
                    <a:pt x="70960" y="372055"/>
                  </a:lnTo>
                  <a:lnTo>
                    <a:pt x="52241" y="360720"/>
                  </a:lnTo>
                  <a:lnTo>
                    <a:pt x="43973" y="352784"/>
                  </a:lnTo>
                  <a:lnTo>
                    <a:pt x="40801" y="343984"/>
                  </a:lnTo>
                  <a:lnTo>
                    <a:pt x="41026" y="334608"/>
                  </a:lnTo>
                  <a:lnTo>
                    <a:pt x="43516" y="324847"/>
                  </a:lnTo>
                  <a:lnTo>
                    <a:pt x="55640" y="307764"/>
                  </a:lnTo>
                  <a:lnTo>
                    <a:pt x="92020" y="277732"/>
                  </a:lnTo>
                  <a:lnTo>
                    <a:pt x="153904" y="249833"/>
                  </a:lnTo>
                  <a:lnTo>
                    <a:pt x="205494" y="236437"/>
                  </a:lnTo>
                  <a:lnTo>
                    <a:pt x="253851" y="233052"/>
                  </a:lnTo>
                  <a:lnTo>
                    <a:pt x="313234" y="231909"/>
                  </a:lnTo>
                  <a:lnTo>
                    <a:pt x="34329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40986" y="2543749"/>
              <a:ext cx="316547" cy="313204"/>
            </a:xfrm>
            <a:custGeom>
              <a:avLst/>
              <a:gdLst/>
              <a:ahLst/>
              <a:cxnLst/>
              <a:rect l="0" t="0" r="0" b="0"/>
              <a:pathLst>
                <a:path w="316547" h="313204">
                  <a:moveTo>
                    <a:pt x="155345" y="14676"/>
                  </a:moveTo>
                  <a:lnTo>
                    <a:pt x="138577" y="9086"/>
                  </a:lnTo>
                  <a:lnTo>
                    <a:pt x="120986" y="12581"/>
                  </a:lnTo>
                  <a:lnTo>
                    <a:pt x="81098" y="33889"/>
                  </a:lnTo>
                  <a:lnTo>
                    <a:pt x="55487" y="59363"/>
                  </a:lnTo>
                  <a:lnTo>
                    <a:pt x="20689" y="120186"/>
                  </a:lnTo>
                  <a:lnTo>
                    <a:pt x="6133" y="151613"/>
                  </a:lnTo>
                  <a:lnTo>
                    <a:pt x="0" y="188740"/>
                  </a:lnTo>
                  <a:lnTo>
                    <a:pt x="6333" y="234802"/>
                  </a:lnTo>
                  <a:lnTo>
                    <a:pt x="21969" y="277696"/>
                  </a:lnTo>
                  <a:lnTo>
                    <a:pt x="27824" y="288288"/>
                  </a:lnTo>
                  <a:lnTo>
                    <a:pt x="36405" y="295350"/>
                  </a:lnTo>
                  <a:lnTo>
                    <a:pt x="91531" y="313203"/>
                  </a:lnTo>
                  <a:lnTo>
                    <a:pt x="112946" y="310741"/>
                  </a:lnTo>
                  <a:lnTo>
                    <a:pt x="176377" y="285408"/>
                  </a:lnTo>
                  <a:lnTo>
                    <a:pt x="239571" y="242919"/>
                  </a:lnTo>
                  <a:lnTo>
                    <a:pt x="282641" y="200450"/>
                  </a:lnTo>
                  <a:lnTo>
                    <a:pt x="309231" y="140689"/>
                  </a:lnTo>
                  <a:lnTo>
                    <a:pt x="316546" y="119815"/>
                  </a:lnTo>
                  <a:lnTo>
                    <a:pt x="314338" y="98839"/>
                  </a:lnTo>
                  <a:lnTo>
                    <a:pt x="289190" y="38846"/>
                  </a:lnTo>
                  <a:lnTo>
                    <a:pt x="275664" y="24248"/>
                  </a:lnTo>
                  <a:lnTo>
                    <a:pt x="247147" y="9453"/>
                  </a:lnTo>
                  <a:lnTo>
                    <a:pt x="210752" y="0"/>
                  </a:lnTo>
                  <a:lnTo>
                    <a:pt x="150120" y="8959"/>
                  </a:lnTo>
                  <a:lnTo>
                    <a:pt x="102703" y="25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52725" y="115813"/>
            <a:ext cx="6762709" cy="681617"/>
            <a:chOff x="452725" y="115813"/>
            <a:chExt cx="6762709" cy="681617"/>
          </a:xfrm>
        </p:grpSpPr>
        <p:sp>
          <p:nvSpPr>
            <p:cNvPr id="2" name="Freeform 1"/>
            <p:cNvSpPr/>
            <p:nvPr/>
          </p:nvSpPr>
          <p:spPr>
            <a:xfrm>
              <a:off x="621181" y="252683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7475" y="228040"/>
                  </a:lnTo>
                  <a:lnTo>
                    <a:pt x="19996" y="277098"/>
                  </a:lnTo>
                  <a:lnTo>
                    <a:pt x="23967" y="333069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189512"/>
              <a:ext cx="368498" cy="31587"/>
            </a:xfrm>
            <a:custGeom>
              <a:avLst/>
              <a:gdLst/>
              <a:ahLst/>
              <a:cxnLst/>
              <a:rect l="0" t="0" r="0" b="0"/>
              <a:pathLst>
                <a:path w="368498" h="31587">
                  <a:moveTo>
                    <a:pt x="368497" y="0"/>
                  </a:moveTo>
                  <a:lnTo>
                    <a:pt x="309880" y="0"/>
                  </a:lnTo>
                  <a:lnTo>
                    <a:pt x="248471" y="0"/>
                  </a:lnTo>
                  <a:lnTo>
                    <a:pt x="186948" y="3120"/>
                  </a:lnTo>
                  <a:lnTo>
                    <a:pt x="136110" y="8334"/>
                  </a:lnTo>
                  <a:lnTo>
                    <a:pt x="87122" y="12998"/>
                  </a:lnTo>
                  <a:lnTo>
                    <a:pt x="28648" y="250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4056" y="407381"/>
              <a:ext cx="242828" cy="184932"/>
            </a:xfrm>
            <a:custGeom>
              <a:avLst/>
              <a:gdLst/>
              <a:ahLst/>
              <a:cxnLst/>
              <a:rect l="0" t="0" r="0" b="0"/>
              <a:pathLst>
                <a:path w="242828" h="184932">
                  <a:moveTo>
                    <a:pt x="140866" y="34815"/>
                  </a:moveTo>
                  <a:lnTo>
                    <a:pt x="122885" y="19174"/>
                  </a:lnTo>
                  <a:lnTo>
                    <a:pt x="105968" y="11096"/>
                  </a:lnTo>
                  <a:lnTo>
                    <a:pt x="86751" y="9846"/>
                  </a:lnTo>
                  <a:lnTo>
                    <a:pt x="67682" y="14359"/>
                  </a:lnTo>
                  <a:lnTo>
                    <a:pt x="36376" y="36321"/>
                  </a:lnTo>
                  <a:lnTo>
                    <a:pt x="23066" y="50692"/>
                  </a:lnTo>
                  <a:lnTo>
                    <a:pt x="1149" y="98691"/>
                  </a:lnTo>
                  <a:lnTo>
                    <a:pt x="0" y="119356"/>
                  </a:lnTo>
                  <a:lnTo>
                    <a:pt x="4560" y="139070"/>
                  </a:lnTo>
                  <a:lnTo>
                    <a:pt x="14385" y="155630"/>
                  </a:lnTo>
                  <a:lnTo>
                    <a:pt x="32789" y="167669"/>
                  </a:lnTo>
                  <a:lnTo>
                    <a:pt x="77143" y="184931"/>
                  </a:lnTo>
                  <a:lnTo>
                    <a:pt x="114706" y="184839"/>
                  </a:lnTo>
                  <a:lnTo>
                    <a:pt x="160915" y="173157"/>
                  </a:lnTo>
                  <a:lnTo>
                    <a:pt x="193210" y="154834"/>
                  </a:lnTo>
                  <a:lnTo>
                    <a:pt x="222666" y="127698"/>
                  </a:lnTo>
                  <a:lnTo>
                    <a:pt x="234933" y="107682"/>
                  </a:lnTo>
                  <a:lnTo>
                    <a:pt x="242827" y="71094"/>
                  </a:lnTo>
                  <a:lnTo>
                    <a:pt x="238434" y="50549"/>
                  </a:lnTo>
                  <a:lnTo>
                    <a:pt x="216551" y="18296"/>
                  </a:lnTo>
                  <a:lnTo>
                    <a:pt x="190977" y="2105"/>
                  </a:lnTo>
                  <a:lnTo>
                    <a:pt x="171326" y="0"/>
                  </a:lnTo>
                  <a:lnTo>
                    <a:pt x="140866" y="3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39133" y="357968"/>
              <a:ext cx="103272" cy="198823"/>
            </a:xfrm>
            <a:custGeom>
              <a:avLst/>
              <a:gdLst/>
              <a:ahLst/>
              <a:cxnLst/>
              <a:rect l="0" t="0" r="0" b="0"/>
              <a:pathLst>
                <a:path w="103272" h="198823">
                  <a:moveTo>
                    <a:pt x="19043" y="63171"/>
                  </a:moveTo>
                  <a:lnTo>
                    <a:pt x="19043" y="121788"/>
                  </a:lnTo>
                  <a:lnTo>
                    <a:pt x="27376" y="181505"/>
                  </a:lnTo>
                  <a:lnTo>
                    <a:pt x="27426" y="198822"/>
                  </a:lnTo>
                  <a:lnTo>
                    <a:pt x="25801" y="196889"/>
                  </a:lnTo>
                  <a:lnTo>
                    <a:pt x="8183" y="143079"/>
                  </a:lnTo>
                  <a:lnTo>
                    <a:pt x="0" y="90394"/>
                  </a:lnTo>
                  <a:lnTo>
                    <a:pt x="4172" y="48881"/>
                  </a:lnTo>
                  <a:lnTo>
                    <a:pt x="12823" y="27184"/>
                  </a:lnTo>
                  <a:lnTo>
                    <a:pt x="18406" y="18123"/>
                  </a:lnTo>
                  <a:lnTo>
                    <a:pt x="26807" y="12082"/>
                  </a:lnTo>
                  <a:lnTo>
                    <a:pt x="59818" y="3580"/>
                  </a:lnTo>
                  <a:lnTo>
                    <a:pt x="1032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8424" y="399999"/>
              <a:ext cx="207193" cy="158012"/>
            </a:xfrm>
            <a:custGeom>
              <a:avLst/>
              <a:gdLst/>
              <a:ahLst/>
              <a:cxnLst/>
              <a:rect l="0" t="0" r="0" b="0"/>
              <a:pathLst>
                <a:path w="207193" h="158012">
                  <a:moveTo>
                    <a:pt x="133493" y="115897"/>
                  </a:moveTo>
                  <a:lnTo>
                    <a:pt x="125160" y="78419"/>
                  </a:lnTo>
                  <a:lnTo>
                    <a:pt x="121600" y="54786"/>
                  </a:lnTo>
                  <a:lnTo>
                    <a:pt x="106442" y="22921"/>
                  </a:lnTo>
                  <a:lnTo>
                    <a:pt x="93784" y="5944"/>
                  </a:lnTo>
                  <a:lnTo>
                    <a:pt x="84794" y="1651"/>
                  </a:lnTo>
                  <a:lnTo>
                    <a:pt x="62326" y="0"/>
                  </a:lnTo>
                  <a:lnTo>
                    <a:pt x="28958" y="11237"/>
                  </a:lnTo>
                  <a:lnTo>
                    <a:pt x="13723" y="29217"/>
                  </a:lnTo>
                  <a:lnTo>
                    <a:pt x="4223" y="52806"/>
                  </a:lnTo>
                  <a:lnTo>
                    <a:pt x="0" y="78888"/>
                  </a:lnTo>
                  <a:lnTo>
                    <a:pt x="4363" y="102958"/>
                  </a:lnTo>
                  <a:lnTo>
                    <a:pt x="19973" y="133120"/>
                  </a:lnTo>
                  <a:lnTo>
                    <a:pt x="26227" y="141417"/>
                  </a:lnTo>
                  <a:lnTo>
                    <a:pt x="35076" y="145778"/>
                  </a:lnTo>
                  <a:lnTo>
                    <a:pt x="57387" y="147505"/>
                  </a:lnTo>
                  <a:lnTo>
                    <a:pt x="76661" y="141253"/>
                  </a:lnTo>
                  <a:lnTo>
                    <a:pt x="85077" y="136311"/>
                  </a:lnTo>
                  <a:lnTo>
                    <a:pt x="97546" y="121460"/>
                  </a:lnTo>
                  <a:lnTo>
                    <a:pt x="122581" y="62819"/>
                  </a:lnTo>
                  <a:lnTo>
                    <a:pt x="127474" y="49023"/>
                  </a:lnTo>
                  <a:lnTo>
                    <a:pt x="124202" y="71882"/>
                  </a:lnTo>
                  <a:lnTo>
                    <a:pt x="126451" y="104805"/>
                  </a:lnTo>
                  <a:lnTo>
                    <a:pt x="132703" y="125005"/>
                  </a:lnTo>
                  <a:lnTo>
                    <a:pt x="143280" y="141782"/>
                  </a:lnTo>
                  <a:lnTo>
                    <a:pt x="151716" y="147192"/>
                  </a:lnTo>
                  <a:lnTo>
                    <a:pt x="207192" y="1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8787" y="42113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8805" y="143509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8787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8787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9290" y="344495"/>
              <a:ext cx="157086" cy="208507"/>
            </a:xfrm>
            <a:custGeom>
              <a:avLst/>
              <a:gdLst/>
              <a:ahLst/>
              <a:cxnLst/>
              <a:rect l="0" t="0" r="0" b="0"/>
              <a:pathLst>
                <a:path w="157086" h="208507">
                  <a:moveTo>
                    <a:pt x="100596" y="24002"/>
                  </a:moveTo>
                  <a:lnTo>
                    <a:pt x="82615" y="8361"/>
                  </a:lnTo>
                  <a:lnTo>
                    <a:pt x="65698" y="283"/>
                  </a:lnTo>
                  <a:lnTo>
                    <a:pt x="56273" y="0"/>
                  </a:lnTo>
                  <a:lnTo>
                    <a:pt x="36443" y="5926"/>
                  </a:lnTo>
                  <a:lnTo>
                    <a:pt x="11137" y="22415"/>
                  </a:lnTo>
                  <a:lnTo>
                    <a:pt x="2345" y="41624"/>
                  </a:lnTo>
                  <a:lnTo>
                    <a:pt x="0" y="53298"/>
                  </a:lnTo>
                  <a:lnTo>
                    <a:pt x="776" y="63420"/>
                  </a:lnTo>
                  <a:lnTo>
                    <a:pt x="7878" y="80905"/>
                  </a:lnTo>
                  <a:lnTo>
                    <a:pt x="15387" y="86504"/>
                  </a:lnTo>
                  <a:lnTo>
                    <a:pt x="68650" y="101816"/>
                  </a:lnTo>
                  <a:lnTo>
                    <a:pt x="129938" y="130291"/>
                  </a:lnTo>
                  <a:lnTo>
                    <a:pt x="141214" y="136975"/>
                  </a:lnTo>
                  <a:lnTo>
                    <a:pt x="148732" y="146111"/>
                  </a:lnTo>
                  <a:lnTo>
                    <a:pt x="157085" y="168740"/>
                  </a:lnTo>
                  <a:lnTo>
                    <a:pt x="156972" y="178985"/>
                  </a:lnTo>
                  <a:lnTo>
                    <a:pt x="150608" y="196609"/>
                  </a:lnTo>
                  <a:lnTo>
                    <a:pt x="143296" y="202244"/>
                  </a:lnTo>
                  <a:lnTo>
                    <a:pt x="122693" y="208506"/>
                  </a:lnTo>
                  <a:lnTo>
                    <a:pt x="75386" y="204522"/>
                  </a:lnTo>
                  <a:lnTo>
                    <a:pt x="58482" y="202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98613" y="373921"/>
              <a:ext cx="143958" cy="149397"/>
            </a:xfrm>
            <a:custGeom>
              <a:avLst/>
              <a:gdLst/>
              <a:ahLst/>
              <a:cxnLst/>
              <a:rect l="0" t="0" r="0" b="0"/>
              <a:pathLst>
                <a:path w="143958" h="149397">
                  <a:moveTo>
                    <a:pt x="7086" y="68275"/>
                  </a:moveTo>
                  <a:lnTo>
                    <a:pt x="69179" y="62686"/>
                  </a:lnTo>
                  <a:lnTo>
                    <a:pt x="110988" y="49147"/>
                  </a:lnTo>
                  <a:lnTo>
                    <a:pt x="127744" y="37937"/>
                  </a:lnTo>
                  <a:lnTo>
                    <a:pt x="130809" y="30502"/>
                  </a:lnTo>
                  <a:lnTo>
                    <a:pt x="130512" y="22036"/>
                  </a:lnTo>
                  <a:lnTo>
                    <a:pt x="127974" y="12883"/>
                  </a:lnTo>
                  <a:lnTo>
                    <a:pt x="121603" y="6781"/>
                  </a:lnTo>
                  <a:lnTo>
                    <a:pt x="102046" y="0"/>
                  </a:lnTo>
                  <a:lnTo>
                    <a:pt x="64728" y="1772"/>
                  </a:lnTo>
                  <a:lnTo>
                    <a:pt x="29624" y="9706"/>
                  </a:lnTo>
                  <a:lnTo>
                    <a:pt x="20942" y="15191"/>
                  </a:lnTo>
                  <a:lnTo>
                    <a:pt x="8175" y="30644"/>
                  </a:lnTo>
                  <a:lnTo>
                    <a:pt x="0" y="64664"/>
                  </a:lnTo>
                  <a:lnTo>
                    <a:pt x="3167" y="98791"/>
                  </a:lnTo>
                  <a:lnTo>
                    <a:pt x="11583" y="117323"/>
                  </a:lnTo>
                  <a:lnTo>
                    <a:pt x="17103" y="125540"/>
                  </a:lnTo>
                  <a:lnTo>
                    <a:pt x="32595" y="137790"/>
                  </a:lnTo>
                  <a:lnTo>
                    <a:pt x="52349" y="145964"/>
                  </a:lnTo>
                  <a:lnTo>
                    <a:pt x="89777" y="149396"/>
                  </a:lnTo>
                  <a:lnTo>
                    <a:pt x="125824" y="143524"/>
                  </a:lnTo>
                  <a:lnTo>
                    <a:pt x="143957" y="131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19086" y="334227"/>
              <a:ext cx="239381" cy="181670"/>
            </a:xfrm>
            <a:custGeom>
              <a:avLst/>
              <a:gdLst/>
              <a:ahLst/>
              <a:cxnLst/>
              <a:rect l="0" t="0" r="0" b="0"/>
              <a:pathLst>
                <a:path w="239381" h="181670">
                  <a:moveTo>
                    <a:pt x="123566" y="65855"/>
                  </a:moveTo>
                  <a:lnTo>
                    <a:pt x="129156" y="49088"/>
                  </a:lnTo>
                  <a:lnTo>
                    <a:pt x="128780" y="31497"/>
                  </a:lnTo>
                  <a:lnTo>
                    <a:pt x="127042" y="21893"/>
                  </a:lnTo>
                  <a:lnTo>
                    <a:pt x="122374" y="14320"/>
                  </a:lnTo>
                  <a:lnTo>
                    <a:pt x="107828" y="2787"/>
                  </a:lnTo>
                  <a:lnTo>
                    <a:pt x="86546" y="0"/>
                  </a:lnTo>
                  <a:lnTo>
                    <a:pt x="63829" y="3831"/>
                  </a:lnTo>
                  <a:lnTo>
                    <a:pt x="37886" y="19142"/>
                  </a:lnTo>
                  <a:lnTo>
                    <a:pt x="22705" y="31836"/>
                  </a:lnTo>
                  <a:lnTo>
                    <a:pt x="6594" y="63314"/>
                  </a:lnTo>
                  <a:lnTo>
                    <a:pt x="0" y="102277"/>
                  </a:lnTo>
                  <a:lnTo>
                    <a:pt x="4697" y="123377"/>
                  </a:lnTo>
                  <a:lnTo>
                    <a:pt x="9225" y="132279"/>
                  </a:lnTo>
                  <a:lnTo>
                    <a:pt x="23615" y="145290"/>
                  </a:lnTo>
                  <a:lnTo>
                    <a:pt x="32366" y="150397"/>
                  </a:lnTo>
                  <a:lnTo>
                    <a:pt x="51447" y="152953"/>
                  </a:lnTo>
                  <a:lnTo>
                    <a:pt x="71626" y="149019"/>
                  </a:lnTo>
                  <a:lnTo>
                    <a:pt x="92293" y="139472"/>
                  </a:lnTo>
                  <a:lnTo>
                    <a:pt x="106937" y="124310"/>
                  </a:lnTo>
                  <a:lnTo>
                    <a:pt x="125871" y="85981"/>
                  </a:lnTo>
                  <a:lnTo>
                    <a:pt x="129782" y="82782"/>
                  </a:lnTo>
                  <a:lnTo>
                    <a:pt x="133559" y="84159"/>
                  </a:lnTo>
                  <a:lnTo>
                    <a:pt x="189661" y="142392"/>
                  </a:lnTo>
                  <a:lnTo>
                    <a:pt x="239380" y="18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16435" y="273593"/>
              <a:ext cx="182474" cy="473156"/>
            </a:xfrm>
            <a:custGeom>
              <a:avLst/>
              <a:gdLst/>
              <a:ahLst/>
              <a:cxnLst/>
              <a:rect l="0" t="0" r="0" b="0"/>
              <a:pathLst>
                <a:path w="182474" h="473156">
                  <a:moveTo>
                    <a:pt x="10528" y="126489"/>
                  </a:moveTo>
                  <a:lnTo>
                    <a:pt x="10528" y="185106"/>
                  </a:lnTo>
                  <a:lnTo>
                    <a:pt x="16594" y="238110"/>
                  </a:lnTo>
                  <a:lnTo>
                    <a:pt x="17148" y="299982"/>
                  </a:lnTo>
                  <a:lnTo>
                    <a:pt x="20285" y="354909"/>
                  </a:lnTo>
                  <a:lnTo>
                    <a:pt x="17785" y="410818"/>
                  </a:lnTo>
                  <a:lnTo>
                    <a:pt x="10314" y="472768"/>
                  </a:lnTo>
                  <a:lnTo>
                    <a:pt x="8046" y="473155"/>
                  </a:lnTo>
                  <a:lnTo>
                    <a:pt x="5364" y="469904"/>
                  </a:lnTo>
                  <a:lnTo>
                    <a:pt x="1059" y="431064"/>
                  </a:lnTo>
                  <a:lnTo>
                    <a:pt x="209" y="375212"/>
                  </a:lnTo>
                  <a:lnTo>
                    <a:pt x="41" y="313790"/>
                  </a:lnTo>
                  <a:lnTo>
                    <a:pt x="12" y="265174"/>
                  </a:lnTo>
                  <a:lnTo>
                    <a:pt x="2" y="204750"/>
                  </a:lnTo>
                  <a:lnTo>
                    <a:pt x="0" y="147754"/>
                  </a:lnTo>
                  <a:lnTo>
                    <a:pt x="5589" y="97025"/>
                  </a:lnTo>
                  <a:lnTo>
                    <a:pt x="24450" y="42541"/>
                  </a:lnTo>
                  <a:lnTo>
                    <a:pt x="49803" y="5792"/>
                  </a:lnTo>
                  <a:lnTo>
                    <a:pt x="57769" y="1571"/>
                  </a:lnTo>
                  <a:lnTo>
                    <a:pt x="75978" y="0"/>
                  </a:lnTo>
                  <a:lnTo>
                    <a:pt x="92649" y="6321"/>
                  </a:lnTo>
                  <a:lnTo>
                    <a:pt x="128005" y="29443"/>
                  </a:lnTo>
                  <a:lnTo>
                    <a:pt x="141899" y="49043"/>
                  </a:lnTo>
                  <a:lnTo>
                    <a:pt x="171458" y="106109"/>
                  </a:lnTo>
                  <a:lnTo>
                    <a:pt x="182473" y="144107"/>
                  </a:lnTo>
                  <a:lnTo>
                    <a:pt x="181315" y="167075"/>
                  </a:lnTo>
                  <a:lnTo>
                    <a:pt x="170662" y="185862"/>
                  </a:lnTo>
                  <a:lnTo>
                    <a:pt x="154228" y="200840"/>
                  </a:lnTo>
                  <a:lnTo>
                    <a:pt x="135226" y="211397"/>
                  </a:lnTo>
                  <a:lnTo>
                    <a:pt x="93619" y="218328"/>
                  </a:lnTo>
                  <a:lnTo>
                    <a:pt x="31585" y="210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13477" y="336911"/>
              <a:ext cx="176441" cy="164400"/>
            </a:xfrm>
            <a:custGeom>
              <a:avLst/>
              <a:gdLst/>
              <a:ahLst/>
              <a:cxnLst/>
              <a:rect l="0" t="0" r="0" b="0"/>
              <a:pathLst>
                <a:path w="176441" h="164400">
                  <a:moveTo>
                    <a:pt x="139870" y="31586"/>
                  </a:moveTo>
                  <a:lnTo>
                    <a:pt x="123102" y="20408"/>
                  </a:lnTo>
                  <a:lnTo>
                    <a:pt x="99272" y="18039"/>
                  </a:lnTo>
                  <a:lnTo>
                    <a:pt x="47493" y="26050"/>
                  </a:lnTo>
                  <a:lnTo>
                    <a:pt x="28233" y="38484"/>
                  </a:lnTo>
                  <a:lnTo>
                    <a:pt x="13044" y="55709"/>
                  </a:lnTo>
                  <a:lnTo>
                    <a:pt x="2394" y="75063"/>
                  </a:lnTo>
                  <a:lnTo>
                    <a:pt x="0" y="95363"/>
                  </a:lnTo>
                  <a:lnTo>
                    <a:pt x="4006" y="114913"/>
                  </a:lnTo>
                  <a:lnTo>
                    <a:pt x="13585" y="131401"/>
                  </a:lnTo>
                  <a:lnTo>
                    <a:pt x="37721" y="153838"/>
                  </a:lnTo>
                  <a:lnTo>
                    <a:pt x="60155" y="161959"/>
                  </a:lnTo>
                  <a:lnTo>
                    <a:pt x="84554" y="164399"/>
                  </a:lnTo>
                  <a:lnTo>
                    <a:pt x="107096" y="161584"/>
                  </a:lnTo>
                  <a:lnTo>
                    <a:pt x="139518" y="147833"/>
                  </a:lnTo>
                  <a:lnTo>
                    <a:pt x="157651" y="129265"/>
                  </a:lnTo>
                  <a:lnTo>
                    <a:pt x="165762" y="117762"/>
                  </a:lnTo>
                  <a:lnTo>
                    <a:pt x="174774" y="89384"/>
                  </a:lnTo>
                  <a:lnTo>
                    <a:pt x="176440" y="59613"/>
                  </a:lnTo>
                  <a:lnTo>
                    <a:pt x="165393" y="25462"/>
                  </a:lnTo>
                  <a:lnTo>
                    <a:pt x="150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16518" y="305326"/>
              <a:ext cx="259766" cy="201757"/>
            </a:xfrm>
            <a:custGeom>
              <a:avLst/>
              <a:gdLst/>
              <a:ahLst/>
              <a:cxnLst/>
              <a:rect l="0" t="0" r="0" b="0"/>
              <a:pathLst>
                <a:path w="259766" h="201757">
                  <a:moveTo>
                    <a:pt x="0" y="42114"/>
                  </a:moveTo>
                  <a:lnTo>
                    <a:pt x="3119" y="84806"/>
                  </a:lnTo>
                  <a:lnTo>
                    <a:pt x="21331" y="147450"/>
                  </a:lnTo>
                  <a:lnTo>
                    <a:pt x="29367" y="167309"/>
                  </a:lnTo>
                  <a:lnTo>
                    <a:pt x="40738" y="183934"/>
                  </a:lnTo>
                  <a:lnTo>
                    <a:pt x="56710" y="196002"/>
                  </a:lnTo>
                  <a:lnTo>
                    <a:pt x="65883" y="200858"/>
                  </a:lnTo>
                  <a:lnTo>
                    <a:pt x="74338" y="201756"/>
                  </a:lnTo>
                  <a:lnTo>
                    <a:pt x="89971" y="196514"/>
                  </a:lnTo>
                  <a:lnTo>
                    <a:pt x="111926" y="174820"/>
                  </a:lnTo>
                  <a:lnTo>
                    <a:pt x="139730" y="115448"/>
                  </a:lnTo>
                  <a:lnTo>
                    <a:pt x="142286" y="114400"/>
                  </a:lnTo>
                  <a:lnTo>
                    <a:pt x="152628" y="145387"/>
                  </a:lnTo>
                  <a:lnTo>
                    <a:pt x="176508" y="175077"/>
                  </a:lnTo>
                  <a:lnTo>
                    <a:pt x="184352" y="178719"/>
                  </a:lnTo>
                  <a:lnTo>
                    <a:pt x="202427" y="179647"/>
                  </a:lnTo>
                  <a:lnTo>
                    <a:pt x="210990" y="175916"/>
                  </a:lnTo>
                  <a:lnTo>
                    <a:pt x="226744" y="162413"/>
                  </a:lnTo>
                  <a:lnTo>
                    <a:pt x="247516" y="117913"/>
                  </a:lnTo>
                  <a:lnTo>
                    <a:pt x="259765" y="70995"/>
                  </a:lnTo>
                  <a:lnTo>
                    <a:pt x="259071" y="33904"/>
                  </a:lnTo>
                  <a:lnTo>
                    <a:pt x="254353" y="15068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32373" y="292238"/>
              <a:ext cx="147400" cy="205864"/>
            </a:xfrm>
            <a:custGeom>
              <a:avLst/>
              <a:gdLst/>
              <a:ahLst/>
              <a:cxnLst/>
              <a:rect l="0" t="0" r="0" b="0"/>
              <a:pathLst>
                <a:path w="147400" h="205864">
                  <a:moveTo>
                    <a:pt x="0" y="76259"/>
                  </a:moveTo>
                  <a:lnTo>
                    <a:pt x="43962" y="90913"/>
                  </a:lnTo>
                  <a:lnTo>
                    <a:pt x="63992" y="91351"/>
                  </a:lnTo>
                  <a:lnTo>
                    <a:pt x="84593" y="86476"/>
                  </a:lnTo>
                  <a:lnTo>
                    <a:pt x="105447" y="76510"/>
                  </a:lnTo>
                  <a:lnTo>
                    <a:pt x="120175" y="61163"/>
                  </a:lnTo>
                  <a:lnTo>
                    <a:pt x="125740" y="52157"/>
                  </a:lnTo>
                  <a:lnTo>
                    <a:pt x="127110" y="42643"/>
                  </a:lnTo>
                  <a:lnTo>
                    <a:pt x="122394" y="22714"/>
                  </a:lnTo>
                  <a:lnTo>
                    <a:pt x="109379" y="8398"/>
                  </a:lnTo>
                  <a:lnTo>
                    <a:pt x="100995" y="2942"/>
                  </a:lnTo>
                  <a:lnTo>
                    <a:pt x="82321" y="0"/>
                  </a:lnTo>
                  <a:lnTo>
                    <a:pt x="72428" y="853"/>
                  </a:lnTo>
                  <a:lnTo>
                    <a:pt x="63493" y="6101"/>
                  </a:lnTo>
                  <a:lnTo>
                    <a:pt x="47327" y="24411"/>
                  </a:lnTo>
                  <a:lnTo>
                    <a:pt x="30660" y="61026"/>
                  </a:lnTo>
                  <a:lnTo>
                    <a:pt x="28444" y="87816"/>
                  </a:lnTo>
                  <a:lnTo>
                    <a:pt x="36554" y="137553"/>
                  </a:lnTo>
                  <a:lnTo>
                    <a:pt x="51645" y="164870"/>
                  </a:lnTo>
                  <a:lnTo>
                    <a:pt x="70934" y="187782"/>
                  </a:lnTo>
                  <a:lnTo>
                    <a:pt x="97056" y="203799"/>
                  </a:lnTo>
                  <a:lnTo>
                    <a:pt x="116835" y="205863"/>
                  </a:lnTo>
                  <a:lnTo>
                    <a:pt x="147399" y="202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53471" y="273740"/>
              <a:ext cx="200043" cy="199588"/>
            </a:xfrm>
            <a:custGeom>
              <a:avLst/>
              <a:gdLst/>
              <a:ahLst/>
              <a:cxnLst/>
              <a:rect l="0" t="0" r="0" b="0"/>
              <a:pathLst>
                <a:path w="200043" h="199588">
                  <a:moveTo>
                    <a:pt x="0" y="94757"/>
                  </a:moveTo>
                  <a:lnTo>
                    <a:pt x="5589" y="153374"/>
                  </a:lnTo>
                  <a:lnTo>
                    <a:pt x="14654" y="193753"/>
                  </a:lnTo>
                  <a:lnTo>
                    <a:pt x="17959" y="199359"/>
                  </a:lnTo>
                  <a:lnTo>
                    <a:pt x="21331" y="199587"/>
                  </a:lnTo>
                  <a:lnTo>
                    <a:pt x="24749" y="196229"/>
                  </a:lnTo>
                  <a:lnTo>
                    <a:pt x="25428" y="180020"/>
                  </a:lnTo>
                  <a:lnTo>
                    <a:pt x="22803" y="118073"/>
                  </a:lnTo>
                  <a:lnTo>
                    <a:pt x="32624" y="66044"/>
                  </a:lnTo>
                  <a:lnTo>
                    <a:pt x="40236" y="44561"/>
                  </a:lnTo>
                  <a:lnTo>
                    <a:pt x="51418" y="27214"/>
                  </a:lnTo>
                  <a:lnTo>
                    <a:pt x="67306" y="14825"/>
                  </a:lnTo>
                  <a:lnTo>
                    <a:pt x="87236" y="6589"/>
                  </a:lnTo>
                  <a:lnTo>
                    <a:pt x="141278" y="130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96143" y="115813"/>
              <a:ext cx="10096" cy="473783"/>
            </a:xfrm>
            <a:custGeom>
              <a:avLst/>
              <a:gdLst/>
              <a:ahLst/>
              <a:cxnLst/>
              <a:rect l="0" t="0" r="0" b="0"/>
              <a:pathLst>
                <a:path w="10096" h="473783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8670" y="212501"/>
                  </a:lnTo>
                  <a:lnTo>
                    <a:pt x="9673" y="263135"/>
                  </a:lnTo>
                  <a:lnTo>
                    <a:pt x="9970" y="318951"/>
                  </a:lnTo>
                  <a:lnTo>
                    <a:pt x="10058" y="374354"/>
                  </a:lnTo>
                  <a:lnTo>
                    <a:pt x="10084" y="427815"/>
                  </a:lnTo>
                  <a:lnTo>
                    <a:pt x="1009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79896" y="305326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8071" y="14654"/>
                  </a:lnTo>
                  <a:lnTo>
                    <a:pt x="151108" y="27028"/>
                  </a:lnTo>
                  <a:lnTo>
                    <a:pt x="97916" y="33805"/>
                  </a:lnTo>
                  <a:lnTo>
                    <a:pt x="36464" y="410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53158" y="389554"/>
              <a:ext cx="203124" cy="176114"/>
            </a:xfrm>
            <a:custGeom>
              <a:avLst/>
              <a:gdLst/>
              <a:ahLst/>
              <a:cxnLst/>
              <a:rect l="0" t="0" r="0" b="0"/>
              <a:pathLst>
                <a:path w="203124" h="176114">
                  <a:moveTo>
                    <a:pt x="116292" y="31585"/>
                  </a:moveTo>
                  <a:lnTo>
                    <a:pt x="82670" y="25520"/>
                  </a:lnTo>
                  <a:lnTo>
                    <a:pt x="57676" y="28110"/>
                  </a:lnTo>
                  <a:lnTo>
                    <a:pt x="37208" y="36280"/>
                  </a:lnTo>
                  <a:lnTo>
                    <a:pt x="20313" y="48880"/>
                  </a:lnTo>
                  <a:lnTo>
                    <a:pt x="5004" y="66178"/>
                  </a:lnTo>
                  <a:lnTo>
                    <a:pt x="1156" y="75704"/>
                  </a:lnTo>
                  <a:lnTo>
                    <a:pt x="0" y="95647"/>
                  </a:lnTo>
                  <a:lnTo>
                    <a:pt x="5926" y="126606"/>
                  </a:lnTo>
                  <a:lnTo>
                    <a:pt x="20680" y="152416"/>
                  </a:lnTo>
                  <a:lnTo>
                    <a:pt x="36364" y="164447"/>
                  </a:lnTo>
                  <a:lnTo>
                    <a:pt x="45459" y="169293"/>
                  </a:lnTo>
                  <a:lnTo>
                    <a:pt x="86206" y="176113"/>
                  </a:lnTo>
                  <a:lnTo>
                    <a:pt x="124146" y="172544"/>
                  </a:lnTo>
                  <a:lnTo>
                    <a:pt x="143569" y="164034"/>
                  </a:lnTo>
                  <a:lnTo>
                    <a:pt x="188472" y="131609"/>
                  </a:lnTo>
                  <a:lnTo>
                    <a:pt x="200235" y="113475"/>
                  </a:lnTo>
                  <a:lnTo>
                    <a:pt x="203123" y="93717"/>
                  </a:lnTo>
                  <a:lnTo>
                    <a:pt x="199338" y="73237"/>
                  </a:lnTo>
                  <a:lnTo>
                    <a:pt x="184052" y="43147"/>
                  </a:lnTo>
                  <a:lnTo>
                    <a:pt x="171364" y="26585"/>
                  </a:lnTo>
                  <a:lnTo>
                    <a:pt x="145478" y="9697"/>
                  </a:lnTo>
                  <a:lnTo>
                    <a:pt x="952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45919" y="387766"/>
              <a:ext cx="228942" cy="191332"/>
            </a:xfrm>
            <a:custGeom>
              <a:avLst/>
              <a:gdLst/>
              <a:ahLst/>
              <a:cxnLst/>
              <a:rect l="0" t="0" r="0" b="0"/>
              <a:pathLst>
                <a:path w="228942" h="191332">
                  <a:moveTo>
                    <a:pt x="123656" y="64959"/>
                  </a:moveTo>
                  <a:lnTo>
                    <a:pt x="123656" y="42602"/>
                  </a:lnTo>
                  <a:lnTo>
                    <a:pt x="120147" y="33677"/>
                  </a:lnTo>
                  <a:lnTo>
                    <a:pt x="106888" y="17521"/>
                  </a:lnTo>
                  <a:lnTo>
                    <a:pt x="79693" y="860"/>
                  </a:lnTo>
                  <a:lnTo>
                    <a:pt x="70951" y="0"/>
                  </a:lnTo>
                  <a:lnTo>
                    <a:pt x="54998" y="5282"/>
                  </a:lnTo>
                  <a:lnTo>
                    <a:pt x="32863" y="21411"/>
                  </a:lnTo>
                  <a:lnTo>
                    <a:pt x="21692" y="40535"/>
                  </a:lnTo>
                  <a:lnTo>
                    <a:pt x="2430" y="97271"/>
                  </a:lnTo>
                  <a:lnTo>
                    <a:pt x="0" y="135234"/>
                  </a:lnTo>
                  <a:lnTo>
                    <a:pt x="3577" y="158193"/>
                  </a:lnTo>
                  <a:lnTo>
                    <a:pt x="12186" y="176976"/>
                  </a:lnTo>
                  <a:lnTo>
                    <a:pt x="17757" y="185261"/>
                  </a:lnTo>
                  <a:lnTo>
                    <a:pt x="26150" y="189614"/>
                  </a:lnTo>
                  <a:lnTo>
                    <a:pt x="47955" y="191331"/>
                  </a:lnTo>
                  <a:lnTo>
                    <a:pt x="67004" y="185075"/>
                  </a:lnTo>
                  <a:lnTo>
                    <a:pt x="98298" y="161995"/>
                  </a:lnTo>
                  <a:lnTo>
                    <a:pt x="119912" y="136214"/>
                  </a:lnTo>
                  <a:lnTo>
                    <a:pt x="127841" y="113396"/>
                  </a:lnTo>
                  <a:lnTo>
                    <a:pt x="129955" y="100760"/>
                  </a:lnTo>
                  <a:lnTo>
                    <a:pt x="129025" y="94675"/>
                  </a:lnTo>
                  <a:lnTo>
                    <a:pt x="126066" y="92959"/>
                  </a:lnTo>
                  <a:lnTo>
                    <a:pt x="121753" y="94154"/>
                  </a:lnTo>
                  <a:lnTo>
                    <a:pt x="120047" y="98460"/>
                  </a:lnTo>
                  <a:lnTo>
                    <a:pt x="121272" y="112604"/>
                  </a:lnTo>
                  <a:lnTo>
                    <a:pt x="128836" y="127468"/>
                  </a:lnTo>
                  <a:lnTo>
                    <a:pt x="152755" y="156075"/>
                  </a:lnTo>
                  <a:lnTo>
                    <a:pt x="172464" y="163947"/>
                  </a:lnTo>
                  <a:lnTo>
                    <a:pt x="228941" y="170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01301" y="347512"/>
              <a:ext cx="186443" cy="449918"/>
            </a:xfrm>
            <a:custGeom>
              <a:avLst/>
              <a:gdLst/>
              <a:ahLst/>
              <a:cxnLst/>
              <a:rect l="0" t="0" r="0" b="0"/>
              <a:pathLst>
                <a:path w="186443" h="449918">
                  <a:moveTo>
                    <a:pt x="20999" y="147327"/>
                  </a:moveTo>
                  <a:lnTo>
                    <a:pt x="11934" y="205944"/>
                  </a:lnTo>
                  <a:lnTo>
                    <a:pt x="10760" y="268523"/>
                  </a:lnTo>
                  <a:lnTo>
                    <a:pt x="10556" y="319847"/>
                  </a:lnTo>
                  <a:lnTo>
                    <a:pt x="10496" y="370929"/>
                  </a:lnTo>
                  <a:lnTo>
                    <a:pt x="10476" y="430705"/>
                  </a:lnTo>
                  <a:lnTo>
                    <a:pt x="10473" y="449917"/>
                  </a:lnTo>
                  <a:lnTo>
                    <a:pt x="10471" y="399029"/>
                  </a:lnTo>
                  <a:lnTo>
                    <a:pt x="10471" y="352017"/>
                  </a:lnTo>
                  <a:lnTo>
                    <a:pt x="9301" y="302212"/>
                  </a:lnTo>
                  <a:lnTo>
                    <a:pt x="2138" y="239749"/>
                  </a:lnTo>
                  <a:lnTo>
                    <a:pt x="593" y="188749"/>
                  </a:lnTo>
                  <a:lnTo>
                    <a:pt x="135" y="136593"/>
                  </a:lnTo>
                  <a:lnTo>
                    <a:pt x="0" y="87215"/>
                  </a:lnTo>
                  <a:lnTo>
                    <a:pt x="2308" y="58609"/>
                  </a:lnTo>
                  <a:lnTo>
                    <a:pt x="16761" y="23944"/>
                  </a:lnTo>
                  <a:lnTo>
                    <a:pt x="29254" y="6312"/>
                  </a:lnTo>
                  <a:lnTo>
                    <a:pt x="38200" y="1845"/>
                  </a:lnTo>
                  <a:lnTo>
                    <a:pt x="60620" y="0"/>
                  </a:lnTo>
                  <a:lnTo>
                    <a:pt x="93960" y="11128"/>
                  </a:lnTo>
                  <a:lnTo>
                    <a:pt x="142733" y="37019"/>
                  </a:lnTo>
                  <a:lnTo>
                    <a:pt x="168333" y="64730"/>
                  </a:lnTo>
                  <a:lnTo>
                    <a:pt x="179288" y="84881"/>
                  </a:lnTo>
                  <a:lnTo>
                    <a:pt x="186442" y="121545"/>
                  </a:lnTo>
                  <a:lnTo>
                    <a:pt x="181877" y="145227"/>
                  </a:lnTo>
                  <a:lnTo>
                    <a:pt x="177384" y="156456"/>
                  </a:lnTo>
                  <a:lnTo>
                    <a:pt x="159914" y="175171"/>
                  </a:lnTo>
                  <a:lnTo>
                    <a:pt x="136551" y="188948"/>
                  </a:lnTo>
                  <a:lnTo>
                    <a:pt x="110570" y="195071"/>
                  </a:lnTo>
                  <a:lnTo>
                    <a:pt x="56408" y="190991"/>
                  </a:lnTo>
                  <a:lnTo>
                    <a:pt x="31528" y="189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35648" y="351668"/>
              <a:ext cx="161619" cy="206775"/>
            </a:xfrm>
            <a:custGeom>
              <a:avLst/>
              <a:gdLst/>
              <a:ahLst/>
              <a:cxnLst/>
              <a:rect l="0" t="0" r="0" b="0"/>
              <a:pathLst>
                <a:path w="161619" h="206775">
                  <a:moveTo>
                    <a:pt x="134093" y="48414"/>
                  </a:moveTo>
                  <a:lnTo>
                    <a:pt x="128504" y="31647"/>
                  </a:lnTo>
                  <a:lnTo>
                    <a:pt x="116401" y="17176"/>
                  </a:lnTo>
                  <a:lnTo>
                    <a:pt x="108260" y="10041"/>
                  </a:lnTo>
                  <a:lnTo>
                    <a:pt x="86737" y="2114"/>
                  </a:lnTo>
                  <a:lnTo>
                    <a:pt x="74446" y="0"/>
                  </a:lnTo>
                  <a:lnTo>
                    <a:pt x="63913" y="2100"/>
                  </a:lnTo>
                  <a:lnTo>
                    <a:pt x="45970" y="13792"/>
                  </a:lnTo>
                  <a:lnTo>
                    <a:pt x="22714" y="40106"/>
                  </a:lnTo>
                  <a:lnTo>
                    <a:pt x="6595" y="70129"/>
                  </a:lnTo>
                  <a:lnTo>
                    <a:pt x="0" y="106841"/>
                  </a:lnTo>
                  <a:lnTo>
                    <a:pt x="3634" y="147354"/>
                  </a:lnTo>
                  <a:lnTo>
                    <a:pt x="12160" y="168817"/>
                  </a:lnTo>
                  <a:lnTo>
                    <a:pt x="24918" y="186155"/>
                  </a:lnTo>
                  <a:lnTo>
                    <a:pt x="42287" y="201659"/>
                  </a:lnTo>
                  <a:lnTo>
                    <a:pt x="51832" y="205560"/>
                  </a:lnTo>
                  <a:lnTo>
                    <a:pt x="71796" y="206774"/>
                  </a:lnTo>
                  <a:lnTo>
                    <a:pt x="102767" y="200881"/>
                  </a:lnTo>
                  <a:lnTo>
                    <a:pt x="128580" y="186136"/>
                  </a:lnTo>
                  <a:lnTo>
                    <a:pt x="151047" y="166950"/>
                  </a:lnTo>
                  <a:lnTo>
                    <a:pt x="159175" y="147110"/>
                  </a:lnTo>
                  <a:lnTo>
                    <a:pt x="161618" y="121525"/>
                  </a:lnTo>
                  <a:lnTo>
                    <a:pt x="155246" y="77746"/>
                  </a:lnTo>
                  <a:lnTo>
                    <a:pt x="139060" y="48396"/>
                  </a:lnTo>
                  <a:lnTo>
                    <a:pt x="113036" y="16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01326" y="336911"/>
              <a:ext cx="284270" cy="192653"/>
            </a:xfrm>
            <a:custGeom>
              <a:avLst/>
              <a:gdLst/>
              <a:ahLst/>
              <a:cxnLst/>
              <a:rect l="0" t="0" r="0" b="0"/>
              <a:pathLst>
                <a:path w="284270" h="192653">
                  <a:moveTo>
                    <a:pt x="0" y="21057"/>
                  </a:moveTo>
                  <a:lnTo>
                    <a:pt x="8333" y="58535"/>
                  </a:lnTo>
                  <a:lnTo>
                    <a:pt x="18645" y="115203"/>
                  </a:lnTo>
                  <a:lnTo>
                    <a:pt x="35240" y="168376"/>
                  </a:lnTo>
                  <a:lnTo>
                    <a:pt x="48417" y="183239"/>
                  </a:lnTo>
                  <a:lnTo>
                    <a:pt x="56845" y="188840"/>
                  </a:lnTo>
                  <a:lnTo>
                    <a:pt x="67142" y="190234"/>
                  </a:lnTo>
                  <a:lnTo>
                    <a:pt x="91062" y="185544"/>
                  </a:lnTo>
                  <a:lnTo>
                    <a:pt x="100482" y="179848"/>
                  </a:lnTo>
                  <a:lnTo>
                    <a:pt x="114070" y="164161"/>
                  </a:lnTo>
                  <a:lnTo>
                    <a:pt x="128295" y="135598"/>
                  </a:lnTo>
                  <a:lnTo>
                    <a:pt x="134330" y="99319"/>
                  </a:lnTo>
                  <a:lnTo>
                    <a:pt x="134007" y="94289"/>
                  </a:lnTo>
                  <a:lnTo>
                    <a:pt x="132622" y="94445"/>
                  </a:lnTo>
                  <a:lnTo>
                    <a:pt x="130528" y="98058"/>
                  </a:lnTo>
                  <a:lnTo>
                    <a:pt x="131323" y="111432"/>
                  </a:lnTo>
                  <a:lnTo>
                    <a:pt x="141364" y="148614"/>
                  </a:lnTo>
                  <a:lnTo>
                    <a:pt x="156789" y="173755"/>
                  </a:lnTo>
                  <a:lnTo>
                    <a:pt x="172630" y="185629"/>
                  </a:lnTo>
                  <a:lnTo>
                    <a:pt x="181767" y="190434"/>
                  </a:lnTo>
                  <a:lnTo>
                    <a:pt x="204398" y="192652"/>
                  </a:lnTo>
                  <a:lnTo>
                    <a:pt x="228884" y="188569"/>
                  </a:lnTo>
                  <a:lnTo>
                    <a:pt x="251465" y="178955"/>
                  </a:lnTo>
                  <a:lnTo>
                    <a:pt x="266960" y="160644"/>
                  </a:lnTo>
                  <a:lnTo>
                    <a:pt x="276577" y="136908"/>
                  </a:lnTo>
                  <a:lnTo>
                    <a:pt x="282750" y="80423"/>
                  </a:lnTo>
                  <a:lnTo>
                    <a:pt x="283819" y="36697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32047" y="333249"/>
              <a:ext cx="185176" cy="221859"/>
            </a:xfrm>
            <a:custGeom>
              <a:avLst/>
              <a:gdLst/>
              <a:ahLst/>
              <a:cxnLst/>
              <a:rect l="0" t="0" r="0" b="0"/>
              <a:pathLst>
                <a:path w="185176" h="221859">
                  <a:moveTo>
                    <a:pt x="37776" y="77362"/>
                  </a:moveTo>
                  <a:lnTo>
                    <a:pt x="75255" y="85695"/>
                  </a:lnTo>
                  <a:lnTo>
                    <a:pt x="110102" y="84120"/>
                  </a:lnTo>
                  <a:lnTo>
                    <a:pt x="130753" y="78026"/>
                  </a:lnTo>
                  <a:lnTo>
                    <a:pt x="147729" y="67519"/>
                  </a:lnTo>
                  <a:lnTo>
                    <a:pt x="153193" y="59101"/>
                  </a:lnTo>
                  <a:lnTo>
                    <a:pt x="159262" y="37271"/>
                  </a:lnTo>
                  <a:lnTo>
                    <a:pt x="157372" y="28408"/>
                  </a:lnTo>
                  <a:lnTo>
                    <a:pt x="152602" y="21329"/>
                  </a:lnTo>
                  <a:lnTo>
                    <a:pt x="137942" y="10344"/>
                  </a:lnTo>
                  <a:lnTo>
                    <a:pt x="119730" y="1563"/>
                  </a:lnTo>
                  <a:lnTo>
                    <a:pt x="99936" y="0"/>
                  </a:lnTo>
                  <a:lnTo>
                    <a:pt x="58633" y="8528"/>
                  </a:lnTo>
                  <a:lnTo>
                    <a:pt x="32778" y="23691"/>
                  </a:lnTo>
                  <a:lnTo>
                    <a:pt x="10300" y="54181"/>
                  </a:lnTo>
                  <a:lnTo>
                    <a:pt x="0" y="98439"/>
                  </a:lnTo>
                  <a:lnTo>
                    <a:pt x="2537" y="137419"/>
                  </a:lnTo>
                  <a:lnTo>
                    <a:pt x="13925" y="160206"/>
                  </a:lnTo>
                  <a:lnTo>
                    <a:pt x="44244" y="197841"/>
                  </a:lnTo>
                  <a:lnTo>
                    <a:pt x="76868" y="214965"/>
                  </a:lnTo>
                  <a:lnTo>
                    <a:pt x="121759" y="221858"/>
                  </a:lnTo>
                  <a:lnTo>
                    <a:pt x="148801" y="217232"/>
                  </a:lnTo>
                  <a:lnTo>
                    <a:pt x="185175" y="203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90922" y="336911"/>
              <a:ext cx="115814" cy="238433"/>
            </a:xfrm>
            <a:custGeom>
              <a:avLst/>
              <a:gdLst/>
              <a:ahLst/>
              <a:cxnLst/>
              <a:rect l="0" t="0" r="0" b="0"/>
              <a:pathLst>
                <a:path w="115814" h="238433">
                  <a:moveTo>
                    <a:pt x="0" y="63171"/>
                  </a:moveTo>
                  <a:lnTo>
                    <a:pt x="17958" y="126599"/>
                  </a:lnTo>
                  <a:lnTo>
                    <a:pt x="38641" y="189536"/>
                  </a:lnTo>
                  <a:lnTo>
                    <a:pt x="50314" y="219936"/>
                  </a:lnTo>
                  <a:lnTo>
                    <a:pt x="61746" y="236570"/>
                  </a:lnTo>
                  <a:lnTo>
                    <a:pt x="64561" y="238432"/>
                  </a:lnTo>
                  <a:lnTo>
                    <a:pt x="65268" y="236164"/>
                  </a:lnTo>
                  <a:lnTo>
                    <a:pt x="48639" y="178018"/>
                  </a:lnTo>
                  <a:lnTo>
                    <a:pt x="18967" y="115729"/>
                  </a:lnTo>
                  <a:lnTo>
                    <a:pt x="13029" y="78614"/>
                  </a:lnTo>
                  <a:lnTo>
                    <a:pt x="17879" y="54827"/>
                  </a:lnTo>
                  <a:lnTo>
                    <a:pt x="22448" y="43570"/>
                  </a:lnTo>
                  <a:lnTo>
                    <a:pt x="30173" y="34896"/>
                  </a:lnTo>
                  <a:lnTo>
                    <a:pt x="73074" y="1256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48849" y="494839"/>
              <a:ext cx="66585" cy="189514"/>
            </a:xfrm>
            <a:custGeom>
              <a:avLst/>
              <a:gdLst/>
              <a:ahLst/>
              <a:cxnLst/>
              <a:rect l="0" t="0" r="0" b="0"/>
              <a:pathLst>
                <a:path w="66585" h="189514">
                  <a:moveTo>
                    <a:pt x="0" y="0"/>
                  </a:moveTo>
                  <a:lnTo>
                    <a:pt x="55226" y="57565"/>
                  </a:lnTo>
                  <a:lnTo>
                    <a:pt x="64709" y="75887"/>
                  </a:lnTo>
                  <a:lnTo>
                    <a:pt x="66584" y="98848"/>
                  </a:lnTo>
                  <a:lnTo>
                    <a:pt x="56385" y="155910"/>
                  </a:lnTo>
                  <a:lnTo>
                    <a:pt x="5264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159446" y="2039125"/>
            <a:ext cx="1853906" cy="929912"/>
            <a:chOff x="2159446" y="2039125"/>
            <a:chExt cx="1853906" cy="929912"/>
          </a:xfrm>
        </p:grpSpPr>
        <p:sp>
          <p:nvSpPr>
            <p:cNvPr id="29" name="Freeform 28"/>
            <p:cNvSpPr/>
            <p:nvPr/>
          </p:nvSpPr>
          <p:spPr>
            <a:xfrm>
              <a:off x="2159446" y="2105699"/>
              <a:ext cx="251581" cy="831752"/>
            </a:xfrm>
            <a:custGeom>
              <a:avLst/>
              <a:gdLst/>
              <a:ahLst/>
              <a:cxnLst/>
              <a:rect l="0" t="0" r="0" b="0"/>
              <a:pathLst>
                <a:path w="251581" h="831752">
                  <a:moveTo>
                    <a:pt x="230523" y="0"/>
                  </a:moveTo>
                  <a:lnTo>
                    <a:pt x="177817" y="37086"/>
                  </a:lnTo>
                  <a:lnTo>
                    <a:pt x="125324" y="95240"/>
                  </a:lnTo>
                  <a:lnTo>
                    <a:pt x="87106" y="153052"/>
                  </a:lnTo>
                  <a:lnTo>
                    <a:pt x="58651" y="215889"/>
                  </a:lnTo>
                  <a:lnTo>
                    <a:pt x="33619" y="278388"/>
                  </a:lnTo>
                  <a:lnTo>
                    <a:pt x="11474" y="336400"/>
                  </a:lnTo>
                  <a:lnTo>
                    <a:pt x="2622" y="392522"/>
                  </a:lnTo>
                  <a:lnTo>
                    <a:pt x="0" y="453605"/>
                  </a:lnTo>
                  <a:lnTo>
                    <a:pt x="4812" y="510568"/>
                  </a:lnTo>
                  <a:lnTo>
                    <a:pt x="13647" y="564490"/>
                  </a:lnTo>
                  <a:lnTo>
                    <a:pt x="35518" y="626708"/>
                  </a:lnTo>
                  <a:lnTo>
                    <a:pt x="65488" y="684058"/>
                  </a:lnTo>
                  <a:lnTo>
                    <a:pt x="109094" y="746098"/>
                  </a:lnTo>
                  <a:lnTo>
                    <a:pt x="158487" y="786236"/>
                  </a:lnTo>
                  <a:lnTo>
                    <a:pt x="213304" y="817042"/>
                  </a:lnTo>
                  <a:lnTo>
                    <a:pt x="251580" y="831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11952" y="2284683"/>
              <a:ext cx="20214" cy="526426"/>
            </a:xfrm>
            <a:custGeom>
              <a:avLst/>
              <a:gdLst/>
              <a:ahLst/>
              <a:cxnLst/>
              <a:rect l="0" t="0" r="0" b="0"/>
              <a:pathLst>
                <a:path w="20214" h="526426">
                  <a:moveTo>
                    <a:pt x="20213" y="0"/>
                  </a:moveTo>
                  <a:lnTo>
                    <a:pt x="5559" y="53028"/>
                  </a:lnTo>
                  <a:lnTo>
                    <a:pt x="1054" y="101110"/>
                  </a:lnTo>
                  <a:lnTo>
                    <a:pt x="0" y="142814"/>
                  </a:lnTo>
                  <a:lnTo>
                    <a:pt x="2526" y="202973"/>
                  </a:lnTo>
                  <a:lnTo>
                    <a:pt x="8271" y="265222"/>
                  </a:lnTo>
                  <a:lnTo>
                    <a:pt x="9266" y="325159"/>
                  </a:lnTo>
                  <a:lnTo>
                    <a:pt x="9499" y="367954"/>
                  </a:lnTo>
                  <a:lnTo>
                    <a:pt x="9630" y="428388"/>
                  </a:lnTo>
                  <a:lnTo>
                    <a:pt x="9668" y="480220"/>
                  </a:lnTo>
                  <a:lnTo>
                    <a:pt x="9685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71413" y="2316269"/>
              <a:ext cx="339696" cy="360868"/>
            </a:xfrm>
            <a:custGeom>
              <a:avLst/>
              <a:gdLst/>
              <a:ahLst/>
              <a:cxnLst/>
              <a:rect l="0" t="0" r="0" b="0"/>
              <a:pathLst>
                <a:path w="339696" h="360868">
                  <a:moveTo>
                    <a:pt x="339695" y="242156"/>
                  </a:moveTo>
                  <a:lnTo>
                    <a:pt x="277603" y="256810"/>
                  </a:lnTo>
                  <a:lnTo>
                    <a:pt x="226218" y="278759"/>
                  </a:lnTo>
                  <a:lnTo>
                    <a:pt x="174127" y="305624"/>
                  </a:lnTo>
                  <a:lnTo>
                    <a:pt x="111742" y="339291"/>
                  </a:lnTo>
                  <a:lnTo>
                    <a:pt x="55910" y="360867"/>
                  </a:lnTo>
                  <a:lnTo>
                    <a:pt x="18395" y="360648"/>
                  </a:lnTo>
                  <a:lnTo>
                    <a:pt x="9681" y="355075"/>
                  </a:lnTo>
                  <a:lnTo>
                    <a:pt x="3872" y="346681"/>
                  </a:lnTo>
                  <a:lnTo>
                    <a:pt x="0" y="336406"/>
                  </a:lnTo>
                  <a:lnTo>
                    <a:pt x="139" y="293998"/>
                  </a:lnTo>
                  <a:lnTo>
                    <a:pt x="11836" y="235672"/>
                  </a:lnTo>
                  <a:lnTo>
                    <a:pt x="35464" y="179090"/>
                  </a:lnTo>
                  <a:lnTo>
                    <a:pt x="62661" y="122854"/>
                  </a:lnTo>
                  <a:lnTo>
                    <a:pt x="82158" y="66685"/>
                  </a:lnTo>
                  <a:lnTo>
                    <a:pt x="94155" y="19888"/>
                  </a:lnTo>
                  <a:lnTo>
                    <a:pt x="975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15613" y="2547774"/>
              <a:ext cx="311393" cy="263335"/>
            </a:xfrm>
            <a:custGeom>
              <a:avLst/>
              <a:gdLst/>
              <a:ahLst/>
              <a:cxnLst/>
              <a:rect l="0" t="0" r="0" b="0"/>
              <a:pathLst>
                <a:path w="311393" h="263335">
                  <a:moveTo>
                    <a:pt x="6065" y="263334"/>
                  </a:moveTo>
                  <a:lnTo>
                    <a:pt x="0" y="230882"/>
                  </a:lnTo>
                  <a:lnTo>
                    <a:pt x="5035" y="173403"/>
                  </a:lnTo>
                  <a:lnTo>
                    <a:pt x="14263" y="113451"/>
                  </a:lnTo>
                  <a:lnTo>
                    <a:pt x="21723" y="64882"/>
                  </a:lnTo>
                  <a:lnTo>
                    <a:pt x="42867" y="22663"/>
                  </a:lnTo>
                  <a:lnTo>
                    <a:pt x="55957" y="5851"/>
                  </a:lnTo>
                  <a:lnTo>
                    <a:pt x="65063" y="1601"/>
                  </a:lnTo>
                  <a:lnTo>
                    <a:pt x="87659" y="0"/>
                  </a:lnTo>
                  <a:lnTo>
                    <a:pt x="107060" y="6307"/>
                  </a:lnTo>
                  <a:lnTo>
                    <a:pt x="123481" y="18079"/>
                  </a:lnTo>
                  <a:lnTo>
                    <a:pt x="174410" y="79571"/>
                  </a:lnTo>
                  <a:lnTo>
                    <a:pt x="208165" y="131109"/>
                  </a:lnTo>
                  <a:lnTo>
                    <a:pt x="255901" y="194074"/>
                  </a:lnTo>
                  <a:lnTo>
                    <a:pt x="263869" y="203123"/>
                  </a:lnTo>
                  <a:lnTo>
                    <a:pt x="282082" y="213177"/>
                  </a:lnTo>
                  <a:lnTo>
                    <a:pt x="311392" y="221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37492" y="2526839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168456" y="0"/>
                  </a:moveTo>
                  <a:lnTo>
                    <a:pt x="151645" y="19151"/>
                  </a:lnTo>
                  <a:lnTo>
                    <a:pt x="113369" y="78806"/>
                  </a:lnTo>
                  <a:lnTo>
                    <a:pt x="82635" y="139276"/>
                  </a:lnTo>
                  <a:lnTo>
                    <a:pt x="56159" y="200142"/>
                  </a:lnTo>
                  <a:lnTo>
                    <a:pt x="24105" y="26160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40915" y="2183578"/>
              <a:ext cx="228246" cy="275748"/>
            </a:xfrm>
            <a:custGeom>
              <a:avLst/>
              <a:gdLst/>
              <a:ahLst/>
              <a:cxnLst/>
              <a:rect l="0" t="0" r="0" b="0"/>
              <a:pathLst>
                <a:path w="228246" h="275748">
                  <a:moveTo>
                    <a:pt x="7147" y="69520"/>
                  </a:moveTo>
                  <a:lnTo>
                    <a:pt x="16722" y="45473"/>
                  </a:lnTo>
                  <a:lnTo>
                    <a:pt x="46550" y="9927"/>
                  </a:lnTo>
                  <a:lnTo>
                    <a:pt x="66383" y="2090"/>
                  </a:lnTo>
                  <a:lnTo>
                    <a:pt x="78223" y="0"/>
                  </a:lnTo>
                  <a:lnTo>
                    <a:pt x="97618" y="3917"/>
                  </a:lnTo>
                  <a:lnTo>
                    <a:pt x="129133" y="25496"/>
                  </a:lnTo>
                  <a:lnTo>
                    <a:pt x="145196" y="51017"/>
                  </a:lnTo>
                  <a:lnTo>
                    <a:pt x="157365" y="86394"/>
                  </a:lnTo>
                  <a:lnTo>
                    <a:pt x="158528" y="109775"/>
                  </a:lnTo>
                  <a:lnTo>
                    <a:pt x="146665" y="164032"/>
                  </a:lnTo>
                  <a:lnTo>
                    <a:pt x="125224" y="226256"/>
                  </a:lnTo>
                  <a:lnTo>
                    <a:pt x="94258" y="265433"/>
                  </a:lnTo>
                  <a:lnTo>
                    <a:pt x="74329" y="273576"/>
                  </a:lnTo>
                  <a:lnTo>
                    <a:pt x="62464" y="275747"/>
                  </a:lnTo>
                  <a:lnTo>
                    <a:pt x="39921" y="271921"/>
                  </a:lnTo>
                  <a:lnTo>
                    <a:pt x="28996" y="267625"/>
                  </a:lnTo>
                  <a:lnTo>
                    <a:pt x="13738" y="253493"/>
                  </a:lnTo>
                  <a:lnTo>
                    <a:pt x="8031" y="244811"/>
                  </a:lnTo>
                  <a:lnTo>
                    <a:pt x="0" y="210235"/>
                  </a:lnTo>
                  <a:lnTo>
                    <a:pt x="4361" y="187042"/>
                  </a:lnTo>
                  <a:lnTo>
                    <a:pt x="8799" y="175944"/>
                  </a:lnTo>
                  <a:lnTo>
                    <a:pt x="23089" y="160494"/>
                  </a:lnTo>
                  <a:lnTo>
                    <a:pt x="31813" y="154736"/>
                  </a:lnTo>
                  <a:lnTo>
                    <a:pt x="50865" y="151457"/>
                  </a:lnTo>
                  <a:lnTo>
                    <a:pt x="97281" y="158885"/>
                  </a:lnTo>
                  <a:lnTo>
                    <a:pt x="153937" y="183353"/>
                  </a:lnTo>
                  <a:lnTo>
                    <a:pt x="211424" y="203097"/>
                  </a:lnTo>
                  <a:lnTo>
                    <a:pt x="228245" y="206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27046" y="2126756"/>
              <a:ext cx="259871" cy="842281"/>
            </a:xfrm>
            <a:custGeom>
              <a:avLst/>
              <a:gdLst/>
              <a:ahLst/>
              <a:cxnLst/>
              <a:rect l="0" t="0" r="0" b="0"/>
              <a:pathLst>
                <a:path w="259871" h="842281">
                  <a:moveTo>
                    <a:pt x="0" y="0"/>
                  </a:moveTo>
                  <a:lnTo>
                    <a:pt x="42692" y="26025"/>
                  </a:lnTo>
                  <a:lnTo>
                    <a:pt x="102216" y="81545"/>
                  </a:lnTo>
                  <a:lnTo>
                    <a:pt x="148382" y="136950"/>
                  </a:lnTo>
                  <a:lnTo>
                    <a:pt x="186588" y="198324"/>
                  </a:lnTo>
                  <a:lnTo>
                    <a:pt x="211422" y="250265"/>
                  </a:lnTo>
                  <a:lnTo>
                    <a:pt x="234829" y="308792"/>
                  </a:lnTo>
                  <a:lnTo>
                    <a:pt x="251930" y="362813"/>
                  </a:lnTo>
                  <a:lnTo>
                    <a:pt x="259870" y="412047"/>
                  </a:lnTo>
                  <a:lnTo>
                    <a:pt x="259103" y="463679"/>
                  </a:lnTo>
                  <a:lnTo>
                    <a:pt x="251466" y="512903"/>
                  </a:lnTo>
                  <a:lnTo>
                    <a:pt x="238406" y="565868"/>
                  </a:lnTo>
                  <a:lnTo>
                    <a:pt x="223391" y="618531"/>
                  </a:lnTo>
                  <a:lnTo>
                    <a:pt x="199108" y="673994"/>
                  </a:lnTo>
                  <a:lnTo>
                    <a:pt x="171781" y="718831"/>
                  </a:lnTo>
                  <a:lnTo>
                    <a:pt x="122822" y="780254"/>
                  </a:lnTo>
                  <a:lnTo>
                    <a:pt x="73700" y="8422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91474" y="2039125"/>
              <a:ext cx="221878" cy="269345"/>
            </a:xfrm>
            <a:custGeom>
              <a:avLst/>
              <a:gdLst/>
              <a:ahLst/>
              <a:cxnLst/>
              <a:rect l="0" t="0" r="0" b="0"/>
              <a:pathLst>
                <a:path w="221878" h="269345">
                  <a:moveTo>
                    <a:pt x="61956" y="13932"/>
                  </a:moveTo>
                  <a:lnTo>
                    <a:pt x="0" y="64478"/>
                  </a:lnTo>
                  <a:lnTo>
                    <a:pt x="3614" y="56284"/>
                  </a:lnTo>
                  <a:lnTo>
                    <a:pt x="38122" y="17154"/>
                  </a:lnTo>
                  <a:lnTo>
                    <a:pt x="64253" y="1888"/>
                  </a:lnTo>
                  <a:lnTo>
                    <a:pt x="87153" y="0"/>
                  </a:lnTo>
                  <a:lnTo>
                    <a:pt x="110589" y="4230"/>
                  </a:lnTo>
                  <a:lnTo>
                    <a:pt x="128804" y="13909"/>
                  </a:lnTo>
                  <a:lnTo>
                    <a:pt x="134597" y="22106"/>
                  </a:lnTo>
                  <a:lnTo>
                    <a:pt x="141034" y="43691"/>
                  </a:lnTo>
                  <a:lnTo>
                    <a:pt x="137656" y="65762"/>
                  </a:lnTo>
                  <a:lnTo>
                    <a:pt x="122600" y="94799"/>
                  </a:lnTo>
                  <a:lnTo>
                    <a:pt x="108796" y="109534"/>
                  </a:lnTo>
                  <a:lnTo>
                    <a:pt x="88313" y="122067"/>
                  </a:lnTo>
                  <a:lnTo>
                    <a:pt x="90055" y="122287"/>
                  </a:lnTo>
                  <a:lnTo>
                    <a:pt x="123658" y="119823"/>
                  </a:lnTo>
                  <a:lnTo>
                    <a:pt x="156277" y="124986"/>
                  </a:lnTo>
                  <a:lnTo>
                    <a:pt x="182579" y="139513"/>
                  </a:lnTo>
                  <a:lnTo>
                    <a:pt x="205191" y="158636"/>
                  </a:lnTo>
                  <a:lnTo>
                    <a:pt x="221119" y="184709"/>
                  </a:lnTo>
                  <a:lnTo>
                    <a:pt x="221877" y="194464"/>
                  </a:lnTo>
                  <a:lnTo>
                    <a:pt x="216480" y="214661"/>
                  </a:lnTo>
                  <a:lnTo>
                    <a:pt x="203163" y="232216"/>
                  </a:lnTo>
                  <a:lnTo>
                    <a:pt x="185546" y="246648"/>
                  </a:lnTo>
                  <a:lnTo>
                    <a:pt x="135293" y="269344"/>
                  </a:lnTo>
                  <a:lnTo>
                    <a:pt x="98373" y="269244"/>
                  </a:lnTo>
                  <a:lnTo>
                    <a:pt x="47774" y="258628"/>
                  </a:lnTo>
                  <a:lnTo>
                    <a:pt x="30370" y="256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601575" y="115813"/>
            <a:ext cx="1842488" cy="989680"/>
            <a:chOff x="7601575" y="115813"/>
            <a:chExt cx="1842488" cy="989680"/>
          </a:xfrm>
        </p:grpSpPr>
        <p:sp>
          <p:nvSpPr>
            <p:cNvPr id="38" name="Freeform 37"/>
            <p:cNvSpPr/>
            <p:nvPr/>
          </p:nvSpPr>
          <p:spPr>
            <a:xfrm>
              <a:off x="7601575" y="373327"/>
              <a:ext cx="374232" cy="289969"/>
            </a:xfrm>
            <a:custGeom>
              <a:avLst/>
              <a:gdLst/>
              <a:ahLst/>
              <a:cxnLst/>
              <a:rect l="0" t="0" r="0" b="0"/>
              <a:pathLst>
                <a:path w="374232" h="289969">
                  <a:moveTo>
                    <a:pt x="0" y="47812"/>
                  </a:moveTo>
                  <a:lnTo>
                    <a:pt x="0" y="96743"/>
                  </a:lnTo>
                  <a:lnTo>
                    <a:pt x="5589" y="155874"/>
                  </a:lnTo>
                  <a:lnTo>
                    <a:pt x="14653" y="204093"/>
                  </a:lnTo>
                  <a:lnTo>
                    <a:pt x="18622" y="263213"/>
                  </a:lnTo>
                  <a:lnTo>
                    <a:pt x="14905" y="287435"/>
                  </a:lnTo>
                  <a:lnTo>
                    <a:pt x="13447" y="289449"/>
                  </a:lnTo>
                  <a:lnTo>
                    <a:pt x="3549" y="227088"/>
                  </a:lnTo>
                  <a:lnTo>
                    <a:pt x="1052" y="179180"/>
                  </a:lnTo>
                  <a:lnTo>
                    <a:pt x="312" y="129110"/>
                  </a:lnTo>
                  <a:lnTo>
                    <a:pt x="2432" y="84119"/>
                  </a:lnTo>
                  <a:lnTo>
                    <a:pt x="22923" y="30114"/>
                  </a:lnTo>
                  <a:lnTo>
                    <a:pt x="29321" y="18466"/>
                  </a:lnTo>
                  <a:lnTo>
                    <a:pt x="38264" y="10701"/>
                  </a:lnTo>
                  <a:lnTo>
                    <a:pt x="60680" y="2073"/>
                  </a:lnTo>
                  <a:lnTo>
                    <a:pt x="72039" y="3281"/>
                  </a:lnTo>
                  <a:lnTo>
                    <a:pt x="94018" y="13983"/>
                  </a:lnTo>
                  <a:lnTo>
                    <a:pt x="135555" y="49449"/>
                  </a:lnTo>
                  <a:lnTo>
                    <a:pt x="174840" y="106260"/>
                  </a:lnTo>
                  <a:lnTo>
                    <a:pt x="185165" y="146758"/>
                  </a:lnTo>
                  <a:lnTo>
                    <a:pt x="185445" y="151211"/>
                  </a:lnTo>
                  <a:lnTo>
                    <a:pt x="182635" y="143680"/>
                  </a:lnTo>
                  <a:lnTo>
                    <a:pt x="180876" y="94652"/>
                  </a:lnTo>
                  <a:lnTo>
                    <a:pt x="188773" y="59741"/>
                  </a:lnTo>
                  <a:lnTo>
                    <a:pt x="211810" y="19623"/>
                  </a:lnTo>
                  <a:lnTo>
                    <a:pt x="218415" y="11472"/>
                  </a:lnTo>
                  <a:lnTo>
                    <a:pt x="238234" y="2415"/>
                  </a:lnTo>
                  <a:lnTo>
                    <a:pt x="250069" y="0"/>
                  </a:lnTo>
                  <a:lnTo>
                    <a:pt x="261469" y="1900"/>
                  </a:lnTo>
                  <a:lnTo>
                    <a:pt x="283494" y="13369"/>
                  </a:lnTo>
                  <a:lnTo>
                    <a:pt x="315625" y="39557"/>
                  </a:lnTo>
                  <a:lnTo>
                    <a:pt x="336194" y="69543"/>
                  </a:lnTo>
                  <a:lnTo>
                    <a:pt x="352454" y="112286"/>
                  </a:lnTo>
                  <a:lnTo>
                    <a:pt x="360000" y="164576"/>
                  </a:lnTo>
                  <a:lnTo>
                    <a:pt x="366819" y="219966"/>
                  </a:lnTo>
                  <a:lnTo>
                    <a:pt x="374231" y="265222"/>
                  </a:lnTo>
                  <a:lnTo>
                    <a:pt x="368498" y="289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35475" y="326383"/>
              <a:ext cx="165593" cy="315876"/>
            </a:xfrm>
            <a:custGeom>
              <a:avLst/>
              <a:gdLst/>
              <a:ahLst/>
              <a:cxnLst/>
              <a:rect l="0" t="0" r="0" b="0"/>
              <a:pathLst>
                <a:path w="165593" h="315876">
                  <a:moveTo>
                    <a:pt x="18825" y="42114"/>
                  </a:moveTo>
                  <a:lnTo>
                    <a:pt x="10492" y="79592"/>
                  </a:lnTo>
                  <a:lnTo>
                    <a:pt x="3142" y="131015"/>
                  </a:lnTo>
                  <a:lnTo>
                    <a:pt x="0" y="185063"/>
                  </a:lnTo>
                  <a:lnTo>
                    <a:pt x="6974" y="247159"/>
                  </a:lnTo>
                  <a:lnTo>
                    <a:pt x="13494" y="282632"/>
                  </a:lnTo>
                  <a:lnTo>
                    <a:pt x="28424" y="309781"/>
                  </a:lnTo>
                  <a:lnTo>
                    <a:pt x="35753" y="314145"/>
                  </a:lnTo>
                  <a:lnTo>
                    <a:pt x="53254" y="315875"/>
                  </a:lnTo>
                  <a:lnTo>
                    <a:pt x="69612" y="309625"/>
                  </a:lnTo>
                  <a:lnTo>
                    <a:pt x="120493" y="266357"/>
                  </a:lnTo>
                  <a:lnTo>
                    <a:pt x="136036" y="239968"/>
                  </a:lnTo>
                  <a:lnTo>
                    <a:pt x="155418" y="180892"/>
                  </a:lnTo>
                  <a:lnTo>
                    <a:pt x="163023" y="144844"/>
                  </a:lnTo>
                  <a:lnTo>
                    <a:pt x="165592" y="90742"/>
                  </a:lnTo>
                  <a:lnTo>
                    <a:pt x="158864" y="31269"/>
                  </a:lnTo>
                  <a:lnTo>
                    <a:pt x="1556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64870" y="115813"/>
              <a:ext cx="58386" cy="558011"/>
            </a:xfrm>
            <a:custGeom>
              <a:avLst/>
              <a:gdLst/>
              <a:ahLst/>
              <a:cxnLst/>
              <a:rect l="0" t="0" r="0" b="0"/>
              <a:pathLst>
                <a:path w="58386" h="558011">
                  <a:moveTo>
                    <a:pt x="0" y="0"/>
                  </a:moveTo>
                  <a:lnTo>
                    <a:pt x="9066" y="58617"/>
                  </a:lnTo>
                  <a:lnTo>
                    <a:pt x="10096" y="110175"/>
                  </a:lnTo>
                  <a:lnTo>
                    <a:pt x="15989" y="158726"/>
                  </a:lnTo>
                  <a:lnTo>
                    <a:pt x="25144" y="219515"/>
                  </a:lnTo>
                  <a:lnTo>
                    <a:pt x="31842" y="265628"/>
                  </a:lnTo>
                  <a:lnTo>
                    <a:pt x="39071" y="328269"/>
                  </a:lnTo>
                  <a:lnTo>
                    <a:pt x="47102" y="385767"/>
                  </a:lnTo>
                  <a:lnTo>
                    <a:pt x="51001" y="436785"/>
                  </a:lnTo>
                  <a:lnTo>
                    <a:pt x="58385" y="492861"/>
                  </a:lnTo>
                  <a:lnTo>
                    <a:pt x="54123" y="538426"/>
                  </a:lnTo>
                  <a:lnTo>
                    <a:pt x="52643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17554" y="157927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81758"/>
                  </a:lnTo>
                  <a:lnTo>
                    <a:pt x="0" y="244133"/>
                  </a:lnTo>
                  <a:lnTo>
                    <a:pt x="0" y="301514"/>
                  </a:lnTo>
                  <a:lnTo>
                    <a:pt x="0" y="364148"/>
                  </a:lnTo>
                  <a:lnTo>
                    <a:pt x="0" y="419851"/>
                  </a:lnTo>
                  <a:lnTo>
                    <a:pt x="3119" y="464042"/>
                  </a:lnTo>
                  <a:lnTo>
                    <a:pt x="10529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80684" y="336911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7482" y="3120"/>
                  </a:lnTo>
                  <a:lnTo>
                    <a:pt x="122535" y="14655"/>
                  </a:lnTo>
                  <a:lnTo>
                    <a:pt x="60556" y="28198"/>
                  </a:lnTo>
                  <a:lnTo>
                    <a:pt x="18331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86010" y="547481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48931"/>
                  </a:lnTo>
                  <a:lnTo>
                    <a:pt x="0" y="874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96538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35486" y="452813"/>
              <a:ext cx="191543" cy="421778"/>
            </a:xfrm>
            <a:custGeom>
              <a:avLst/>
              <a:gdLst/>
              <a:ahLst/>
              <a:cxnLst/>
              <a:rect l="0" t="0" r="0" b="0"/>
              <a:pathLst>
                <a:path w="191543" h="421778">
                  <a:moveTo>
                    <a:pt x="18980" y="168368"/>
                  </a:moveTo>
                  <a:lnTo>
                    <a:pt x="22100" y="211060"/>
                  </a:lnTo>
                  <a:lnTo>
                    <a:pt x="28045" y="269478"/>
                  </a:lnTo>
                  <a:lnTo>
                    <a:pt x="34664" y="322589"/>
                  </a:lnTo>
                  <a:lnTo>
                    <a:pt x="44034" y="375370"/>
                  </a:lnTo>
                  <a:lnTo>
                    <a:pt x="55341" y="421777"/>
                  </a:lnTo>
                  <a:lnTo>
                    <a:pt x="54920" y="421535"/>
                  </a:lnTo>
                  <a:lnTo>
                    <a:pt x="39495" y="360465"/>
                  </a:lnTo>
                  <a:lnTo>
                    <a:pt x="25892" y="299510"/>
                  </a:lnTo>
                  <a:lnTo>
                    <a:pt x="15439" y="240370"/>
                  </a:lnTo>
                  <a:lnTo>
                    <a:pt x="4933" y="178393"/>
                  </a:lnTo>
                  <a:lnTo>
                    <a:pt x="0" y="121166"/>
                  </a:lnTo>
                  <a:lnTo>
                    <a:pt x="6739" y="59002"/>
                  </a:lnTo>
                  <a:lnTo>
                    <a:pt x="17173" y="24049"/>
                  </a:lnTo>
                  <a:lnTo>
                    <a:pt x="28316" y="6350"/>
                  </a:lnTo>
                  <a:lnTo>
                    <a:pt x="38072" y="1864"/>
                  </a:lnTo>
                  <a:lnTo>
                    <a:pt x="64511" y="0"/>
                  </a:lnTo>
                  <a:lnTo>
                    <a:pt x="106690" y="5527"/>
                  </a:lnTo>
                  <a:lnTo>
                    <a:pt x="131662" y="17615"/>
                  </a:lnTo>
                  <a:lnTo>
                    <a:pt x="176289" y="48383"/>
                  </a:lnTo>
                  <a:lnTo>
                    <a:pt x="183514" y="57962"/>
                  </a:lnTo>
                  <a:lnTo>
                    <a:pt x="191542" y="81084"/>
                  </a:lnTo>
                  <a:lnTo>
                    <a:pt x="188871" y="103839"/>
                  </a:lnTo>
                  <a:lnTo>
                    <a:pt x="184883" y="114820"/>
                  </a:lnTo>
                  <a:lnTo>
                    <a:pt x="171093" y="130141"/>
                  </a:lnTo>
                  <a:lnTo>
                    <a:pt x="140480" y="145343"/>
                  </a:lnTo>
                  <a:lnTo>
                    <a:pt x="82151" y="157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28207" y="178984"/>
              <a:ext cx="19583" cy="463255"/>
            </a:xfrm>
            <a:custGeom>
              <a:avLst/>
              <a:gdLst/>
              <a:ahLst/>
              <a:cxnLst/>
              <a:rect l="0" t="0" r="0" b="0"/>
              <a:pathLst>
                <a:path w="19583" h="463255">
                  <a:moveTo>
                    <a:pt x="0" y="0"/>
                  </a:moveTo>
                  <a:lnTo>
                    <a:pt x="3120" y="60384"/>
                  </a:lnTo>
                  <a:lnTo>
                    <a:pt x="8333" y="111868"/>
                  </a:lnTo>
                  <a:lnTo>
                    <a:pt x="10094" y="171186"/>
                  </a:lnTo>
                  <a:lnTo>
                    <a:pt x="10400" y="230616"/>
                  </a:lnTo>
                  <a:lnTo>
                    <a:pt x="16080" y="283320"/>
                  </a:lnTo>
                  <a:lnTo>
                    <a:pt x="19582" y="339750"/>
                  </a:lnTo>
                  <a:lnTo>
                    <a:pt x="13530" y="397654"/>
                  </a:lnTo>
                  <a:lnTo>
                    <a:pt x="11121" y="443580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75606" y="49483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0243" y="43963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70321" y="410611"/>
              <a:ext cx="273742" cy="694882"/>
            </a:xfrm>
            <a:custGeom>
              <a:avLst/>
              <a:gdLst/>
              <a:ahLst/>
              <a:cxnLst/>
              <a:rect l="0" t="0" r="0" b="0"/>
              <a:pathLst>
                <a:path w="273742" h="694882">
                  <a:moveTo>
                    <a:pt x="273741" y="0"/>
                  </a:moveTo>
                  <a:lnTo>
                    <a:pt x="256930" y="19150"/>
                  </a:lnTo>
                  <a:lnTo>
                    <a:pt x="229832" y="73217"/>
                  </a:lnTo>
                  <a:lnTo>
                    <a:pt x="202462" y="126278"/>
                  </a:lnTo>
                  <a:lnTo>
                    <a:pt x="182813" y="187382"/>
                  </a:lnTo>
                  <a:lnTo>
                    <a:pt x="164989" y="250786"/>
                  </a:lnTo>
                  <a:lnTo>
                    <a:pt x="150917" y="302828"/>
                  </a:lnTo>
                  <a:lnTo>
                    <a:pt x="136872" y="358169"/>
                  </a:lnTo>
                  <a:lnTo>
                    <a:pt x="117243" y="414160"/>
                  </a:lnTo>
                  <a:lnTo>
                    <a:pt x="99241" y="470281"/>
                  </a:lnTo>
                  <a:lnTo>
                    <a:pt x="81301" y="523307"/>
                  </a:lnTo>
                  <a:lnTo>
                    <a:pt x="55984" y="578657"/>
                  </a:lnTo>
                  <a:lnTo>
                    <a:pt x="29671" y="631656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15896" y="884393"/>
            <a:ext cx="3042838" cy="596612"/>
            <a:chOff x="515896" y="884393"/>
            <a:chExt cx="3042838" cy="596612"/>
          </a:xfrm>
        </p:grpSpPr>
        <p:sp>
          <p:nvSpPr>
            <p:cNvPr id="50" name="Freeform 49"/>
            <p:cNvSpPr/>
            <p:nvPr/>
          </p:nvSpPr>
          <p:spPr>
            <a:xfrm>
              <a:off x="715937" y="968621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3293" y="27556"/>
                  </a:lnTo>
                  <a:lnTo>
                    <a:pt x="976" y="73026"/>
                  </a:lnTo>
                  <a:lnTo>
                    <a:pt x="289" y="136151"/>
                  </a:lnTo>
                  <a:lnTo>
                    <a:pt x="86" y="197489"/>
                  </a:lnTo>
                  <a:lnTo>
                    <a:pt x="26" y="247508"/>
                  </a:lnTo>
                  <a:lnTo>
                    <a:pt x="8" y="298854"/>
                  </a:lnTo>
                  <a:lnTo>
                    <a:pt x="3" y="34877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5896" y="1116020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15470" y="14654"/>
                  </a:lnTo>
                  <a:lnTo>
                    <a:pt x="255684" y="28198"/>
                  </a:lnTo>
                  <a:lnTo>
                    <a:pt x="197811" y="38641"/>
                  </a:lnTo>
                  <a:lnTo>
                    <a:pt x="137379" y="47974"/>
                  </a:lnTo>
                  <a:lnTo>
                    <a:pt x="84249" y="52429"/>
                  </a:lnTo>
                  <a:lnTo>
                    <a:pt x="33669" y="6070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7564" y="915979"/>
              <a:ext cx="339419" cy="439271"/>
            </a:xfrm>
            <a:custGeom>
              <a:avLst/>
              <a:gdLst/>
              <a:ahLst/>
              <a:cxnLst/>
              <a:rect l="0" t="0" r="0" b="0"/>
              <a:pathLst>
                <a:path w="339419" h="439271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0" y="157799"/>
                  </a:lnTo>
                  <a:lnTo>
                    <a:pt x="0" y="205054"/>
                  </a:lnTo>
                  <a:lnTo>
                    <a:pt x="3120" y="253352"/>
                  </a:lnTo>
                  <a:lnTo>
                    <a:pt x="7236" y="300944"/>
                  </a:lnTo>
                  <a:lnTo>
                    <a:pt x="9065" y="345492"/>
                  </a:lnTo>
                  <a:lnTo>
                    <a:pt x="10240" y="405114"/>
                  </a:lnTo>
                  <a:lnTo>
                    <a:pt x="10512" y="345064"/>
                  </a:lnTo>
                  <a:lnTo>
                    <a:pt x="10518" y="331818"/>
                  </a:lnTo>
                  <a:lnTo>
                    <a:pt x="19882" y="307742"/>
                  </a:lnTo>
                  <a:lnTo>
                    <a:pt x="57167" y="255342"/>
                  </a:lnTo>
                  <a:lnTo>
                    <a:pt x="75711" y="242947"/>
                  </a:lnTo>
                  <a:lnTo>
                    <a:pt x="95651" y="239777"/>
                  </a:lnTo>
                  <a:lnTo>
                    <a:pt x="105881" y="240570"/>
                  </a:lnTo>
                  <a:lnTo>
                    <a:pt x="115041" y="245778"/>
                  </a:lnTo>
                  <a:lnTo>
                    <a:pt x="153854" y="295044"/>
                  </a:lnTo>
                  <a:lnTo>
                    <a:pt x="161967" y="319084"/>
                  </a:lnTo>
                  <a:lnTo>
                    <a:pt x="174837" y="379234"/>
                  </a:lnTo>
                  <a:lnTo>
                    <a:pt x="177756" y="409373"/>
                  </a:lnTo>
                  <a:lnTo>
                    <a:pt x="180960" y="395167"/>
                  </a:lnTo>
                  <a:lnTo>
                    <a:pt x="208245" y="361293"/>
                  </a:lnTo>
                  <a:lnTo>
                    <a:pt x="266986" y="321887"/>
                  </a:lnTo>
                  <a:lnTo>
                    <a:pt x="324375" y="286739"/>
                  </a:lnTo>
                  <a:lnTo>
                    <a:pt x="336410" y="270159"/>
                  </a:lnTo>
                  <a:lnTo>
                    <a:pt x="339418" y="251092"/>
                  </a:lnTo>
                  <a:lnTo>
                    <a:pt x="338583" y="241094"/>
                  </a:lnTo>
                  <a:lnTo>
                    <a:pt x="334517" y="233259"/>
                  </a:lnTo>
                  <a:lnTo>
                    <a:pt x="320640" y="221434"/>
                  </a:lnTo>
                  <a:lnTo>
                    <a:pt x="312026" y="218982"/>
                  </a:lnTo>
                  <a:lnTo>
                    <a:pt x="293096" y="219378"/>
                  </a:lnTo>
                  <a:lnTo>
                    <a:pt x="262709" y="231767"/>
                  </a:lnTo>
                  <a:lnTo>
                    <a:pt x="231478" y="250256"/>
                  </a:lnTo>
                  <a:lnTo>
                    <a:pt x="216743" y="266812"/>
                  </a:lnTo>
                  <a:lnTo>
                    <a:pt x="197752" y="311627"/>
                  </a:lnTo>
                  <a:lnTo>
                    <a:pt x="197543" y="351777"/>
                  </a:lnTo>
                  <a:lnTo>
                    <a:pt x="204891" y="387720"/>
                  </a:lnTo>
                  <a:lnTo>
                    <a:pt x="220066" y="415007"/>
                  </a:lnTo>
                  <a:lnTo>
                    <a:pt x="235847" y="427383"/>
                  </a:lnTo>
                  <a:lnTo>
                    <a:pt x="244969" y="432321"/>
                  </a:lnTo>
                  <a:lnTo>
                    <a:pt x="285753" y="439270"/>
                  </a:lnTo>
                  <a:lnTo>
                    <a:pt x="336912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73801" y="1069811"/>
              <a:ext cx="172656" cy="199335"/>
            </a:xfrm>
            <a:custGeom>
              <a:avLst/>
              <a:gdLst/>
              <a:ahLst/>
              <a:cxnLst/>
              <a:rect l="0" t="0" r="0" b="0"/>
              <a:pathLst>
                <a:path w="172656" h="199335">
                  <a:moveTo>
                    <a:pt x="37059" y="98852"/>
                  </a:moveTo>
                  <a:lnTo>
                    <a:pt x="48237" y="110030"/>
                  </a:lnTo>
                  <a:lnTo>
                    <a:pt x="55039" y="112153"/>
                  </a:lnTo>
                  <a:lnTo>
                    <a:pt x="81381" y="109552"/>
                  </a:lnTo>
                  <a:lnTo>
                    <a:pt x="142538" y="90370"/>
                  </a:lnTo>
                  <a:lnTo>
                    <a:pt x="163487" y="79094"/>
                  </a:lnTo>
                  <a:lnTo>
                    <a:pt x="169307" y="70472"/>
                  </a:lnTo>
                  <a:lnTo>
                    <a:pt x="172655" y="48414"/>
                  </a:lnTo>
                  <a:lnTo>
                    <a:pt x="167124" y="26132"/>
                  </a:lnTo>
                  <a:lnTo>
                    <a:pt x="162373" y="15277"/>
                  </a:lnTo>
                  <a:lnTo>
                    <a:pt x="153357" y="8040"/>
                  </a:lnTo>
                  <a:lnTo>
                    <a:pt x="127741" y="0"/>
                  </a:lnTo>
                  <a:lnTo>
                    <a:pt x="103098" y="2665"/>
                  </a:lnTo>
                  <a:lnTo>
                    <a:pt x="58682" y="23440"/>
                  </a:lnTo>
                  <a:lnTo>
                    <a:pt x="24519" y="51244"/>
                  </a:lnTo>
                  <a:lnTo>
                    <a:pt x="9649" y="69504"/>
                  </a:lnTo>
                  <a:lnTo>
                    <a:pt x="1480" y="95557"/>
                  </a:lnTo>
                  <a:lnTo>
                    <a:pt x="0" y="139989"/>
                  </a:lnTo>
                  <a:lnTo>
                    <a:pt x="1825" y="154353"/>
                  </a:lnTo>
                  <a:lnTo>
                    <a:pt x="13210" y="176551"/>
                  </a:lnTo>
                  <a:lnTo>
                    <a:pt x="21160" y="185746"/>
                  </a:lnTo>
                  <a:lnTo>
                    <a:pt x="45590" y="195963"/>
                  </a:lnTo>
                  <a:lnTo>
                    <a:pt x="73606" y="199334"/>
                  </a:lnTo>
                  <a:lnTo>
                    <a:pt x="136671" y="189004"/>
                  </a:lnTo>
                  <a:lnTo>
                    <a:pt x="163401" y="183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53015" y="1084435"/>
              <a:ext cx="115815" cy="210571"/>
            </a:xfrm>
            <a:custGeom>
              <a:avLst/>
              <a:gdLst/>
              <a:ahLst/>
              <a:cxnLst/>
              <a:rect l="0" t="0" r="0" b="0"/>
              <a:pathLst>
                <a:path w="115815" h="210571">
                  <a:moveTo>
                    <a:pt x="115814" y="0"/>
                  </a:moveTo>
                  <a:lnTo>
                    <a:pt x="99003" y="19150"/>
                  </a:lnTo>
                  <a:lnTo>
                    <a:pt x="66315" y="78806"/>
                  </a:lnTo>
                  <a:lnTo>
                    <a:pt x="39702" y="132506"/>
                  </a:lnTo>
                  <a:lnTo>
                    <a:pt x="12565" y="18893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53015" y="1073906"/>
              <a:ext cx="110875" cy="200043"/>
            </a:xfrm>
            <a:custGeom>
              <a:avLst/>
              <a:gdLst/>
              <a:ahLst/>
              <a:cxnLst/>
              <a:rect l="0" t="0" r="0" b="0"/>
              <a:pathLst>
                <a:path w="110875" h="200043">
                  <a:moveTo>
                    <a:pt x="105285" y="200042"/>
                  </a:moveTo>
                  <a:lnTo>
                    <a:pt x="110874" y="183274"/>
                  </a:lnTo>
                  <a:lnTo>
                    <a:pt x="110499" y="165683"/>
                  </a:lnTo>
                  <a:lnTo>
                    <a:pt x="104093" y="144997"/>
                  </a:lnTo>
                  <a:lnTo>
                    <a:pt x="72806" y="85530"/>
                  </a:lnTo>
                  <a:lnTo>
                    <a:pt x="27819" y="224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63585" y="1023110"/>
              <a:ext cx="161224" cy="457895"/>
            </a:xfrm>
            <a:custGeom>
              <a:avLst/>
              <a:gdLst/>
              <a:ahLst/>
              <a:cxnLst/>
              <a:rect l="0" t="0" r="0" b="0"/>
              <a:pathLst>
                <a:path w="161224" h="457895">
                  <a:moveTo>
                    <a:pt x="0" y="208724"/>
                  </a:moveTo>
                  <a:lnTo>
                    <a:pt x="3120" y="262868"/>
                  </a:lnTo>
                  <a:lnTo>
                    <a:pt x="17958" y="325688"/>
                  </a:lnTo>
                  <a:lnTo>
                    <a:pt x="28198" y="372581"/>
                  </a:lnTo>
                  <a:lnTo>
                    <a:pt x="37471" y="422351"/>
                  </a:lnTo>
                  <a:lnTo>
                    <a:pt x="40050" y="452628"/>
                  </a:lnTo>
                  <a:lnTo>
                    <a:pt x="38399" y="457894"/>
                  </a:lnTo>
                  <a:lnTo>
                    <a:pt x="34958" y="456726"/>
                  </a:lnTo>
                  <a:lnTo>
                    <a:pt x="30324" y="451267"/>
                  </a:lnTo>
                  <a:lnTo>
                    <a:pt x="23803" y="415639"/>
                  </a:lnTo>
                  <a:lnTo>
                    <a:pt x="21599" y="358434"/>
                  </a:lnTo>
                  <a:lnTo>
                    <a:pt x="21218" y="309104"/>
                  </a:lnTo>
                  <a:lnTo>
                    <a:pt x="17969" y="246273"/>
                  </a:lnTo>
                  <a:lnTo>
                    <a:pt x="12733" y="201132"/>
                  </a:lnTo>
                  <a:lnTo>
                    <a:pt x="11182" y="146423"/>
                  </a:lnTo>
                  <a:lnTo>
                    <a:pt x="5068" y="86713"/>
                  </a:lnTo>
                  <a:lnTo>
                    <a:pt x="2171" y="33888"/>
                  </a:lnTo>
                  <a:lnTo>
                    <a:pt x="6034" y="10526"/>
                  </a:lnTo>
                  <a:lnTo>
                    <a:pt x="13382" y="4062"/>
                  </a:lnTo>
                  <a:lnTo>
                    <a:pt x="37143" y="0"/>
                  </a:lnTo>
                  <a:lnTo>
                    <a:pt x="57842" y="5213"/>
                  </a:lnTo>
                  <a:lnTo>
                    <a:pt x="85769" y="24422"/>
                  </a:lnTo>
                  <a:lnTo>
                    <a:pt x="128668" y="66474"/>
                  </a:lnTo>
                  <a:lnTo>
                    <a:pt x="159201" y="123556"/>
                  </a:lnTo>
                  <a:lnTo>
                    <a:pt x="161223" y="148255"/>
                  </a:lnTo>
                  <a:lnTo>
                    <a:pt x="160125" y="161392"/>
                  </a:lnTo>
                  <a:lnTo>
                    <a:pt x="155883" y="171320"/>
                  </a:lnTo>
                  <a:lnTo>
                    <a:pt x="141811" y="185471"/>
                  </a:lnTo>
                  <a:lnTo>
                    <a:pt x="114158" y="200014"/>
                  </a:lnTo>
                  <a:lnTo>
                    <a:pt x="60859" y="207577"/>
                  </a:lnTo>
                  <a:lnTo>
                    <a:pt x="42114" y="208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50246" y="1073906"/>
              <a:ext cx="177812" cy="186603"/>
            </a:xfrm>
            <a:custGeom>
              <a:avLst/>
              <a:gdLst/>
              <a:ahLst/>
              <a:cxnLst/>
              <a:rect l="0" t="0" r="0" b="0"/>
              <a:pathLst>
                <a:path w="177812" h="186603">
                  <a:moveTo>
                    <a:pt x="108137" y="63171"/>
                  </a:moveTo>
                  <a:lnTo>
                    <a:pt x="119315" y="51993"/>
                  </a:lnTo>
                  <a:lnTo>
                    <a:pt x="121438" y="45191"/>
                  </a:lnTo>
                  <a:lnTo>
                    <a:pt x="120678" y="28274"/>
                  </a:lnTo>
                  <a:lnTo>
                    <a:pt x="116498" y="21189"/>
                  </a:lnTo>
                  <a:lnTo>
                    <a:pt x="102494" y="10197"/>
                  </a:lnTo>
                  <a:lnTo>
                    <a:pt x="84572" y="7652"/>
                  </a:lnTo>
                  <a:lnTo>
                    <a:pt x="74880" y="8611"/>
                  </a:lnTo>
                  <a:lnTo>
                    <a:pt x="57871" y="15915"/>
                  </a:lnTo>
                  <a:lnTo>
                    <a:pt x="27888" y="39669"/>
                  </a:lnTo>
                  <a:lnTo>
                    <a:pt x="12090" y="65566"/>
                  </a:lnTo>
                  <a:lnTo>
                    <a:pt x="0" y="101056"/>
                  </a:lnTo>
                  <a:lnTo>
                    <a:pt x="1974" y="124462"/>
                  </a:lnTo>
                  <a:lnTo>
                    <a:pt x="10651" y="145394"/>
                  </a:lnTo>
                  <a:lnTo>
                    <a:pt x="22306" y="162496"/>
                  </a:lnTo>
                  <a:lnTo>
                    <a:pt x="38404" y="174776"/>
                  </a:lnTo>
                  <a:lnTo>
                    <a:pt x="59597" y="182963"/>
                  </a:lnTo>
                  <a:lnTo>
                    <a:pt x="88513" y="186602"/>
                  </a:lnTo>
                  <a:lnTo>
                    <a:pt x="111504" y="181980"/>
                  </a:lnTo>
                  <a:lnTo>
                    <a:pt x="129520" y="170957"/>
                  </a:lnTo>
                  <a:lnTo>
                    <a:pt x="167379" y="130874"/>
                  </a:lnTo>
                  <a:lnTo>
                    <a:pt x="175411" y="110029"/>
                  </a:lnTo>
                  <a:lnTo>
                    <a:pt x="177811" y="86337"/>
                  </a:lnTo>
                  <a:lnTo>
                    <a:pt x="174978" y="64108"/>
                  </a:lnTo>
                  <a:lnTo>
                    <a:pt x="166700" y="45650"/>
                  </a:lnTo>
                  <a:lnTo>
                    <a:pt x="142322" y="14737"/>
                  </a:lnTo>
                  <a:lnTo>
                    <a:pt x="131909" y="6550"/>
                  </a:lnTo>
                  <a:lnTo>
                    <a:pt x="1186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53139" y="1029797"/>
              <a:ext cx="221100" cy="223095"/>
            </a:xfrm>
            <a:custGeom>
              <a:avLst/>
              <a:gdLst/>
              <a:ahLst/>
              <a:cxnLst/>
              <a:rect l="0" t="0" r="0" b="0"/>
              <a:pathLst>
                <a:path w="221100" h="223095">
                  <a:moveTo>
                    <a:pt x="0" y="86223"/>
                  </a:moveTo>
                  <a:lnTo>
                    <a:pt x="16768" y="91812"/>
                  </a:lnTo>
                  <a:lnTo>
                    <a:pt x="28120" y="103915"/>
                  </a:lnTo>
                  <a:lnTo>
                    <a:pt x="48677" y="151507"/>
                  </a:lnTo>
                  <a:lnTo>
                    <a:pt x="57187" y="181476"/>
                  </a:lnTo>
                  <a:lnTo>
                    <a:pt x="56842" y="181310"/>
                  </a:lnTo>
                  <a:lnTo>
                    <a:pt x="55442" y="177691"/>
                  </a:lnTo>
                  <a:lnTo>
                    <a:pt x="54366" y="138259"/>
                  </a:lnTo>
                  <a:lnTo>
                    <a:pt x="64205" y="82291"/>
                  </a:lnTo>
                  <a:lnTo>
                    <a:pt x="77414" y="26435"/>
                  </a:lnTo>
                  <a:lnTo>
                    <a:pt x="83195" y="17119"/>
                  </a:lnTo>
                  <a:lnTo>
                    <a:pt x="98977" y="3647"/>
                  </a:lnTo>
                  <a:lnTo>
                    <a:pt x="120809" y="0"/>
                  </a:lnTo>
                  <a:lnTo>
                    <a:pt x="143770" y="3448"/>
                  </a:lnTo>
                  <a:lnTo>
                    <a:pt x="161774" y="12780"/>
                  </a:lnTo>
                  <a:lnTo>
                    <a:pt x="174455" y="27845"/>
                  </a:lnTo>
                  <a:lnTo>
                    <a:pt x="199644" y="86644"/>
                  </a:lnTo>
                  <a:lnTo>
                    <a:pt x="216367" y="147327"/>
                  </a:lnTo>
                  <a:lnTo>
                    <a:pt x="220164" y="196082"/>
                  </a:lnTo>
                  <a:lnTo>
                    <a:pt x="221099" y="223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26880" y="1030528"/>
              <a:ext cx="136872" cy="202893"/>
            </a:xfrm>
            <a:custGeom>
              <a:avLst/>
              <a:gdLst/>
              <a:ahLst/>
              <a:cxnLst/>
              <a:rect l="0" t="0" r="0" b="0"/>
              <a:pathLst>
                <a:path w="136872" h="202893">
                  <a:moveTo>
                    <a:pt x="0" y="127606"/>
                  </a:moveTo>
                  <a:lnTo>
                    <a:pt x="53875" y="109648"/>
                  </a:lnTo>
                  <a:lnTo>
                    <a:pt x="83424" y="98239"/>
                  </a:lnTo>
                  <a:lnTo>
                    <a:pt x="99859" y="86868"/>
                  </a:lnTo>
                  <a:lnTo>
                    <a:pt x="111842" y="70896"/>
                  </a:lnTo>
                  <a:lnTo>
                    <a:pt x="116676" y="61723"/>
                  </a:lnTo>
                  <a:lnTo>
                    <a:pt x="118926" y="39053"/>
                  </a:lnTo>
                  <a:lnTo>
                    <a:pt x="117889" y="26457"/>
                  </a:lnTo>
                  <a:lnTo>
                    <a:pt x="113688" y="16890"/>
                  </a:lnTo>
                  <a:lnTo>
                    <a:pt x="99661" y="3140"/>
                  </a:lnTo>
                  <a:lnTo>
                    <a:pt x="91007" y="175"/>
                  </a:lnTo>
                  <a:lnTo>
                    <a:pt x="72034" y="0"/>
                  </a:lnTo>
                  <a:lnTo>
                    <a:pt x="51902" y="10061"/>
                  </a:lnTo>
                  <a:lnTo>
                    <a:pt x="15972" y="39527"/>
                  </a:lnTo>
                  <a:lnTo>
                    <a:pt x="7099" y="63113"/>
                  </a:lnTo>
                  <a:lnTo>
                    <a:pt x="4325" y="91924"/>
                  </a:lnTo>
                  <a:lnTo>
                    <a:pt x="12076" y="145428"/>
                  </a:lnTo>
                  <a:lnTo>
                    <a:pt x="15070" y="157035"/>
                  </a:lnTo>
                  <a:lnTo>
                    <a:pt x="27755" y="176170"/>
                  </a:lnTo>
                  <a:lnTo>
                    <a:pt x="45091" y="191304"/>
                  </a:lnTo>
                  <a:lnTo>
                    <a:pt x="64494" y="201930"/>
                  </a:lnTo>
                  <a:lnTo>
                    <a:pt x="74582" y="202892"/>
                  </a:lnTo>
                  <a:lnTo>
                    <a:pt x="104377" y="194237"/>
                  </a:lnTo>
                  <a:lnTo>
                    <a:pt x="136871" y="180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16393" y="1057771"/>
              <a:ext cx="178986" cy="163535"/>
            </a:xfrm>
            <a:custGeom>
              <a:avLst/>
              <a:gdLst/>
              <a:ahLst/>
              <a:cxnLst/>
              <a:rect l="0" t="0" r="0" b="0"/>
              <a:pathLst>
                <a:path w="178986" h="163535">
                  <a:moveTo>
                    <a:pt x="0" y="47721"/>
                  </a:moveTo>
                  <a:lnTo>
                    <a:pt x="5590" y="109813"/>
                  </a:lnTo>
                  <a:lnTo>
                    <a:pt x="15619" y="151839"/>
                  </a:lnTo>
                  <a:lnTo>
                    <a:pt x="11881" y="124786"/>
                  </a:lnTo>
                  <a:lnTo>
                    <a:pt x="11877" y="61985"/>
                  </a:lnTo>
                  <a:lnTo>
                    <a:pt x="20157" y="28941"/>
                  </a:lnTo>
                  <a:lnTo>
                    <a:pt x="30796" y="11688"/>
                  </a:lnTo>
                  <a:lnTo>
                    <a:pt x="40418" y="6151"/>
                  </a:lnTo>
                  <a:lnTo>
                    <a:pt x="66707" y="0"/>
                  </a:lnTo>
                  <a:lnTo>
                    <a:pt x="88529" y="3505"/>
                  </a:lnTo>
                  <a:lnTo>
                    <a:pt x="107197" y="14031"/>
                  </a:lnTo>
                  <a:lnTo>
                    <a:pt x="144658" y="49385"/>
                  </a:lnTo>
                  <a:lnTo>
                    <a:pt x="164524" y="79799"/>
                  </a:lnTo>
                  <a:lnTo>
                    <a:pt x="172558" y="101752"/>
                  </a:lnTo>
                  <a:lnTo>
                    <a:pt x="178985" y="163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69077" y="884393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3120" y="218339"/>
                  </a:lnTo>
                  <a:lnTo>
                    <a:pt x="11453" y="280332"/>
                  </a:lnTo>
                  <a:lnTo>
                    <a:pt x="18212" y="332626"/>
                  </a:lnTo>
                  <a:lnTo>
                    <a:pt x="26084" y="386628"/>
                  </a:lnTo>
                  <a:lnTo>
                    <a:pt x="32260" y="399953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32207" y="1000207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10528"/>
                  </a:moveTo>
                  <a:lnTo>
                    <a:pt x="256973" y="4939"/>
                  </a:lnTo>
                  <a:lnTo>
                    <a:pt x="203055" y="8211"/>
                  </a:lnTo>
                  <a:lnTo>
                    <a:pt x="153231" y="9842"/>
                  </a:lnTo>
                  <a:lnTo>
                    <a:pt x="90232" y="7273"/>
                  </a:lnTo>
                  <a:lnTo>
                    <a:pt x="27480" y="9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07519" y="1015675"/>
              <a:ext cx="251215" cy="249903"/>
            </a:xfrm>
            <a:custGeom>
              <a:avLst/>
              <a:gdLst/>
              <a:ahLst/>
              <a:cxnLst/>
              <a:rect l="0" t="0" r="0" b="0"/>
              <a:pathLst>
                <a:path w="251215" h="249903">
                  <a:moveTo>
                    <a:pt x="156356" y="5589"/>
                  </a:moveTo>
                  <a:lnTo>
                    <a:pt x="139589" y="0"/>
                  </a:lnTo>
                  <a:lnTo>
                    <a:pt x="121998" y="375"/>
                  </a:lnTo>
                  <a:lnTo>
                    <a:pt x="61356" y="16584"/>
                  </a:lnTo>
                  <a:lnTo>
                    <a:pt x="41604" y="24513"/>
                  </a:lnTo>
                  <a:lnTo>
                    <a:pt x="2540" y="55365"/>
                  </a:lnTo>
                  <a:lnTo>
                    <a:pt x="0" y="63340"/>
                  </a:lnTo>
                  <a:lnTo>
                    <a:pt x="3416" y="81559"/>
                  </a:lnTo>
                  <a:lnTo>
                    <a:pt x="8773" y="88991"/>
                  </a:lnTo>
                  <a:lnTo>
                    <a:pt x="24083" y="100368"/>
                  </a:lnTo>
                  <a:lnTo>
                    <a:pt x="58023" y="107761"/>
                  </a:lnTo>
                  <a:lnTo>
                    <a:pt x="118649" y="110259"/>
                  </a:lnTo>
                  <a:lnTo>
                    <a:pt x="161431" y="113031"/>
                  </a:lnTo>
                  <a:lnTo>
                    <a:pt x="218809" y="134569"/>
                  </a:lnTo>
                  <a:lnTo>
                    <a:pt x="245311" y="151300"/>
                  </a:lnTo>
                  <a:lnTo>
                    <a:pt x="249584" y="161221"/>
                  </a:lnTo>
                  <a:lnTo>
                    <a:pt x="251214" y="187843"/>
                  </a:lnTo>
                  <a:lnTo>
                    <a:pt x="239964" y="224536"/>
                  </a:lnTo>
                  <a:lnTo>
                    <a:pt x="225101" y="240549"/>
                  </a:lnTo>
                  <a:lnTo>
                    <a:pt x="216224" y="246457"/>
                  </a:lnTo>
                  <a:lnTo>
                    <a:pt x="193883" y="249902"/>
                  </a:lnTo>
                  <a:lnTo>
                    <a:pt x="134911" y="239623"/>
                  </a:lnTo>
                  <a:lnTo>
                    <a:pt x="88126" y="229589"/>
                  </a:lnTo>
                  <a:lnTo>
                    <a:pt x="61600" y="226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961533" y="3358590"/>
            <a:ext cx="1060146" cy="694882"/>
            <a:chOff x="1961533" y="3358590"/>
            <a:chExt cx="1060146" cy="694882"/>
          </a:xfrm>
        </p:grpSpPr>
        <p:sp>
          <p:nvSpPr>
            <p:cNvPr id="65" name="Freeform 64"/>
            <p:cNvSpPr/>
            <p:nvPr/>
          </p:nvSpPr>
          <p:spPr>
            <a:xfrm>
              <a:off x="2215923" y="3548103"/>
              <a:ext cx="47704" cy="494841"/>
            </a:xfrm>
            <a:custGeom>
              <a:avLst/>
              <a:gdLst/>
              <a:ahLst/>
              <a:cxnLst/>
              <a:rect l="0" t="0" r="0" b="0"/>
              <a:pathLst>
                <a:path w="47704" h="494841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0874" y="134756"/>
                  </a:lnTo>
                  <a:lnTo>
                    <a:pt x="14564" y="192006"/>
                  </a:lnTo>
                  <a:lnTo>
                    <a:pt x="23047" y="252527"/>
                  </a:lnTo>
                  <a:lnTo>
                    <a:pt x="26750" y="304890"/>
                  </a:lnTo>
                  <a:lnTo>
                    <a:pt x="34769" y="362042"/>
                  </a:lnTo>
                  <a:lnTo>
                    <a:pt x="36700" y="423375"/>
                  </a:lnTo>
                  <a:lnTo>
                    <a:pt x="45446" y="476979"/>
                  </a:lnTo>
                  <a:lnTo>
                    <a:pt x="47703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61533" y="3569160"/>
              <a:ext cx="291566" cy="291692"/>
            </a:xfrm>
            <a:custGeom>
              <a:avLst/>
              <a:gdLst/>
              <a:ahLst/>
              <a:cxnLst/>
              <a:rect l="0" t="0" r="0" b="0"/>
              <a:pathLst>
                <a:path w="291566" h="291692">
                  <a:moveTo>
                    <a:pt x="291565" y="252684"/>
                  </a:moveTo>
                  <a:lnTo>
                    <a:pt x="274797" y="247095"/>
                  </a:lnTo>
                  <a:lnTo>
                    <a:pt x="257207" y="247470"/>
                  </a:lnTo>
                  <a:lnTo>
                    <a:pt x="196565" y="263680"/>
                  </a:lnTo>
                  <a:lnTo>
                    <a:pt x="134559" y="280822"/>
                  </a:lnTo>
                  <a:lnTo>
                    <a:pt x="72382" y="291691"/>
                  </a:lnTo>
                  <a:lnTo>
                    <a:pt x="45581" y="291078"/>
                  </a:lnTo>
                  <a:lnTo>
                    <a:pt x="25871" y="283006"/>
                  </a:lnTo>
                  <a:lnTo>
                    <a:pt x="12432" y="268500"/>
                  </a:lnTo>
                  <a:lnTo>
                    <a:pt x="3729" y="249185"/>
                  </a:lnTo>
                  <a:lnTo>
                    <a:pt x="0" y="213173"/>
                  </a:lnTo>
                  <a:lnTo>
                    <a:pt x="11693" y="152681"/>
                  </a:lnTo>
                  <a:lnTo>
                    <a:pt x="25018" y="99093"/>
                  </a:lnTo>
                  <a:lnTo>
                    <a:pt x="42414" y="42685"/>
                  </a:lnTo>
                  <a:lnTo>
                    <a:pt x="4941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83216" y="3358590"/>
              <a:ext cx="193644" cy="252685"/>
            </a:xfrm>
            <a:custGeom>
              <a:avLst/>
              <a:gdLst/>
              <a:ahLst/>
              <a:cxnLst/>
              <a:rect l="0" t="0" r="0" b="0"/>
              <a:pathLst>
                <a:path w="193644" h="252685">
                  <a:moveTo>
                    <a:pt x="54110" y="0"/>
                  </a:moveTo>
                  <a:lnTo>
                    <a:pt x="34982" y="53875"/>
                  </a:lnTo>
                  <a:lnTo>
                    <a:pt x="4307" y="99858"/>
                  </a:lnTo>
                  <a:lnTo>
                    <a:pt x="1021" y="101667"/>
                  </a:lnTo>
                  <a:lnTo>
                    <a:pt x="0" y="99364"/>
                  </a:lnTo>
                  <a:lnTo>
                    <a:pt x="6767" y="70451"/>
                  </a:lnTo>
                  <a:lnTo>
                    <a:pt x="21625" y="41152"/>
                  </a:lnTo>
                  <a:lnTo>
                    <a:pt x="37333" y="26869"/>
                  </a:lnTo>
                  <a:lnTo>
                    <a:pt x="57182" y="17791"/>
                  </a:lnTo>
                  <a:lnTo>
                    <a:pt x="93495" y="13850"/>
                  </a:lnTo>
                  <a:lnTo>
                    <a:pt x="116068" y="17074"/>
                  </a:lnTo>
                  <a:lnTo>
                    <a:pt x="134679" y="28646"/>
                  </a:lnTo>
                  <a:lnTo>
                    <a:pt x="142918" y="36645"/>
                  </a:lnTo>
                  <a:lnTo>
                    <a:pt x="147240" y="45487"/>
                  </a:lnTo>
                  <a:lnTo>
                    <a:pt x="148924" y="64670"/>
                  </a:lnTo>
                  <a:lnTo>
                    <a:pt x="137705" y="95201"/>
                  </a:lnTo>
                  <a:lnTo>
                    <a:pt x="119563" y="120885"/>
                  </a:lnTo>
                  <a:lnTo>
                    <a:pt x="111783" y="125044"/>
                  </a:lnTo>
                  <a:lnTo>
                    <a:pt x="93781" y="126545"/>
                  </a:lnTo>
                  <a:lnTo>
                    <a:pt x="91086" y="125307"/>
                  </a:lnTo>
                  <a:lnTo>
                    <a:pt x="92798" y="123313"/>
                  </a:lnTo>
                  <a:lnTo>
                    <a:pt x="97450" y="120813"/>
                  </a:lnTo>
                  <a:lnTo>
                    <a:pt x="126353" y="122884"/>
                  </a:lnTo>
                  <a:lnTo>
                    <a:pt x="158963" y="130907"/>
                  </a:lnTo>
                  <a:lnTo>
                    <a:pt x="167296" y="136404"/>
                  </a:lnTo>
                  <a:lnTo>
                    <a:pt x="179674" y="151871"/>
                  </a:lnTo>
                  <a:lnTo>
                    <a:pt x="193220" y="180310"/>
                  </a:lnTo>
                  <a:lnTo>
                    <a:pt x="193643" y="190397"/>
                  </a:lnTo>
                  <a:lnTo>
                    <a:pt x="187875" y="210963"/>
                  </a:lnTo>
                  <a:lnTo>
                    <a:pt x="174392" y="225562"/>
                  </a:lnTo>
                  <a:lnTo>
                    <a:pt x="143951" y="240359"/>
                  </a:lnTo>
                  <a:lnTo>
                    <a:pt x="108416" y="249032"/>
                  </a:lnTo>
                  <a:lnTo>
                    <a:pt x="7516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37466" y="3707163"/>
              <a:ext cx="284213" cy="346309"/>
            </a:xfrm>
            <a:custGeom>
              <a:avLst/>
              <a:gdLst/>
              <a:ahLst/>
              <a:cxnLst/>
              <a:rect l="0" t="0" r="0" b="0"/>
              <a:pathLst>
                <a:path w="284213" h="346309">
                  <a:moveTo>
                    <a:pt x="10471" y="293666"/>
                  </a:moveTo>
                  <a:lnTo>
                    <a:pt x="1406" y="235049"/>
                  </a:lnTo>
                  <a:lnTo>
                    <a:pt x="232" y="180875"/>
                  </a:lnTo>
                  <a:lnTo>
                    <a:pt x="0" y="125113"/>
                  </a:lnTo>
                  <a:lnTo>
                    <a:pt x="5543" y="63449"/>
                  </a:lnTo>
                  <a:lnTo>
                    <a:pt x="20190" y="23462"/>
                  </a:lnTo>
                  <a:lnTo>
                    <a:pt x="35848" y="6679"/>
                  </a:lnTo>
                  <a:lnTo>
                    <a:pt x="44936" y="566"/>
                  </a:lnTo>
                  <a:lnTo>
                    <a:pt x="53335" y="0"/>
                  </a:lnTo>
                  <a:lnTo>
                    <a:pt x="61274" y="3132"/>
                  </a:lnTo>
                  <a:lnTo>
                    <a:pt x="76334" y="17141"/>
                  </a:lnTo>
                  <a:lnTo>
                    <a:pt x="96797" y="52505"/>
                  </a:lnTo>
                  <a:lnTo>
                    <a:pt x="111959" y="99508"/>
                  </a:lnTo>
                  <a:lnTo>
                    <a:pt x="130749" y="150480"/>
                  </a:lnTo>
                  <a:lnTo>
                    <a:pt x="152304" y="201457"/>
                  </a:lnTo>
                  <a:lnTo>
                    <a:pt x="187317" y="258077"/>
                  </a:lnTo>
                  <a:lnTo>
                    <a:pt x="225439" y="311856"/>
                  </a:lnTo>
                  <a:lnTo>
                    <a:pt x="284212" y="3463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95336" y="3758673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126342" y="0"/>
                  </a:moveTo>
                  <a:lnTo>
                    <a:pt x="110701" y="17981"/>
                  </a:lnTo>
                  <a:lnTo>
                    <a:pt x="85909" y="69742"/>
                  </a:lnTo>
                  <a:lnTo>
                    <a:pt x="59301" y="123437"/>
                  </a:lnTo>
                  <a:lnTo>
                    <a:pt x="31515" y="179104"/>
                  </a:lnTo>
                  <a:lnTo>
                    <a:pt x="4038" y="24241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032207" y="3450440"/>
            <a:ext cx="585479" cy="251192"/>
            <a:chOff x="3032207" y="3450440"/>
            <a:chExt cx="585479" cy="251192"/>
          </a:xfrm>
        </p:grpSpPr>
        <p:sp>
          <p:nvSpPr>
            <p:cNvPr id="71" name="Freeform 70"/>
            <p:cNvSpPr/>
            <p:nvPr/>
          </p:nvSpPr>
          <p:spPr>
            <a:xfrm>
              <a:off x="3032207" y="3452635"/>
              <a:ext cx="200042" cy="221976"/>
            </a:xfrm>
            <a:custGeom>
              <a:avLst/>
              <a:gdLst/>
              <a:ahLst/>
              <a:cxnLst/>
              <a:rect l="0" t="0" r="0" b="0"/>
              <a:pathLst>
                <a:path w="200042" h="221976">
                  <a:moveTo>
                    <a:pt x="0" y="42826"/>
                  </a:moveTo>
                  <a:lnTo>
                    <a:pt x="5589" y="26058"/>
                  </a:lnTo>
                  <a:lnTo>
                    <a:pt x="17692" y="11587"/>
                  </a:lnTo>
                  <a:lnTo>
                    <a:pt x="25833" y="4453"/>
                  </a:lnTo>
                  <a:lnTo>
                    <a:pt x="34769" y="866"/>
                  </a:lnTo>
                  <a:lnTo>
                    <a:pt x="54058" y="0"/>
                  </a:lnTo>
                  <a:lnTo>
                    <a:pt x="84647" y="11679"/>
                  </a:lnTo>
                  <a:lnTo>
                    <a:pt x="99232" y="26643"/>
                  </a:lnTo>
                  <a:lnTo>
                    <a:pt x="134144" y="85368"/>
                  </a:lnTo>
                  <a:lnTo>
                    <a:pt x="150370" y="127138"/>
                  </a:lnTo>
                  <a:lnTo>
                    <a:pt x="151449" y="148148"/>
                  </a:lnTo>
                  <a:lnTo>
                    <a:pt x="142610" y="190232"/>
                  </a:lnTo>
                  <a:lnTo>
                    <a:pt x="127392" y="216223"/>
                  </a:lnTo>
                  <a:lnTo>
                    <a:pt x="118853" y="220425"/>
                  </a:lnTo>
                  <a:lnTo>
                    <a:pt x="96887" y="221975"/>
                  </a:lnTo>
                  <a:lnTo>
                    <a:pt x="87988" y="218410"/>
                  </a:lnTo>
                  <a:lnTo>
                    <a:pt x="74981" y="205091"/>
                  </a:lnTo>
                  <a:lnTo>
                    <a:pt x="61081" y="177862"/>
                  </a:lnTo>
                  <a:lnTo>
                    <a:pt x="59512" y="157824"/>
                  </a:lnTo>
                  <a:lnTo>
                    <a:pt x="60732" y="147567"/>
                  </a:lnTo>
                  <a:lnTo>
                    <a:pt x="65054" y="139560"/>
                  </a:lnTo>
                  <a:lnTo>
                    <a:pt x="79216" y="127542"/>
                  </a:lnTo>
                  <a:lnTo>
                    <a:pt x="100328" y="124542"/>
                  </a:lnTo>
                  <a:lnTo>
                    <a:pt x="124139" y="128277"/>
                  </a:lnTo>
                  <a:lnTo>
                    <a:pt x="156105" y="143534"/>
                  </a:lnTo>
                  <a:lnTo>
                    <a:pt x="185340" y="163411"/>
                  </a:lnTo>
                  <a:lnTo>
                    <a:pt x="200041" y="169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94221" y="3505422"/>
              <a:ext cx="45552" cy="51598"/>
            </a:xfrm>
            <a:custGeom>
              <a:avLst/>
              <a:gdLst/>
              <a:ahLst/>
              <a:cxnLst/>
              <a:rect l="0" t="0" r="0" b="0"/>
              <a:pathLst>
                <a:path w="45552" h="51598">
                  <a:moveTo>
                    <a:pt x="32784" y="567"/>
                  </a:moveTo>
                  <a:lnTo>
                    <a:pt x="16016" y="6157"/>
                  </a:lnTo>
                  <a:lnTo>
                    <a:pt x="4664" y="18259"/>
                  </a:lnTo>
                  <a:lnTo>
                    <a:pt x="0" y="26400"/>
                  </a:lnTo>
                  <a:lnTo>
                    <a:pt x="399" y="34166"/>
                  </a:lnTo>
                  <a:lnTo>
                    <a:pt x="10202" y="49035"/>
                  </a:lnTo>
                  <a:lnTo>
                    <a:pt x="16559" y="51597"/>
                  </a:lnTo>
                  <a:lnTo>
                    <a:pt x="23137" y="50964"/>
                  </a:lnTo>
                  <a:lnTo>
                    <a:pt x="29862" y="48203"/>
                  </a:lnTo>
                  <a:lnTo>
                    <a:pt x="40454" y="35777"/>
                  </a:lnTo>
                  <a:lnTo>
                    <a:pt x="44916" y="27550"/>
                  </a:lnTo>
                  <a:lnTo>
                    <a:pt x="45551" y="19726"/>
                  </a:lnTo>
                  <a:lnTo>
                    <a:pt x="40018" y="4793"/>
                  </a:lnTo>
                  <a:lnTo>
                    <a:pt x="34097" y="1044"/>
                  </a:lnTo>
                  <a:lnTo>
                    <a:pt x="18160" y="0"/>
                  </a:lnTo>
                  <a:lnTo>
                    <a:pt x="14846" y="2528"/>
                  </a:lnTo>
                  <a:lnTo>
                    <a:pt x="14976" y="6554"/>
                  </a:lnTo>
                  <a:lnTo>
                    <a:pt x="23218" y="20279"/>
                  </a:lnTo>
                  <a:lnTo>
                    <a:pt x="32784" y="32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38704" y="3450440"/>
              <a:ext cx="178982" cy="251192"/>
            </a:xfrm>
            <a:custGeom>
              <a:avLst/>
              <a:gdLst/>
              <a:ahLst/>
              <a:cxnLst/>
              <a:rect l="0" t="0" r="0" b="0"/>
              <a:pathLst>
                <a:path w="178982" h="251192">
                  <a:moveTo>
                    <a:pt x="25171" y="2907"/>
                  </a:moveTo>
                  <a:lnTo>
                    <a:pt x="0" y="49763"/>
                  </a:lnTo>
                  <a:lnTo>
                    <a:pt x="1506" y="43619"/>
                  </a:lnTo>
                  <a:lnTo>
                    <a:pt x="14520" y="20429"/>
                  </a:lnTo>
                  <a:lnTo>
                    <a:pt x="29796" y="7575"/>
                  </a:lnTo>
                  <a:lnTo>
                    <a:pt x="38783" y="2509"/>
                  </a:lnTo>
                  <a:lnTo>
                    <a:pt x="58127" y="0"/>
                  </a:lnTo>
                  <a:lnTo>
                    <a:pt x="77253" y="3955"/>
                  </a:lnTo>
                  <a:lnTo>
                    <a:pt x="93552" y="13511"/>
                  </a:lnTo>
                  <a:lnTo>
                    <a:pt x="105476" y="31796"/>
                  </a:lnTo>
                  <a:lnTo>
                    <a:pt x="112335" y="54351"/>
                  </a:lnTo>
                  <a:lnTo>
                    <a:pt x="111484" y="76073"/>
                  </a:lnTo>
                  <a:lnTo>
                    <a:pt x="104087" y="94307"/>
                  </a:lnTo>
                  <a:lnTo>
                    <a:pt x="98838" y="102445"/>
                  </a:lnTo>
                  <a:lnTo>
                    <a:pt x="83649" y="114606"/>
                  </a:lnTo>
                  <a:lnTo>
                    <a:pt x="74685" y="119487"/>
                  </a:lnTo>
                  <a:lnTo>
                    <a:pt x="69879" y="119232"/>
                  </a:lnTo>
                  <a:lnTo>
                    <a:pt x="67844" y="115551"/>
                  </a:lnTo>
                  <a:lnTo>
                    <a:pt x="67658" y="109589"/>
                  </a:lnTo>
                  <a:lnTo>
                    <a:pt x="71043" y="106783"/>
                  </a:lnTo>
                  <a:lnTo>
                    <a:pt x="84163" y="106786"/>
                  </a:lnTo>
                  <a:lnTo>
                    <a:pt x="127248" y="117489"/>
                  </a:lnTo>
                  <a:lnTo>
                    <a:pt x="160715" y="140921"/>
                  </a:lnTo>
                  <a:lnTo>
                    <a:pt x="168176" y="147558"/>
                  </a:lnTo>
                  <a:lnTo>
                    <a:pt x="176466" y="167412"/>
                  </a:lnTo>
                  <a:lnTo>
                    <a:pt x="178981" y="190664"/>
                  </a:lnTo>
                  <a:lnTo>
                    <a:pt x="176200" y="212696"/>
                  </a:lnTo>
                  <a:lnTo>
                    <a:pt x="164825" y="231067"/>
                  </a:lnTo>
                  <a:lnTo>
                    <a:pt x="156878" y="239242"/>
                  </a:lnTo>
                  <a:lnTo>
                    <a:pt x="135570" y="248324"/>
                  </a:lnTo>
                  <a:lnTo>
                    <a:pt x="110503" y="251191"/>
                  </a:lnTo>
                  <a:lnTo>
                    <a:pt x="73591" y="246228"/>
                  </a:lnTo>
                  <a:lnTo>
                    <a:pt x="46228" y="234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948186" y="2837764"/>
            <a:ext cx="2209845" cy="1330847"/>
            <a:chOff x="3948186" y="2837764"/>
            <a:chExt cx="2209845" cy="1330847"/>
          </a:xfrm>
        </p:grpSpPr>
        <p:sp>
          <p:nvSpPr>
            <p:cNvPr id="75" name="Freeform 74"/>
            <p:cNvSpPr/>
            <p:nvPr/>
          </p:nvSpPr>
          <p:spPr>
            <a:xfrm>
              <a:off x="4011357" y="3642860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52642"/>
                  </a:moveTo>
                  <a:lnTo>
                    <a:pt x="72467" y="33514"/>
                  </a:lnTo>
                  <a:lnTo>
                    <a:pt x="9287" y="37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48186" y="3737616"/>
              <a:ext cx="147400" cy="73701"/>
            </a:xfrm>
            <a:custGeom>
              <a:avLst/>
              <a:gdLst/>
              <a:ahLst/>
              <a:cxnLst/>
              <a:rect l="0" t="0" r="0" b="0"/>
              <a:pathLst>
                <a:path w="147400" h="73701">
                  <a:moveTo>
                    <a:pt x="147399" y="73700"/>
                  </a:moveTo>
                  <a:lnTo>
                    <a:pt x="128249" y="56889"/>
                  </a:lnTo>
                  <a:lnTo>
                    <a:pt x="74182" y="29791"/>
                  </a:lnTo>
                  <a:lnTo>
                    <a:pt x="24240" y="107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12109" y="3369119"/>
              <a:ext cx="310977" cy="531520"/>
            </a:xfrm>
            <a:custGeom>
              <a:avLst/>
              <a:gdLst/>
              <a:ahLst/>
              <a:cxnLst/>
              <a:rect l="0" t="0" r="0" b="0"/>
              <a:pathLst>
                <a:path w="310977" h="531520">
                  <a:moveTo>
                    <a:pt x="220429" y="0"/>
                  </a:moveTo>
                  <a:lnTo>
                    <a:pt x="164034" y="57565"/>
                  </a:lnTo>
                  <a:lnTo>
                    <a:pt x="129151" y="111522"/>
                  </a:lnTo>
                  <a:lnTo>
                    <a:pt x="92655" y="169542"/>
                  </a:lnTo>
                  <a:lnTo>
                    <a:pt x="68545" y="220360"/>
                  </a:lnTo>
                  <a:lnTo>
                    <a:pt x="48175" y="268582"/>
                  </a:lnTo>
                  <a:lnTo>
                    <a:pt x="28492" y="318746"/>
                  </a:lnTo>
                  <a:lnTo>
                    <a:pt x="10767" y="381330"/>
                  </a:lnTo>
                  <a:lnTo>
                    <a:pt x="1590" y="444082"/>
                  </a:lnTo>
                  <a:lnTo>
                    <a:pt x="0" y="487339"/>
                  </a:lnTo>
                  <a:lnTo>
                    <a:pt x="5867" y="509443"/>
                  </a:lnTo>
                  <a:lnTo>
                    <a:pt x="10708" y="518613"/>
                  </a:lnTo>
                  <a:lnTo>
                    <a:pt x="18614" y="524727"/>
                  </a:lnTo>
                  <a:lnTo>
                    <a:pt x="39877" y="531519"/>
                  </a:lnTo>
                  <a:lnTo>
                    <a:pt x="64925" y="528299"/>
                  </a:lnTo>
                  <a:lnTo>
                    <a:pt x="113543" y="507168"/>
                  </a:lnTo>
                  <a:lnTo>
                    <a:pt x="172586" y="466613"/>
                  </a:lnTo>
                  <a:lnTo>
                    <a:pt x="231380" y="419047"/>
                  </a:lnTo>
                  <a:lnTo>
                    <a:pt x="279512" y="357785"/>
                  </a:lnTo>
                  <a:lnTo>
                    <a:pt x="300976" y="326329"/>
                  </a:lnTo>
                  <a:lnTo>
                    <a:pt x="310976" y="283603"/>
                  </a:lnTo>
                  <a:lnTo>
                    <a:pt x="308349" y="245077"/>
                  </a:lnTo>
                  <a:lnTo>
                    <a:pt x="300059" y="225517"/>
                  </a:lnTo>
                  <a:lnTo>
                    <a:pt x="287406" y="209024"/>
                  </a:lnTo>
                  <a:lnTo>
                    <a:pt x="270084" y="193895"/>
                  </a:lnTo>
                  <a:lnTo>
                    <a:pt x="259382" y="190094"/>
                  </a:lnTo>
                  <a:lnTo>
                    <a:pt x="235012" y="188992"/>
                  </a:lnTo>
                  <a:lnTo>
                    <a:pt x="200574" y="194948"/>
                  </a:lnTo>
                  <a:lnTo>
                    <a:pt x="173732" y="209711"/>
                  </a:lnTo>
                  <a:lnTo>
                    <a:pt x="136522" y="245624"/>
                  </a:lnTo>
                  <a:lnTo>
                    <a:pt x="97235" y="294178"/>
                  </a:lnTo>
                  <a:lnTo>
                    <a:pt x="8355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22093" y="3337533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10528" y="48931"/>
                  </a:lnTo>
                  <a:lnTo>
                    <a:pt x="10528" y="96776"/>
                  </a:lnTo>
                  <a:lnTo>
                    <a:pt x="10528" y="147998"/>
                  </a:lnTo>
                  <a:lnTo>
                    <a:pt x="10528" y="200219"/>
                  </a:lnTo>
                  <a:lnTo>
                    <a:pt x="10528" y="255856"/>
                  </a:lnTo>
                  <a:lnTo>
                    <a:pt x="7409" y="307436"/>
                  </a:lnTo>
                  <a:lnTo>
                    <a:pt x="1463" y="367485"/>
                  </a:lnTo>
                  <a:lnTo>
                    <a:pt x="193" y="42912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17633" y="3327005"/>
              <a:ext cx="267632" cy="276739"/>
            </a:xfrm>
            <a:custGeom>
              <a:avLst/>
              <a:gdLst/>
              <a:ahLst/>
              <a:cxnLst/>
              <a:rect l="0" t="0" r="0" b="0"/>
              <a:pathLst>
                <a:path w="267632" h="276739">
                  <a:moveTo>
                    <a:pt x="267631" y="168456"/>
                  </a:moveTo>
                  <a:lnTo>
                    <a:pt x="250863" y="162867"/>
                  </a:lnTo>
                  <a:lnTo>
                    <a:pt x="233273" y="163242"/>
                  </a:lnTo>
                  <a:lnTo>
                    <a:pt x="213756" y="168478"/>
                  </a:lnTo>
                  <a:lnTo>
                    <a:pt x="151709" y="198103"/>
                  </a:lnTo>
                  <a:lnTo>
                    <a:pt x="89807" y="237797"/>
                  </a:lnTo>
                  <a:lnTo>
                    <a:pt x="45068" y="264993"/>
                  </a:lnTo>
                  <a:lnTo>
                    <a:pt x="14513" y="276738"/>
                  </a:lnTo>
                  <a:lnTo>
                    <a:pt x="7639" y="274569"/>
                  </a:lnTo>
                  <a:lnTo>
                    <a:pt x="3056" y="268444"/>
                  </a:lnTo>
                  <a:lnTo>
                    <a:pt x="0" y="259681"/>
                  </a:lnTo>
                  <a:lnTo>
                    <a:pt x="2845" y="237466"/>
                  </a:lnTo>
                  <a:lnTo>
                    <a:pt x="21759" y="178584"/>
                  </a:lnTo>
                  <a:lnTo>
                    <a:pt x="39486" y="117378"/>
                  </a:lnTo>
                  <a:lnTo>
                    <a:pt x="65391" y="55044"/>
                  </a:lnTo>
                  <a:lnTo>
                    <a:pt x="886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69492" y="3543824"/>
              <a:ext cx="242156" cy="225379"/>
            </a:xfrm>
            <a:custGeom>
              <a:avLst/>
              <a:gdLst/>
              <a:ahLst/>
              <a:cxnLst/>
              <a:rect l="0" t="0" r="0" b="0"/>
              <a:pathLst>
                <a:path w="242156" h="225379">
                  <a:moveTo>
                    <a:pt x="0" y="204321"/>
                  </a:moveTo>
                  <a:lnTo>
                    <a:pt x="0" y="145704"/>
                  </a:lnTo>
                  <a:lnTo>
                    <a:pt x="11453" y="89107"/>
                  </a:lnTo>
                  <a:lnTo>
                    <a:pt x="30338" y="46512"/>
                  </a:lnTo>
                  <a:lnTo>
                    <a:pt x="49803" y="14843"/>
                  </a:lnTo>
                  <a:lnTo>
                    <a:pt x="58939" y="7812"/>
                  </a:lnTo>
                  <a:lnTo>
                    <a:pt x="81567" y="0"/>
                  </a:lnTo>
                  <a:lnTo>
                    <a:pt x="91813" y="1427"/>
                  </a:lnTo>
                  <a:lnTo>
                    <a:pt x="109436" y="12370"/>
                  </a:lnTo>
                  <a:lnTo>
                    <a:pt x="121947" y="28933"/>
                  </a:lnTo>
                  <a:lnTo>
                    <a:pt x="150132" y="91943"/>
                  </a:lnTo>
                  <a:lnTo>
                    <a:pt x="181684" y="150744"/>
                  </a:lnTo>
                  <a:lnTo>
                    <a:pt x="197592" y="181817"/>
                  </a:lnTo>
                  <a:lnTo>
                    <a:pt x="242155" y="2253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64248" y="3505989"/>
              <a:ext cx="136872" cy="284271"/>
            </a:xfrm>
            <a:custGeom>
              <a:avLst/>
              <a:gdLst/>
              <a:ahLst/>
              <a:cxnLst/>
              <a:rect l="0" t="0" r="0" b="0"/>
              <a:pathLst>
                <a:path w="136872" h="284271">
                  <a:moveTo>
                    <a:pt x="136871" y="0"/>
                  </a:moveTo>
                  <a:lnTo>
                    <a:pt x="109360" y="53875"/>
                  </a:lnTo>
                  <a:lnTo>
                    <a:pt x="85732" y="111037"/>
                  </a:lnTo>
                  <a:lnTo>
                    <a:pt x="59266" y="165390"/>
                  </a:lnTo>
                  <a:lnTo>
                    <a:pt x="31507" y="22118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91204" y="3158549"/>
              <a:ext cx="137205" cy="303556"/>
            </a:xfrm>
            <a:custGeom>
              <a:avLst/>
              <a:gdLst/>
              <a:ahLst/>
              <a:cxnLst/>
              <a:rect l="0" t="0" r="0" b="0"/>
              <a:pathLst>
                <a:path w="137205" h="303556">
                  <a:moveTo>
                    <a:pt x="99428" y="0"/>
                  </a:moveTo>
                  <a:lnTo>
                    <a:pt x="83787" y="17981"/>
                  </a:lnTo>
                  <a:lnTo>
                    <a:pt x="49092" y="76331"/>
                  </a:lnTo>
                  <a:lnTo>
                    <a:pt x="25931" y="137102"/>
                  </a:lnTo>
                  <a:lnTo>
                    <a:pt x="8207" y="196779"/>
                  </a:lnTo>
                  <a:lnTo>
                    <a:pt x="0" y="231830"/>
                  </a:lnTo>
                  <a:lnTo>
                    <a:pt x="1815" y="257844"/>
                  </a:lnTo>
                  <a:lnTo>
                    <a:pt x="15004" y="293207"/>
                  </a:lnTo>
                  <a:lnTo>
                    <a:pt x="22088" y="299586"/>
                  </a:lnTo>
                  <a:lnTo>
                    <a:pt x="30320" y="302669"/>
                  </a:lnTo>
                  <a:lnTo>
                    <a:pt x="39318" y="303555"/>
                  </a:lnTo>
                  <a:lnTo>
                    <a:pt x="58675" y="298300"/>
                  </a:lnTo>
                  <a:lnTo>
                    <a:pt x="89303" y="279068"/>
                  </a:lnTo>
                  <a:lnTo>
                    <a:pt x="125504" y="241128"/>
                  </a:lnTo>
                  <a:lnTo>
                    <a:pt x="134414" y="217522"/>
                  </a:lnTo>
                  <a:lnTo>
                    <a:pt x="137204" y="192603"/>
                  </a:lnTo>
                  <a:lnTo>
                    <a:pt x="134545" y="169829"/>
                  </a:lnTo>
                  <a:lnTo>
                    <a:pt x="129858" y="161182"/>
                  </a:lnTo>
                  <a:lnTo>
                    <a:pt x="115292" y="148456"/>
                  </a:lnTo>
                  <a:lnTo>
                    <a:pt x="106495" y="146934"/>
                  </a:lnTo>
                  <a:lnTo>
                    <a:pt x="87361" y="151481"/>
                  </a:lnTo>
                  <a:lnTo>
                    <a:pt x="2572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33387" y="2837764"/>
              <a:ext cx="1924644" cy="1330847"/>
            </a:xfrm>
            <a:custGeom>
              <a:avLst/>
              <a:gdLst/>
              <a:ahLst/>
              <a:cxnLst/>
              <a:rect l="0" t="0" r="0" b="0"/>
              <a:pathLst>
                <a:path w="1924644" h="1330847">
                  <a:moveTo>
                    <a:pt x="904519" y="68101"/>
                  </a:moveTo>
                  <a:lnTo>
                    <a:pt x="887752" y="62512"/>
                  </a:lnTo>
                  <a:lnTo>
                    <a:pt x="870161" y="62887"/>
                  </a:lnTo>
                  <a:lnTo>
                    <a:pt x="816417" y="75820"/>
                  </a:lnTo>
                  <a:lnTo>
                    <a:pt x="753105" y="89296"/>
                  </a:lnTo>
                  <a:lnTo>
                    <a:pt x="694807" y="106724"/>
                  </a:lnTo>
                  <a:lnTo>
                    <a:pt x="641420" y="124255"/>
                  </a:lnTo>
                  <a:lnTo>
                    <a:pt x="585560" y="150134"/>
                  </a:lnTo>
                  <a:lnTo>
                    <a:pt x="537488" y="171523"/>
                  </a:lnTo>
                  <a:lnTo>
                    <a:pt x="485792" y="205513"/>
                  </a:lnTo>
                  <a:lnTo>
                    <a:pt x="433640" y="235971"/>
                  </a:lnTo>
                  <a:lnTo>
                    <a:pt x="371241" y="272744"/>
                  </a:lnTo>
                  <a:lnTo>
                    <a:pt x="309819" y="321391"/>
                  </a:lnTo>
                  <a:lnTo>
                    <a:pt x="252467" y="373507"/>
                  </a:lnTo>
                  <a:lnTo>
                    <a:pt x="199204" y="426080"/>
                  </a:lnTo>
                  <a:lnTo>
                    <a:pt x="146480" y="484303"/>
                  </a:lnTo>
                  <a:lnTo>
                    <a:pt x="105279" y="544353"/>
                  </a:lnTo>
                  <a:lnTo>
                    <a:pt x="69380" y="603993"/>
                  </a:lnTo>
                  <a:lnTo>
                    <a:pt x="44326" y="650078"/>
                  </a:lnTo>
                  <a:lnTo>
                    <a:pt x="24049" y="709336"/>
                  </a:lnTo>
                  <a:lnTo>
                    <a:pt x="9679" y="761614"/>
                  </a:lnTo>
                  <a:lnTo>
                    <a:pt x="2212" y="818339"/>
                  </a:lnTo>
                  <a:lnTo>
                    <a:pt x="0" y="879600"/>
                  </a:lnTo>
                  <a:lnTo>
                    <a:pt x="2464" y="932846"/>
                  </a:lnTo>
                  <a:lnTo>
                    <a:pt x="10603" y="980208"/>
                  </a:lnTo>
                  <a:lnTo>
                    <a:pt x="19403" y="1016284"/>
                  </a:lnTo>
                  <a:lnTo>
                    <a:pt x="50529" y="1071333"/>
                  </a:lnTo>
                  <a:lnTo>
                    <a:pt x="93886" y="1127415"/>
                  </a:lnTo>
                  <a:lnTo>
                    <a:pt x="154599" y="1183678"/>
                  </a:lnTo>
                  <a:lnTo>
                    <a:pt x="192945" y="1217988"/>
                  </a:lnTo>
                  <a:lnTo>
                    <a:pt x="252136" y="1250603"/>
                  </a:lnTo>
                  <a:lnTo>
                    <a:pt x="310034" y="1271371"/>
                  </a:lnTo>
                  <a:lnTo>
                    <a:pt x="366922" y="1289343"/>
                  </a:lnTo>
                  <a:lnTo>
                    <a:pt x="428529" y="1306946"/>
                  </a:lnTo>
                  <a:lnTo>
                    <a:pt x="483637" y="1317871"/>
                  </a:lnTo>
                  <a:lnTo>
                    <a:pt x="539582" y="1320376"/>
                  </a:lnTo>
                  <a:lnTo>
                    <a:pt x="596863" y="1328106"/>
                  </a:lnTo>
                  <a:lnTo>
                    <a:pt x="660171" y="1330846"/>
                  </a:lnTo>
                  <a:lnTo>
                    <a:pt x="706948" y="1328201"/>
                  </a:lnTo>
                  <a:lnTo>
                    <a:pt x="757852" y="1320008"/>
                  </a:lnTo>
                  <a:lnTo>
                    <a:pt x="809980" y="1313292"/>
                  </a:lnTo>
                  <a:lnTo>
                    <a:pt x="865589" y="1308182"/>
                  </a:lnTo>
                  <a:lnTo>
                    <a:pt x="923400" y="1299259"/>
                  </a:lnTo>
                  <a:lnTo>
                    <a:pt x="980693" y="1286087"/>
                  </a:lnTo>
                  <a:lnTo>
                    <a:pt x="1042123" y="1270486"/>
                  </a:lnTo>
                  <a:lnTo>
                    <a:pt x="1101659" y="1255334"/>
                  </a:lnTo>
                  <a:lnTo>
                    <a:pt x="1159463" y="1239147"/>
                  </a:lnTo>
                  <a:lnTo>
                    <a:pt x="1217924" y="1223822"/>
                  </a:lnTo>
                  <a:lnTo>
                    <a:pt x="1275410" y="1204464"/>
                  </a:lnTo>
                  <a:lnTo>
                    <a:pt x="1333778" y="1183910"/>
                  </a:lnTo>
                  <a:lnTo>
                    <a:pt x="1388116" y="1163002"/>
                  </a:lnTo>
                  <a:lnTo>
                    <a:pt x="1441261" y="1138870"/>
                  </a:lnTo>
                  <a:lnTo>
                    <a:pt x="1490933" y="1112612"/>
                  </a:lnTo>
                  <a:lnTo>
                    <a:pt x="1538406" y="1090014"/>
                  </a:lnTo>
                  <a:lnTo>
                    <a:pt x="1601260" y="1055828"/>
                  </a:lnTo>
                  <a:lnTo>
                    <a:pt x="1657566" y="1015281"/>
                  </a:lnTo>
                  <a:lnTo>
                    <a:pt x="1714554" y="962972"/>
                  </a:lnTo>
                  <a:lnTo>
                    <a:pt x="1767770" y="910374"/>
                  </a:lnTo>
                  <a:lnTo>
                    <a:pt x="1819567" y="847209"/>
                  </a:lnTo>
                  <a:lnTo>
                    <a:pt x="1855471" y="787332"/>
                  </a:lnTo>
                  <a:lnTo>
                    <a:pt x="1885084" y="726241"/>
                  </a:lnTo>
                  <a:lnTo>
                    <a:pt x="1912784" y="668933"/>
                  </a:lnTo>
                  <a:lnTo>
                    <a:pt x="1920006" y="646313"/>
                  </a:lnTo>
                  <a:lnTo>
                    <a:pt x="1924643" y="584305"/>
                  </a:lnTo>
                  <a:lnTo>
                    <a:pt x="1924107" y="540850"/>
                  </a:lnTo>
                  <a:lnTo>
                    <a:pt x="1919969" y="494241"/>
                  </a:lnTo>
                  <a:lnTo>
                    <a:pt x="1900545" y="431217"/>
                  </a:lnTo>
                  <a:lnTo>
                    <a:pt x="1874945" y="374105"/>
                  </a:lnTo>
                  <a:lnTo>
                    <a:pt x="1838212" y="312541"/>
                  </a:lnTo>
                  <a:lnTo>
                    <a:pt x="1795708" y="257915"/>
                  </a:lnTo>
                  <a:lnTo>
                    <a:pt x="1743178" y="194469"/>
                  </a:lnTo>
                  <a:lnTo>
                    <a:pt x="1712971" y="164035"/>
                  </a:lnTo>
                  <a:lnTo>
                    <a:pt x="1653365" y="119281"/>
                  </a:lnTo>
                  <a:lnTo>
                    <a:pt x="1601785" y="86746"/>
                  </a:lnTo>
                  <a:lnTo>
                    <a:pt x="1543416" y="60909"/>
                  </a:lnTo>
                  <a:lnTo>
                    <a:pt x="1493125" y="44913"/>
                  </a:lnTo>
                  <a:lnTo>
                    <a:pt x="1434941" y="28475"/>
                  </a:lnTo>
                  <a:lnTo>
                    <a:pt x="1372077" y="16196"/>
                  </a:lnTo>
                  <a:lnTo>
                    <a:pt x="1313286" y="8268"/>
                  </a:lnTo>
                  <a:lnTo>
                    <a:pt x="1271027" y="5244"/>
                  </a:lnTo>
                  <a:lnTo>
                    <a:pt x="1224949" y="0"/>
                  </a:lnTo>
                  <a:lnTo>
                    <a:pt x="1177174" y="9"/>
                  </a:lnTo>
                  <a:lnTo>
                    <a:pt x="1128645" y="3913"/>
                  </a:lnTo>
                  <a:lnTo>
                    <a:pt x="1079780" y="9547"/>
                  </a:lnTo>
                  <a:lnTo>
                    <a:pt x="1033886" y="15951"/>
                  </a:lnTo>
                  <a:lnTo>
                    <a:pt x="987752" y="22696"/>
                  </a:lnTo>
                  <a:lnTo>
                    <a:pt x="936052" y="29594"/>
                  </a:lnTo>
                  <a:lnTo>
                    <a:pt x="884999" y="39678"/>
                  </a:lnTo>
                  <a:lnTo>
                    <a:pt x="835012" y="53129"/>
                  </a:lnTo>
                  <a:lnTo>
                    <a:pt x="785500" y="70805"/>
                  </a:lnTo>
                  <a:lnTo>
                    <a:pt x="739318" y="87240"/>
                  </a:lnTo>
                  <a:lnTo>
                    <a:pt x="683215" y="109647"/>
                  </a:lnTo>
                  <a:lnTo>
                    <a:pt x="641307" y="1312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337119" y="606839"/>
            <a:ext cx="1150943" cy="874897"/>
            <a:chOff x="1337119" y="606839"/>
            <a:chExt cx="1150943" cy="874897"/>
          </a:xfrm>
        </p:grpSpPr>
        <p:sp>
          <p:nvSpPr>
            <p:cNvPr id="2" name="Freeform 1"/>
            <p:cNvSpPr/>
            <p:nvPr/>
          </p:nvSpPr>
          <p:spPr>
            <a:xfrm>
              <a:off x="1337119" y="1173602"/>
              <a:ext cx="200042" cy="5590"/>
            </a:xfrm>
            <a:custGeom>
              <a:avLst/>
              <a:gdLst/>
              <a:ahLst/>
              <a:cxnLst/>
              <a:rect l="0" t="0" r="0" b="0"/>
              <a:pathLst>
                <a:path w="200042" h="5590">
                  <a:moveTo>
                    <a:pt x="200041" y="5589"/>
                  </a:moveTo>
                  <a:lnTo>
                    <a:pt x="183274" y="0"/>
                  </a:lnTo>
                  <a:lnTo>
                    <a:pt x="124596" y="4045"/>
                  </a:lnTo>
                  <a:lnTo>
                    <a:pt x="69845" y="5284"/>
                  </a:lnTo>
                  <a:lnTo>
                    <a:pt x="12433" y="554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78493" y="846334"/>
              <a:ext cx="427207" cy="631826"/>
            </a:xfrm>
            <a:custGeom>
              <a:avLst/>
              <a:gdLst/>
              <a:ahLst/>
              <a:cxnLst/>
              <a:rect l="0" t="0" r="0" b="0"/>
              <a:pathLst>
                <a:path w="427207" h="631826">
                  <a:moveTo>
                    <a:pt x="6066" y="132816"/>
                  </a:moveTo>
                  <a:lnTo>
                    <a:pt x="477" y="116048"/>
                  </a:lnTo>
                  <a:lnTo>
                    <a:pt x="852" y="98457"/>
                  </a:lnTo>
                  <a:lnTo>
                    <a:pt x="6089" y="78941"/>
                  </a:lnTo>
                  <a:lnTo>
                    <a:pt x="28514" y="40935"/>
                  </a:lnTo>
                  <a:lnTo>
                    <a:pt x="61063" y="10551"/>
                  </a:lnTo>
                  <a:lnTo>
                    <a:pt x="83931" y="2437"/>
                  </a:lnTo>
                  <a:lnTo>
                    <a:pt x="108523" y="0"/>
                  </a:lnTo>
                  <a:lnTo>
                    <a:pt x="131151" y="2817"/>
                  </a:lnTo>
                  <a:lnTo>
                    <a:pt x="163621" y="16569"/>
                  </a:lnTo>
                  <a:lnTo>
                    <a:pt x="189879" y="35461"/>
                  </a:lnTo>
                  <a:lnTo>
                    <a:pt x="233991" y="94874"/>
                  </a:lnTo>
                  <a:lnTo>
                    <a:pt x="253816" y="150451"/>
                  </a:lnTo>
                  <a:lnTo>
                    <a:pt x="268997" y="211515"/>
                  </a:lnTo>
                  <a:lnTo>
                    <a:pt x="276604" y="256350"/>
                  </a:lnTo>
                  <a:lnTo>
                    <a:pt x="278858" y="307849"/>
                  </a:lnTo>
                  <a:lnTo>
                    <a:pt x="276406" y="358983"/>
                  </a:lnTo>
                  <a:lnTo>
                    <a:pt x="268271" y="418587"/>
                  </a:lnTo>
                  <a:lnTo>
                    <a:pt x="258451" y="471343"/>
                  </a:lnTo>
                  <a:lnTo>
                    <a:pt x="239993" y="530555"/>
                  </a:lnTo>
                  <a:lnTo>
                    <a:pt x="186970" y="593532"/>
                  </a:lnTo>
                  <a:lnTo>
                    <a:pt x="170696" y="607810"/>
                  </a:lnTo>
                  <a:lnTo>
                    <a:pt x="128533" y="626508"/>
                  </a:lnTo>
                  <a:lnTo>
                    <a:pt x="102610" y="631825"/>
                  </a:lnTo>
                  <a:lnTo>
                    <a:pt x="75491" y="630288"/>
                  </a:lnTo>
                  <a:lnTo>
                    <a:pt x="39505" y="617257"/>
                  </a:lnTo>
                  <a:lnTo>
                    <a:pt x="12204" y="598578"/>
                  </a:lnTo>
                  <a:lnTo>
                    <a:pt x="2945" y="578857"/>
                  </a:lnTo>
                  <a:lnTo>
                    <a:pt x="0" y="555664"/>
                  </a:lnTo>
                  <a:lnTo>
                    <a:pt x="10625" y="501538"/>
                  </a:lnTo>
                  <a:lnTo>
                    <a:pt x="26004" y="469794"/>
                  </a:lnTo>
                  <a:lnTo>
                    <a:pt x="56557" y="443751"/>
                  </a:lnTo>
                  <a:lnTo>
                    <a:pt x="85049" y="434786"/>
                  </a:lnTo>
                  <a:lnTo>
                    <a:pt x="116039" y="433141"/>
                  </a:lnTo>
                  <a:lnTo>
                    <a:pt x="177181" y="451149"/>
                  </a:lnTo>
                  <a:lnTo>
                    <a:pt x="239648" y="482825"/>
                  </a:lnTo>
                  <a:lnTo>
                    <a:pt x="298217" y="514472"/>
                  </a:lnTo>
                  <a:lnTo>
                    <a:pt x="346613" y="534978"/>
                  </a:lnTo>
                  <a:lnTo>
                    <a:pt x="399241" y="549860"/>
                  </a:lnTo>
                  <a:lnTo>
                    <a:pt x="427206" y="553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26756" y="606839"/>
              <a:ext cx="252685" cy="320257"/>
            </a:xfrm>
            <a:custGeom>
              <a:avLst/>
              <a:gdLst/>
              <a:ahLst/>
              <a:cxnLst/>
              <a:rect l="0" t="0" r="0" b="0"/>
              <a:pathLst>
                <a:path w="252685" h="320257">
                  <a:moveTo>
                    <a:pt x="0" y="77513"/>
                  </a:moveTo>
                  <a:lnTo>
                    <a:pt x="20243" y="33550"/>
                  </a:lnTo>
                  <a:lnTo>
                    <a:pt x="35903" y="19759"/>
                  </a:lnTo>
                  <a:lnTo>
                    <a:pt x="80142" y="1374"/>
                  </a:lnTo>
                  <a:lnTo>
                    <a:pt x="103469" y="0"/>
                  </a:lnTo>
                  <a:lnTo>
                    <a:pt x="124365" y="4458"/>
                  </a:lnTo>
                  <a:lnTo>
                    <a:pt x="149283" y="20122"/>
                  </a:lnTo>
                  <a:lnTo>
                    <a:pt x="170314" y="40751"/>
                  </a:lnTo>
                  <a:lnTo>
                    <a:pt x="180200" y="58835"/>
                  </a:lnTo>
                  <a:lnTo>
                    <a:pt x="192343" y="105514"/>
                  </a:lnTo>
                  <a:lnTo>
                    <a:pt x="197760" y="158209"/>
                  </a:lnTo>
                  <a:lnTo>
                    <a:pt x="193776" y="199689"/>
                  </a:lnTo>
                  <a:lnTo>
                    <a:pt x="173544" y="245146"/>
                  </a:lnTo>
                  <a:lnTo>
                    <a:pt x="140126" y="292914"/>
                  </a:lnTo>
                  <a:lnTo>
                    <a:pt x="113658" y="315510"/>
                  </a:lnTo>
                  <a:lnTo>
                    <a:pt x="103848" y="319236"/>
                  </a:lnTo>
                  <a:lnTo>
                    <a:pt x="83590" y="320256"/>
                  </a:lnTo>
                  <a:lnTo>
                    <a:pt x="52453" y="308664"/>
                  </a:lnTo>
                  <a:lnTo>
                    <a:pt x="37741" y="293721"/>
                  </a:lnTo>
                  <a:lnTo>
                    <a:pt x="32179" y="284822"/>
                  </a:lnTo>
                  <a:lnTo>
                    <a:pt x="29120" y="259338"/>
                  </a:lnTo>
                  <a:lnTo>
                    <a:pt x="32829" y="232023"/>
                  </a:lnTo>
                  <a:lnTo>
                    <a:pt x="42277" y="212085"/>
                  </a:lnTo>
                  <a:lnTo>
                    <a:pt x="50412" y="205832"/>
                  </a:lnTo>
                  <a:lnTo>
                    <a:pt x="71928" y="198884"/>
                  </a:lnTo>
                  <a:lnTo>
                    <a:pt x="97089" y="202036"/>
                  </a:lnTo>
                  <a:lnTo>
                    <a:pt x="151369" y="217534"/>
                  </a:lnTo>
                  <a:lnTo>
                    <a:pt x="209706" y="243726"/>
                  </a:lnTo>
                  <a:lnTo>
                    <a:pt x="252684" y="256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53057" y="1000207"/>
              <a:ext cx="400083" cy="73700"/>
            </a:xfrm>
            <a:custGeom>
              <a:avLst/>
              <a:gdLst/>
              <a:ahLst/>
              <a:cxnLst/>
              <a:rect l="0" t="0" r="0" b="0"/>
              <a:pathLst>
                <a:path w="400083" h="73700">
                  <a:moveTo>
                    <a:pt x="400082" y="0"/>
                  </a:moveTo>
                  <a:lnTo>
                    <a:pt x="373696" y="15641"/>
                  </a:lnTo>
                  <a:lnTo>
                    <a:pt x="321518" y="31209"/>
                  </a:lnTo>
                  <a:lnTo>
                    <a:pt x="260821" y="39960"/>
                  </a:lnTo>
                  <a:lnTo>
                    <a:pt x="202602" y="50094"/>
                  </a:lnTo>
                  <a:lnTo>
                    <a:pt x="139109" y="60241"/>
                  </a:lnTo>
                  <a:lnTo>
                    <a:pt x="81160" y="62592"/>
                  </a:lnTo>
                  <a:lnTo>
                    <a:pt x="25159" y="7142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89927" y="1155004"/>
              <a:ext cx="298135" cy="326732"/>
            </a:xfrm>
            <a:custGeom>
              <a:avLst/>
              <a:gdLst/>
              <a:ahLst/>
              <a:cxnLst/>
              <a:rect l="0" t="0" r="0" b="0"/>
              <a:pathLst>
                <a:path w="298135" h="326732">
                  <a:moveTo>
                    <a:pt x="0" y="45244"/>
                  </a:moveTo>
                  <a:lnTo>
                    <a:pt x="24047" y="35669"/>
                  </a:lnTo>
                  <a:lnTo>
                    <a:pt x="65182" y="11430"/>
                  </a:lnTo>
                  <a:lnTo>
                    <a:pt x="95352" y="0"/>
                  </a:lnTo>
                  <a:lnTo>
                    <a:pt x="137697" y="383"/>
                  </a:lnTo>
                  <a:lnTo>
                    <a:pt x="149120" y="4808"/>
                  </a:lnTo>
                  <a:lnTo>
                    <a:pt x="164931" y="19084"/>
                  </a:lnTo>
                  <a:lnTo>
                    <a:pt x="172739" y="40246"/>
                  </a:lnTo>
                  <a:lnTo>
                    <a:pt x="174821" y="52441"/>
                  </a:lnTo>
                  <a:lnTo>
                    <a:pt x="170895" y="75349"/>
                  </a:lnTo>
                  <a:lnTo>
                    <a:pt x="160181" y="96059"/>
                  </a:lnTo>
                  <a:lnTo>
                    <a:pt x="143721" y="113062"/>
                  </a:lnTo>
                  <a:lnTo>
                    <a:pt x="114724" y="130199"/>
                  </a:lnTo>
                  <a:lnTo>
                    <a:pt x="110408" y="129957"/>
                  </a:lnTo>
                  <a:lnTo>
                    <a:pt x="109870" y="126286"/>
                  </a:lnTo>
                  <a:lnTo>
                    <a:pt x="111851" y="120329"/>
                  </a:lnTo>
                  <a:lnTo>
                    <a:pt x="117851" y="117528"/>
                  </a:lnTo>
                  <a:lnTo>
                    <a:pt x="148653" y="119174"/>
                  </a:lnTo>
                  <a:lnTo>
                    <a:pt x="209118" y="133474"/>
                  </a:lnTo>
                  <a:lnTo>
                    <a:pt x="236136" y="149245"/>
                  </a:lnTo>
                  <a:lnTo>
                    <a:pt x="280540" y="189329"/>
                  </a:lnTo>
                  <a:lnTo>
                    <a:pt x="296162" y="215838"/>
                  </a:lnTo>
                  <a:lnTo>
                    <a:pt x="298134" y="238827"/>
                  </a:lnTo>
                  <a:lnTo>
                    <a:pt x="293941" y="262302"/>
                  </a:lnTo>
                  <a:lnTo>
                    <a:pt x="278426" y="288672"/>
                  </a:lnTo>
                  <a:lnTo>
                    <a:pt x="265685" y="303953"/>
                  </a:lnTo>
                  <a:lnTo>
                    <a:pt x="239769" y="320120"/>
                  </a:lnTo>
                  <a:lnTo>
                    <a:pt x="204274" y="326731"/>
                  </a:lnTo>
                  <a:lnTo>
                    <a:pt x="151528" y="320558"/>
                  </a:lnTo>
                  <a:lnTo>
                    <a:pt x="112340" y="308074"/>
                  </a:lnTo>
                  <a:lnTo>
                    <a:pt x="94756" y="29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975546" y="589595"/>
            <a:ext cx="1578933" cy="789639"/>
            <a:chOff x="2975546" y="589595"/>
            <a:chExt cx="1578933" cy="789639"/>
          </a:xfrm>
        </p:grpSpPr>
        <p:sp>
          <p:nvSpPr>
            <p:cNvPr id="8" name="Freeform 7"/>
            <p:cNvSpPr/>
            <p:nvPr/>
          </p:nvSpPr>
          <p:spPr>
            <a:xfrm>
              <a:off x="2975546" y="998965"/>
              <a:ext cx="109462" cy="78625"/>
            </a:xfrm>
            <a:custGeom>
              <a:avLst/>
              <a:gdLst/>
              <a:ahLst/>
              <a:cxnLst/>
              <a:rect l="0" t="0" r="0" b="0"/>
              <a:pathLst>
                <a:path w="109462" h="78625">
                  <a:moveTo>
                    <a:pt x="98775" y="11770"/>
                  </a:moveTo>
                  <a:lnTo>
                    <a:pt x="61297" y="3437"/>
                  </a:lnTo>
                  <a:lnTo>
                    <a:pt x="37664" y="4557"/>
                  </a:lnTo>
                  <a:lnTo>
                    <a:pt x="15463" y="12854"/>
                  </a:lnTo>
                  <a:lnTo>
                    <a:pt x="8138" y="20681"/>
                  </a:lnTo>
                  <a:lnTo>
                    <a:pt x="0" y="41857"/>
                  </a:lnTo>
                  <a:lnTo>
                    <a:pt x="1340" y="50546"/>
                  </a:lnTo>
                  <a:lnTo>
                    <a:pt x="5742" y="57508"/>
                  </a:lnTo>
                  <a:lnTo>
                    <a:pt x="19992" y="68363"/>
                  </a:lnTo>
                  <a:lnTo>
                    <a:pt x="38024" y="77087"/>
                  </a:lnTo>
                  <a:lnTo>
                    <a:pt x="57736" y="78624"/>
                  </a:lnTo>
                  <a:lnTo>
                    <a:pt x="77026" y="74239"/>
                  </a:lnTo>
                  <a:lnTo>
                    <a:pt x="93398" y="64490"/>
                  </a:lnTo>
                  <a:lnTo>
                    <a:pt x="97530" y="56276"/>
                  </a:lnTo>
                  <a:lnTo>
                    <a:pt x="99001" y="34670"/>
                  </a:lnTo>
                  <a:lnTo>
                    <a:pt x="94247" y="25867"/>
                  </a:lnTo>
                  <a:lnTo>
                    <a:pt x="76485" y="12966"/>
                  </a:lnTo>
                  <a:lnTo>
                    <a:pt x="66368" y="11398"/>
                  </a:lnTo>
                  <a:lnTo>
                    <a:pt x="45767" y="15894"/>
                  </a:lnTo>
                  <a:lnTo>
                    <a:pt x="28033" y="28811"/>
                  </a:lnTo>
                  <a:lnTo>
                    <a:pt x="20028" y="37169"/>
                  </a:lnTo>
                  <a:lnTo>
                    <a:pt x="17031" y="45080"/>
                  </a:lnTo>
                  <a:lnTo>
                    <a:pt x="17373" y="52694"/>
                  </a:lnTo>
                  <a:lnTo>
                    <a:pt x="19940" y="60110"/>
                  </a:lnTo>
                  <a:lnTo>
                    <a:pt x="26332" y="65054"/>
                  </a:lnTo>
                  <a:lnTo>
                    <a:pt x="45911" y="70547"/>
                  </a:lnTo>
                  <a:lnTo>
                    <a:pt x="67091" y="66749"/>
                  </a:lnTo>
                  <a:lnTo>
                    <a:pt x="95626" y="51457"/>
                  </a:lnTo>
                  <a:lnTo>
                    <a:pt x="103695" y="45247"/>
                  </a:lnTo>
                  <a:lnTo>
                    <a:pt x="107904" y="37598"/>
                  </a:lnTo>
                  <a:lnTo>
                    <a:pt x="109461" y="19740"/>
                  </a:lnTo>
                  <a:lnTo>
                    <a:pt x="105899" y="12404"/>
                  </a:lnTo>
                  <a:lnTo>
                    <a:pt x="92583" y="1133"/>
                  </a:lnTo>
                  <a:lnTo>
                    <a:pt x="85288" y="0"/>
                  </a:lnTo>
                  <a:lnTo>
                    <a:pt x="78085" y="1584"/>
                  </a:lnTo>
                  <a:lnTo>
                    <a:pt x="70944" y="4979"/>
                  </a:lnTo>
                  <a:lnTo>
                    <a:pt x="59889" y="18111"/>
                  </a:lnTo>
                  <a:lnTo>
                    <a:pt x="55304" y="26526"/>
                  </a:lnTo>
                  <a:lnTo>
                    <a:pt x="56926" y="30966"/>
                  </a:lnTo>
                  <a:lnTo>
                    <a:pt x="62687" y="32756"/>
                  </a:lnTo>
                  <a:lnTo>
                    <a:pt x="71207" y="32780"/>
                  </a:lnTo>
                  <a:lnTo>
                    <a:pt x="74547" y="30456"/>
                  </a:lnTo>
                  <a:lnTo>
                    <a:pt x="74434" y="26567"/>
                  </a:lnTo>
                  <a:lnTo>
                    <a:pt x="72019" y="21635"/>
                  </a:lnTo>
                  <a:lnTo>
                    <a:pt x="69239" y="20686"/>
                  </a:lnTo>
                  <a:lnTo>
                    <a:pt x="66216" y="22394"/>
                  </a:lnTo>
                  <a:lnTo>
                    <a:pt x="56661" y="328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60870" y="758051"/>
              <a:ext cx="29390" cy="621183"/>
            </a:xfrm>
            <a:custGeom>
              <a:avLst/>
              <a:gdLst/>
              <a:ahLst/>
              <a:cxnLst/>
              <a:rect l="0" t="0" r="0" b="0"/>
              <a:pathLst>
                <a:path w="29390" h="621183">
                  <a:moveTo>
                    <a:pt x="29389" y="0"/>
                  </a:moveTo>
                  <a:lnTo>
                    <a:pt x="17936" y="48931"/>
                  </a:lnTo>
                  <a:lnTo>
                    <a:pt x="11177" y="103016"/>
                  </a:lnTo>
                  <a:lnTo>
                    <a:pt x="9596" y="147560"/>
                  </a:lnTo>
                  <a:lnTo>
                    <a:pt x="8894" y="194654"/>
                  </a:lnTo>
                  <a:lnTo>
                    <a:pt x="8498" y="250438"/>
                  </a:lnTo>
                  <a:lnTo>
                    <a:pt x="8381" y="313370"/>
                  </a:lnTo>
                  <a:lnTo>
                    <a:pt x="8354" y="359984"/>
                  </a:lnTo>
                  <a:lnTo>
                    <a:pt x="5219" y="419788"/>
                  </a:lnTo>
                  <a:lnTo>
                    <a:pt x="0" y="469093"/>
                  </a:lnTo>
                  <a:lnTo>
                    <a:pt x="1574" y="525036"/>
                  </a:lnTo>
                  <a:lnTo>
                    <a:pt x="6329" y="575536"/>
                  </a:lnTo>
                  <a:lnTo>
                    <a:pt x="8332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85343" y="863336"/>
              <a:ext cx="283860" cy="318079"/>
            </a:xfrm>
            <a:custGeom>
              <a:avLst/>
              <a:gdLst/>
              <a:ahLst/>
              <a:cxnLst/>
              <a:rect l="0" t="0" r="0" b="0"/>
              <a:pathLst>
                <a:path w="283860" h="318079">
                  <a:moveTo>
                    <a:pt x="283859" y="231627"/>
                  </a:moveTo>
                  <a:lnTo>
                    <a:pt x="225242" y="237216"/>
                  </a:lnTo>
                  <a:lnTo>
                    <a:pt x="165526" y="261291"/>
                  </a:lnTo>
                  <a:lnTo>
                    <a:pt x="104759" y="288913"/>
                  </a:lnTo>
                  <a:lnTo>
                    <a:pt x="51516" y="312960"/>
                  </a:lnTo>
                  <a:lnTo>
                    <a:pt x="37717" y="317434"/>
                  </a:lnTo>
                  <a:lnTo>
                    <a:pt x="26177" y="318078"/>
                  </a:lnTo>
                  <a:lnTo>
                    <a:pt x="7117" y="312554"/>
                  </a:lnTo>
                  <a:lnTo>
                    <a:pt x="2268" y="305465"/>
                  </a:lnTo>
                  <a:lnTo>
                    <a:pt x="0" y="285111"/>
                  </a:lnTo>
                  <a:lnTo>
                    <a:pt x="11096" y="228619"/>
                  </a:lnTo>
                  <a:lnTo>
                    <a:pt x="24349" y="169292"/>
                  </a:lnTo>
                  <a:lnTo>
                    <a:pt x="38232" y="109653"/>
                  </a:lnTo>
                  <a:lnTo>
                    <a:pt x="52239" y="55932"/>
                  </a:lnTo>
                  <a:lnTo>
                    <a:pt x="627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53513" y="589595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2723" y="37478"/>
                  </a:lnTo>
                  <a:lnTo>
                    <a:pt x="3582" y="96486"/>
                  </a:lnTo>
                  <a:lnTo>
                    <a:pt x="707" y="156536"/>
                  </a:lnTo>
                  <a:lnTo>
                    <a:pt x="140" y="21380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64000" y="873865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20409" y="14654"/>
                  </a:lnTo>
                  <a:lnTo>
                    <a:pt x="266235" y="27028"/>
                  </a:lnTo>
                  <a:lnTo>
                    <a:pt x="207354" y="30685"/>
                  </a:lnTo>
                  <a:lnTo>
                    <a:pt x="150923" y="36997"/>
                  </a:lnTo>
                  <a:lnTo>
                    <a:pt x="90340" y="42273"/>
                  </a:lnTo>
                  <a:lnTo>
                    <a:pt x="35219" y="5336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84565" y="1052849"/>
              <a:ext cx="16306" cy="273742"/>
            </a:xfrm>
            <a:custGeom>
              <a:avLst/>
              <a:gdLst/>
              <a:ahLst/>
              <a:cxnLst/>
              <a:rect l="0" t="0" r="0" b="0"/>
              <a:pathLst>
                <a:path w="16306" h="273742">
                  <a:moveTo>
                    <a:pt x="16305" y="0"/>
                  </a:moveTo>
                  <a:lnTo>
                    <a:pt x="7972" y="37478"/>
                  </a:lnTo>
                  <a:lnTo>
                    <a:pt x="0" y="94146"/>
                  </a:lnTo>
                  <a:lnTo>
                    <a:pt x="4289" y="142989"/>
                  </a:lnTo>
                  <a:lnTo>
                    <a:pt x="5483" y="202680"/>
                  </a:lnTo>
                  <a:lnTo>
                    <a:pt x="5738" y="261148"/>
                  </a:lnTo>
                  <a:lnTo>
                    <a:pt x="577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82283" y="1070882"/>
              <a:ext cx="272196" cy="263448"/>
            </a:xfrm>
            <a:custGeom>
              <a:avLst/>
              <a:gdLst/>
              <a:ahLst/>
              <a:cxnLst/>
              <a:rect l="0" t="0" r="0" b="0"/>
              <a:pathLst>
                <a:path w="272196" h="263448">
                  <a:moveTo>
                    <a:pt x="129157" y="34610"/>
                  </a:moveTo>
                  <a:lnTo>
                    <a:pt x="112389" y="23431"/>
                  </a:lnTo>
                  <a:lnTo>
                    <a:pt x="91679" y="21063"/>
                  </a:lnTo>
                  <a:lnTo>
                    <a:pt x="69216" y="25079"/>
                  </a:lnTo>
                  <a:lnTo>
                    <a:pt x="51434" y="34663"/>
                  </a:lnTo>
                  <a:lnTo>
                    <a:pt x="28269" y="58802"/>
                  </a:lnTo>
                  <a:lnTo>
                    <a:pt x="0" y="119113"/>
                  </a:lnTo>
                  <a:lnTo>
                    <a:pt x="161" y="161683"/>
                  </a:lnTo>
                  <a:lnTo>
                    <a:pt x="7875" y="185064"/>
                  </a:lnTo>
                  <a:lnTo>
                    <a:pt x="37480" y="224726"/>
                  </a:lnTo>
                  <a:lnTo>
                    <a:pt x="66899" y="244709"/>
                  </a:lnTo>
                  <a:lnTo>
                    <a:pt x="109450" y="260771"/>
                  </a:lnTo>
                  <a:lnTo>
                    <a:pt x="146974" y="263447"/>
                  </a:lnTo>
                  <a:lnTo>
                    <a:pt x="202430" y="251369"/>
                  </a:lnTo>
                  <a:lnTo>
                    <a:pt x="234316" y="230246"/>
                  </a:lnTo>
                  <a:lnTo>
                    <a:pt x="260401" y="201760"/>
                  </a:lnTo>
                  <a:lnTo>
                    <a:pt x="269376" y="175190"/>
                  </a:lnTo>
                  <a:lnTo>
                    <a:pt x="272195" y="146223"/>
                  </a:lnTo>
                  <a:lnTo>
                    <a:pt x="266035" y="109014"/>
                  </a:lnTo>
                  <a:lnTo>
                    <a:pt x="248742" y="70044"/>
                  </a:lnTo>
                  <a:lnTo>
                    <a:pt x="207556" y="19649"/>
                  </a:lnTo>
                  <a:lnTo>
                    <a:pt x="180072" y="2361"/>
                  </a:lnTo>
                  <a:lnTo>
                    <a:pt x="153736" y="0"/>
                  </a:lnTo>
                  <a:lnTo>
                    <a:pt x="92403" y="9862"/>
                  </a:lnTo>
                  <a:lnTo>
                    <a:pt x="76515" y="13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1505575" y="2884808"/>
            <a:ext cx="221099" cy="10529"/>
          </a:xfrm>
          <a:custGeom>
            <a:avLst/>
            <a:gdLst/>
            <a:ahLst/>
            <a:cxnLst/>
            <a:rect l="0" t="0" r="0" b="0"/>
            <a:pathLst>
              <a:path w="221099" h="10529">
                <a:moveTo>
                  <a:pt x="221098" y="0"/>
                </a:moveTo>
                <a:lnTo>
                  <a:pt x="172167" y="8333"/>
                </a:lnTo>
                <a:lnTo>
                  <a:pt x="124322" y="9878"/>
                </a:lnTo>
                <a:lnTo>
                  <a:pt x="73101" y="10336"/>
                </a:lnTo>
                <a:lnTo>
                  <a:pt x="30238" y="10471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2000414" y="2468428"/>
            <a:ext cx="505369" cy="856458"/>
            <a:chOff x="2000414" y="2468428"/>
            <a:chExt cx="505369" cy="856458"/>
          </a:xfrm>
        </p:grpSpPr>
        <p:sp>
          <p:nvSpPr>
            <p:cNvPr id="17" name="Freeform 16"/>
            <p:cNvSpPr/>
            <p:nvPr/>
          </p:nvSpPr>
          <p:spPr>
            <a:xfrm>
              <a:off x="2133941" y="2468428"/>
              <a:ext cx="171801" cy="414940"/>
            </a:xfrm>
            <a:custGeom>
              <a:avLst/>
              <a:gdLst/>
              <a:ahLst/>
              <a:cxnLst/>
              <a:rect l="0" t="0" r="0" b="0"/>
              <a:pathLst>
                <a:path w="171801" h="414940">
                  <a:moveTo>
                    <a:pt x="171800" y="111053"/>
                  </a:moveTo>
                  <a:lnTo>
                    <a:pt x="143119" y="166098"/>
                  </a:lnTo>
                  <a:lnTo>
                    <a:pt x="117185" y="225566"/>
                  </a:lnTo>
                  <a:lnTo>
                    <a:pt x="89969" y="287671"/>
                  </a:lnTo>
                  <a:lnTo>
                    <a:pt x="70340" y="349604"/>
                  </a:lnTo>
                  <a:lnTo>
                    <a:pt x="63145" y="372664"/>
                  </a:lnTo>
                  <a:lnTo>
                    <a:pt x="65407" y="394611"/>
                  </a:lnTo>
                  <a:lnTo>
                    <a:pt x="69286" y="405377"/>
                  </a:lnTo>
                  <a:lnTo>
                    <a:pt x="76551" y="411384"/>
                  </a:lnTo>
                  <a:lnTo>
                    <a:pt x="86074" y="414219"/>
                  </a:lnTo>
                  <a:lnTo>
                    <a:pt x="97101" y="414939"/>
                  </a:lnTo>
                  <a:lnTo>
                    <a:pt x="115593" y="409500"/>
                  </a:lnTo>
                  <a:lnTo>
                    <a:pt x="146529" y="386945"/>
                  </a:lnTo>
                  <a:lnTo>
                    <a:pt x="162492" y="361255"/>
                  </a:lnTo>
                  <a:lnTo>
                    <a:pt x="169042" y="325827"/>
                  </a:lnTo>
                  <a:lnTo>
                    <a:pt x="162849" y="273104"/>
                  </a:lnTo>
                  <a:lnTo>
                    <a:pt x="152510" y="239787"/>
                  </a:lnTo>
                  <a:lnTo>
                    <a:pt x="116386" y="193979"/>
                  </a:lnTo>
                  <a:lnTo>
                    <a:pt x="53701" y="139464"/>
                  </a:lnTo>
                  <a:lnTo>
                    <a:pt x="17543" y="98489"/>
                  </a:lnTo>
                  <a:lnTo>
                    <a:pt x="1962" y="68336"/>
                  </a:lnTo>
                  <a:lnTo>
                    <a:pt x="0" y="47614"/>
                  </a:lnTo>
                  <a:lnTo>
                    <a:pt x="4197" y="27876"/>
                  </a:lnTo>
                  <a:lnTo>
                    <a:pt x="13862" y="11305"/>
                  </a:lnTo>
                  <a:lnTo>
                    <a:pt x="22054" y="5950"/>
                  </a:lnTo>
                  <a:lnTo>
                    <a:pt x="43635" y="0"/>
                  </a:lnTo>
                  <a:lnTo>
                    <a:pt x="82092" y="2239"/>
                  </a:lnTo>
                  <a:lnTo>
                    <a:pt x="117533" y="15901"/>
                  </a:lnTo>
                  <a:lnTo>
                    <a:pt x="133253" y="31329"/>
                  </a:lnTo>
                  <a:lnTo>
                    <a:pt x="144139" y="52224"/>
                  </a:lnTo>
                  <a:lnTo>
                    <a:pt x="154505" y="92193"/>
                  </a:lnTo>
                  <a:lnTo>
                    <a:pt x="150742" y="121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00414" y="2906532"/>
              <a:ext cx="505369" cy="20391"/>
            </a:xfrm>
            <a:custGeom>
              <a:avLst/>
              <a:gdLst/>
              <a:ahLst/>
              <a:cxnLst/>
              <a:rect l="0" t="0" r="0" b="0"/>
              <a:pathLst>
                <a:path w="505369" h="20391">
                  <a:moveTo>
                    <a:pt x="505368" y="20390"/>
                  </a:moveTo>
                  <a:lnTo>
                    <a:pt x="467890" y="12057"/>
                  </a:lnTo>
                  <a:lnTo>
                    <a:pt x="416467" y="10295"/>
                  </a:lnTo>
                  <a:lnTo>
                    <a:pt x="354013" y="2711"/>
                  </a:lnTo>
                  <a:lnTo>
                    <a:pt x="292284" y="0"/>
                  </a:lnTo>
                  <a:lnTo>
                    <a:pt x="229701" y="5054"/>
                  </a:lnTo>
                  <a:lnTo>
                    <a:pt x="180883" y="8437"/>
                  </a:lnTo>
                  <a:lnTo>
                    <a:pt x="120391" y="9580"/>
                  </a:lnTo>
                  <a:lnTo>
                    <a:pt x="60263" y="9806"/>
                  </a:lnTo>
                  <a:lnTo>
                    <a:pt x="22145" y="12964"/>
                  </a:lnTo>
                  <a:lnTo>
                    <a:pt x="0" y="20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47813" y="2962597"/>
              <a:ext cx="267223" cy="362289"/>
            </a:xfrm>
            <a:custGeom>
              <a:avLst/>
              <a:gdLst/>
              <a:ahLst/>
              <a:cxnLst/>
              <a:rect l="0" t="0" r="0" b="0"/>
              <a:pathLst>
                <a:path w="267223" h="362289">
                  <a:moveTo>
                    <a:pt x="73700" y="69610"/>
                  </a:moveTo>
                  <a:lnTo>
                    <a:pt x="56932" y="64021"/>
                  </a:lnTo>
                  <a:lnTo>
                    <a:pt x="54332" y="60034"/>
                  </a:lnTo>
                  <a:lnTo>
                    <a:pt x="54939" y="55037"/>
                  </a:lnTo>
                  <a:lnTo>
                    <a:pt x="66971" y="36826"/>
                  </a:lnTo>
                  <a:lnTo>
                    <a:pt x="97587" y="9712"/>
                  </a:lnTo>
                  <a:lnTo>
                    <a:pt x="120191" y="2045"/>
                  </a:lnTo>
                  <a:lnTo>
                    <a:pt x="132770" y="0"/>
                  </a:lnTo>
                  <a:lnTo>
                    <a:pt x="156105" y="3967"/>
                  </a:lnTo>
                  <a:lnTo>
                    <a:pt x="185854" y="19355"/>
                  </a:lnTo>
                  <a:lnTo>
                    <a:pt x="194092" y="25578"/>
                  </a:lnTo>
                  <a:lnTo>
                    <a:pt x="198415" y="33236"/>
                  </a:lnTo>
                  <a:lnTo>
                    <a:pt x="200099" y="51104"/>
                  </a:lnTo>
                  <a:lnTo>
                    <a:pt x="188880" y="80894"/>
                  </a:lnTo>
                  <a:lnTo>
                    <a:pt x="170738" y="106359"/>
                  </a:lnTo>
                  <a:lnTo>
                    <a:pt x="144956" y="123132"/>
                  </a:lnTo>
                  <a:lnTo>
                    <a:pt x="111821" y="136941"/>
                  </a:lnTo>
                  <a:lnTo>
                    <a:pt x="123989" y="135703"/>
                  </a:lnTo>
                  <a:lnTo>
                    <a:pt x="169533" y="147666"/>
                  </a:lnTo>
                  <a:lnTo>
                    <a:pt x="194771" y="163188"/>
                  </a:lnTo>
                  <a:lnTo>
                    <a:pt x="238491" y="203176"/>
                  </a:lnTo>
                  <a:lnTo>
                    <a:pt x="258286" y="239493"/>
                  </a:lnTo>
                  <a:lnTo>
                    <a:pt x="266092" y="259757"/>
                  </a:lnTo>
                  <a:lnTo>
                    <a:pt x="267222" y="280462"/>
                  </a:lnTo>
                  <a:lnTo>
                    <a:pt x="258415" y="322349"/>
                  </a:lnTo>
                  <a:lnTo>
                    <a:pt x="242753" y="340256"/>
                  </a:lnTo>
                  <a:lnTo>
                    <a:pt x="220194" y="353674"/>
                  </a:lnTo>
                  <a:lnTo>
                    <a:pt x="167584" y="362288"/>
                  </a:lnTo>
                  <a:lnTo>
                    <a:pt x="138823" y="361126"/>
                  </a:lnTo>
                  <a:lnTo>
                    <a:pt x="75818" y="341316"/>
                  </a:lnTo>
                  <a:lnTo>
                    <a:pt x="15703" y="310328"/>
                  </a:lnTo>
                  <a:lnTo>
                    <a:pt x="0" y="301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3035085" y="2862847"/>
            <a:ext cx="102057" cy="66987"/>
          </a:xfrm>
          <a:custGeom>
            <a:avLst/>
            <a:gdLst/>
            <a:ahLst/>
            <a:cxnLst/>
            <a:rect l="0" t="0" r="0" b="0"/>
            <a:pathLst>
              <a:path w="102057" h="66987">
                <a:moveTo>
                  <a:pt x="70821" y="32489"/>
                </a:moveTo>
                <a:lnTo>
                  <a:pt x="59643" y="21311"/>
                </a:lnTo>
                <a:lnTo>
                  <a:pt x="41677" y="15823"/>
                </a:lnTo>
                <a:lnTo>
                  <a:pt x="30335" y="14359"/>
                </a:lnTo>
                <a:lnTo>
                  <a:pt x="11493" y="18973"/>
                </a:lnTo>
                <a:lnTo>
                  <a:pt x="3193" y="23478"/>
                </a:lnTo>
                <a:lnTo>
                  <a:pt x="0" y="29991"/>
                </a:lnTo>
                <a:lnTo>
                  <a:pt x="210" y="37843"/>
                </a:lnTo>
                <a:lnTo>
                  <a:pt x="2690" y="46587"/>
                </a:lnTo>
                <a:lnTo>
                  <a:pt x="7853" y="53586"/>
                </a:lnTo>
                <a:lnTo>
                  <a:pt x="22948" y="64483"/>
                </a:lnTo>
                <a:lnTo>
                  <a:pt x="41356" y="66986"/>
                </a:lnTo>
                <a:lnTo>
                  <a:pt x="81769" y="59061"/>
                </a:lnTo>
                <a:lnTo>
                  <a:pt x="89818" y="53713"/>
                </a:lnTo>
                <a:lnTo>
                  <a:pt x="101881" y="38413"/>
                </a:lnTo>
                <a:lnTo>
                  <a:pt x="102056" y="31759"/>
                </a:lnTo>
                <a:lnTo>
                  <a:pt x="98664" y="26153"/>
                </a:lnTo>
                <a:lnTo>
                  <a:pt x="92892" y="21246"/>
                </a:lnTo>
                <a:lnTo>
                  <a:pt x="85535" y="19145"/>
                </a:lnTo>
                <a:lnTo>
                  <a:pt x="58413" y="21776"/>
                </a:lnTo>
                <a:lnTo>
                  <a:pt x="38401" y="26948"/>
                </a:lnTo>
                <a:lnTo>
                  <a:pt x="34000" y="31135"/>
                </a:lnTo>
                <a:lnTo>
                  <a:pt x="33405" y="36266"/>
                </a:lnTo>
                <a:lnTo>
                  <a:pt x="35349" y="42026"/>
                </a:lnTo>
                <a:lnTo>
                  <a:pt x="40154" y="44696"/>
                </a:lnTo>
                <a:lnTo>
                  <a:pt x="54852" y="44544"/>
                </a:lnTo>
                <a:lnTo>
                  <a:pt x="59005" y="39356"/>
                </a:lnTo>
                <a:lnTo>
                  <a:pt x="60501" y="21113"/>
                </a:lnTo>
                <a:lnTo>
                  <a:pt x="56922" y="13207"/>
                </a:lnTo>
                <a:lnTo>
                  <a:pt x="43587" y="1302"/>
                </a:lnTo>
                <a:lnTo>
                  <a:pt x="35118" y="0"/>
                </a:lnTo>
                <a:lnTo>
                  <a:pt x="16348" y="4792"/>
                </a:lnTo>
                <a:lnTo>
                  <a:pt x="11109" y="10515"/>
                </a:lnTo>
                <a:lnTo>
                  <a:pt x="8787" y="17839"/>
                </a:lnTo>
                <a:lnTo>
                  <a:pt x="8408" y="26232"/>
                </a:lnTo>
                <a:lnTo>
                  <a:pt x="12835" y="31828"/>
                </a:lnTo>
                <a:lnTo>
                  <a:pt x="30231" y="38044"/>
                </a:lnTo>
                <a:lnTo>
                  <a:pt x="60745" y="35955"/>
                </a:lnTo>
                <a:lnTo>
                  <a:pt x="65273" y="32460"/>
                </a:lnTo>
                <a:lnTo>
                  <a:pt x="65953" y="27791"/>
                </a:lnTo>
                <a:lnTo>
                  <a:pt x="64066" y="22338"/>
                </a:lnTo>
                <a:lnTo>
                  <a:pt x="59299" y="21042"/>
                </a:lnTo>
                <a:lnTo>
                  <a:pt x="44643" y="25842"/>
                </a:lnTo>
                <a:lnTo>
                  <a:pt x="40501" y="29228"/>
                </a:lnTo>
                <a:lnTo>
                  <a:pt x="38910" y="32655"/>
                </a:lnTo>
                <a:lnTo>
                  <a:pt x="39236" y="430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650689" y="2453139"/>
            <a:ext cx="581767" cy="842281"/>
            <a:chOff x="3650689" y="2453139"/>
            <a:chExt cx="581767" cy="842281"/>
          </a:xfrm>
        </p:grpSpPr>
        <p:sp>
          <p:nvSpPr>
            <p:cNvPr id="22" name="Freeform 21"/>
            <p:cNvSpPr/>
            <p:nvPr/>
          </p:nvSpPr>
          <p:spPr>
            <a:xfrm>
              <a:off x="3927129" y="2453139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3293" y="27557"/>
                  </a:lnTo>
                  <a:lnTo>
                    <a:pt x="651" y="83779"/>
                  </a:lnTo>
                  <a:lnTo>
                    <a:pt x="129" y="140292"/>
                  </a:lnTo>
                  <a:lnTo>
                    <a:pt x="26" y="196515"/>
                  </a:lnTo>
                  <a:lnTo>
                    <a:pt x="6" y="255801"/>
                  </a:lnTo>
                  <a:lnTo>
                    <a:pt x="2" y="29689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50689" y="2495253"/>
              <a:ext cx="255384" cy="203550"/>
            </a:xfrm>
            <a:custGeom>
              <a:avLst/>
              <a:gdLst/>
              <a:ahLst/>
              <a:cxnLst/>
              <a:rect l="0" t="0" r="0" b="0"/>
              <a:pathLst>
                <a:path w="255384" h="203550">
                  <a:moveTo>
                    <a:pt x="255383" y="115814"/>
                  </a:moveTo>
                  <a:lnTo>
                    <a:pt x="231337" y="125389"/>
                  </a:lnTo>
                  <a:lnTo>
                    <a:pt x="190201" y="149628"/>
                  </a:lnTo>
                  <a:lnTo>
                    <a:pt x="128865" y="171853"/>
                  </a:lnTo>
                  <a:lnTo>
                    <a:pt x="68042" y="189499"/>
                  </a:lnTo>
                  <a:lnTo>
                    <a:pt x="18596" y="203549"/>
                  </a:lnTo>
                  <a:lnTo>
                    <a:pt x="9788" y="200040"/>
                  </a:lnTo>
                  <a:lnTo>
                    <a:pt x="3915" y="191852"/>
                  </a:lnTo>
                  <a:lnTo>
                    <a:pt x="0" y="180544"/>
                  </a:lnTo>
                  <a:lnTo>
                    <a:pt x="1889" y="158621"/>
                  </a:lnTo>
                  <a:lnTo>
                    <a:pt x="27376" y="105377"/>
                  </a:lnTo>
                  <a:lnTo>
                    <a:pt x="51534" y="42123"/>
                  </a:lnTo>
                  <a:lnTo>
                    <a:pt x="65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95585" y="2495253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42114" y="0"/>
                  </a:moveTo>
                  <a:lnTo>
                    <a:pt x="27643" y="34792"/>
                  </a:lnTo>
                  <a:lnTo>
                    <a:pt x="19238" y="96777"/>
                  </a:lnTo>
                  <a:lnTo>
                    <a:pt x="12249" y="159757"/>
                  </a:lnTo>
                  <a:lnTo>
                    <a:pt x="5449" y="208643"/>
                  </a:lnTo>
                  <a:lnTo>
                    <a:pt x="718" y="27107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74445" y="2821637"/>
              <a:ext cx="558011" cy="52643"/>
            </a:xfrm>
            <a:custGeom>
              <a:avLst/>
              <a:gdLst/>
              <a:ahLst/>
              <a:cxnLst/>
              <a:rect l="0" t="0" r="0" b="0"/>
              <a:pathLst>
                <a:path w="558011" h="52643">
                  <a:moveTo>
                    <a:pt x="558010" y="0"/>
                  </a:moveTo>
                  <a:lnTo>
                    <a:pt x="503866" y="0"/>
                  </a:lnTo>
                  <a:lnTo>
                    <a:pt x="448919" y="5589"/>
                  </a:lnTo>
                  <a:lnTo>
                    <a:pt x="395836" y="9065"/>
                  </a:lnTo>
                  <a:lnTo>
                    <a:pt x="341243" y="15684"/>
                  </a:lnTo>
                  <a:lnTo>
                    <a:pt x="282433" y="19465"/>
                  </a:lnTo>
                  <a:lnTo>
                    <a:pt x="220555" y="26175"/>
                  </a:lnTo>
                  <a:lnTo>
                    <a:pt x="168945" y="29982"/>
                  </a:lnTo>
                  <a:lnTo>
                    <a:pt x="107250" y="36699"/>
                  </a:lnTo>
                  <a:lnTo>
                    <a:pt x="48285" y="4609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21844" y="3053264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31586" y="0"/>
                  </a:moveTo>
                  <a:lnTo>
                    <a:pt x="14797" y="55045"/>
                  </a:lnTo>
                  <a:lnTo>
                    <a:pt x="8252" y="109572"/>
                  </a:lnTo>
                  <a:lnTo>
                    <a:pt x="4837" y="139946"/>
                  </a:lnTo>
                  <a:lnTo>
                    <a:pt x="5939" y="19428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23815" y="2986118"/>
              <a:ext cx="249457" cy="280545"/>
            </a:xfrm>
            <a:custGeom>
              <a:avLst/>
              <a:gdLst/>
              <a:ahLst/>
              <a:cxnLst/>
              <a:rect l="0" t="0" r="0" b="0"/>
              <a:pathLst>
                <a:path w="249457" h="280545">
                  <a:moveTo>
                    <a:pt x="108599" y="14503"/>
                  </a:moveTo>
                  <a:lnTo>
                    <a:pt x="86242" y="14504"/>
                  </a:lnTo>
                  <a:lnTo>
                    <a:pt x="69027" y="20743"/>
                  </a:lnTo>
                  <a:lnTo>
                    <a:pt x="38911" y="43812"/>
                  </a:lnTo>
                  <a:lnTo>
                    <a:pt x="23090" y="69591"/>
                  </a:lnTo>
                  <a:lnTo>
                    <a:pt x="0" y="130532"/>
                  </a:lnTo>
                  <a:lnTo>
                    <a:pt x="513" y="167555"/>
                  </a:lnTo>
                  <a:lnTo>
                    <a:pt x="8073" y="202572"/>
                  </a:lnTo>
                  <a:lnTo>
                    <a:pt x="23312" y="229584"/>
                  </a:lnTo>
                  <a:lnTo>
                    <a:pt x="42645" y="252406"/>
                  </a:lnTo>
                  <a:lnTo>
                    <a:pt x="68780" y="268397"/>
                  </a:lnTo>
                  <a:lnTo>
                    <a:pt x="98751" y="280544"/>
                  </a:lnTo>
                  <a:lnTo>
                    <a:pt x="135447" y="280374"/>
                  </a:lnTo>
                  <a:lnTo>
                    <a:pt x="170366" y="272914"/>
                  </a:lnTo>
                  <a:lnTo>
                    <a:pt x="197351" y="257706"/>
                  </a:lnTo>
                  <a:lnTo>
                    <a:pt x="220164" y="238382"/>
                  </a:lnTo>
                  <a:lnTo>
                    <a:pt x="236152" y="212249"/>
                  </a:lnTo>
                  <a:lnTo>
                    <a:pt x="248298" y="182279"/>
                  </a:lnTo>
                  <a:lnTo>
                    <a:pt x="249456" y="161600"/>
                  </a:lnTo>
                  <a:lnTo>
                    <a:pt x="237589" y="108050"/>
                  </a:lnTo>
                  <a:lnTo>
                    <a:pt x="231049" y="82596"/>
                  </a:lnTo>
                  <a:lnTo>
                    <a:pt x="218003" y="61924"/>
                  </a:lnTo>
                  <a:lnTo>
                    <a:pt x="178162" y="23391"/>
                  </a:lnTo>
                  <a:lnTo>
                    <a:pt x="129111" y="1174"/>
                  </a:lnTo>
                  <a:lnTo>
                    <a:pt x="108357" y="0"/>
                  </a:lnTo>
                  <a:lnTo>
                    <a:pt x="55957" y="39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894951" y="2147813"/>
            <a:ext cx="526604" cy="673825"/>
            <a:chOff x="1894951" y="2147813"/>
            <a:chExt cx="526604" cy="673825"/>
          </a:xfrm>
        </p:grpSpPr>
        <p:sp>
          <p:nvSpPr>
            <p:cNvPr id="29" name="Freeform 28"/>
            <p:cNvSpPr/>
            <p:nvPr/>
          </p:nvSpPr>
          <p:spPr>
            <a:xfrm>
              <a:off x="2116227" y="2505782"/>
              <a:ext cx="305328" cy="315856"/>
            </a:xfrm>
            <a:custGeom>
              <a:avLst/>
              <a:gdLst/>
              <a:ahLst/>
              <a:cxnLst/>
              <a:rect l="0" t="0" r="0" b="0"/>
              <a:pathLst>
                <a:path w="305328" h="315856">
                  <a:moveTo>
                    <a:pt x="305327" y="0"/>
                  </a:moveTo>
                  <a:lnTo>
                    <a:pt x="262665" y="48901"/>
                  </a:lnTo>
                  <a:lnTo>
                    <a:pt x="217932" y="110271"/>
                  </a:lnTo>
                  <a:lnTo>
                    <a:pt x="169209" y="166556"/>
                  </a:lnTo>
                  <a:lnTo>
                    <a:pt x="107566" y="220840"/>
                  </a:lnTo>
                  <a:lnTo>
                    <a:pt x="52943" y="26479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22935" y="2147813"/>
              <a:ext cx="30123" cy="263214"/>
            </a:xfrm>
            <a:custGeom>
              <a:avLst/>
              <a:gdLst/>
              <a:ahLst/>
              <a:cxnLst/>
              <a:rect l="0" t="0" r="0" b="0"/>
              <a:pathLst>
                <a:path w="30123" h="263214">
                  <a:moveTo>
                    <a:pt x="9065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11591" y="178430"/>
                  </a:lnTo>
                  <a:lnTo>
                    <a:pt x="25775" y="238356"/>
                  </a:lnTo>
                  <a:lnTo>
                    <a:pt x="3012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94951" y="2168870"/>
              <a:ext cx="137050" cy="172021"/>
            </a:xfrm>
            <a:custGeom>
              <a:avLst/>
              <a:gdLst/>
              <a:ahLst/>
              <a:cxnLst/>
              <a:rect l="0" t="0" r="0" b="0"/>
              <a:pathLst>
                <a:path w="137050" h="172021">
                  <a:moveTo>
                    <a:pt x="137049" y="136871"/>
                  </a:moveTo>
                  <a:lnTo>
                    <a:pt x="83173" y="154829"/>
                  </a:lnTo>
                  <a:lnTo>
                    <a:pt x="31601" y="172020"/>
                  </a:lnTo>
                  <a:lnTo>
                    <a:pt x="22297" y="172002"/>
                  </a:lnTo>
                  <a:lnTo>
                    <a:pt x="5719" y="165742"/>
                  </a:lnTo>
                  <a:lnTo>
                    <a:pt x="1533" y="159628"/>
                  </a:lnTo>
                  <a:lnTo>
                    <a:pt x="0" y="143475"/>
                  </a:lnTo>
                  <a:lnTo>
                    <a:pt x="8548" y="88869"/>
                  </a:lnTo>
                  <a:lnTo>
                    <a:pt x="18382" y="34929"/>
                  </a:lnTo>
                  <a:lnTo>
                    <a:pt x="212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790259" y="2969036"/>
            <a:ext cx="479412" cy="677857"/>
            <a:chOff x="3790259" y="2969036"/>
            <a:chExt cx="479412" cy="677857"/>
          </a:xfrm>
        </p:grpSpPr>
        <p:sp>
          <p:nvSpPr>
            <p:cNvPr id="33" name="Freeform 32"/>
            <p:cNvSpPr/>
            <p:nvPr/>
          </p:nvSpPr>
          <p:spPr>
            <a:xfrm>
              <a:off x="3790259" y="2969036"/>
              <a:ext cx="442197" cy="336913"/>
            </a:xfrm>
            <a:custGeom>
              <a:avLst/>
              <a:gdLst/>
              <a:ahLst/>
              <a:cxnLst/>
              <a:rect l="0" t="0" r="0" b="0"/>
              <a:pathLst>
                <a:path w="442197" h="336913">
                  <a:moveTo>
                    <a:pt x="442196" y="0"/>
                  </a:moveTo>
                  <a:lnTo>
                    <a:pt x="418150" y="17981"/>
                  </a:lnTo>
                  <a:lnTo>
                    <a:pt x="365986" y="67118"/>
                  </a:lnTo>
                  <a:lnTo>
                    <a:pt x="311546" y="106065"/>
                  </a:lnTo>
                  <a:lnTo>
                    <a:pt x="252766" y="149624"/>
                  </a:lnTo>
                  <a:lnTo>
                    <a:pt x="191918" y="199966"/>
                  </a:lnTo>
                  <a:lnTo>
                    <a:pt x="133037" y="245268"/>
                  </a:lnTo>
                  <a:lnTo>
                    <a:pt x="73411" y="280736"/>
                  </a:lnTo>
                  <a:lnTo>
                    <a:pt x="11798" y="32678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47843" y="3316476"/>
              <a:ext cx="221828" cy="330417"/>
            </a:xfrm>
            <a:custGeom>
              <a:avLst/>
              <a:gdLst/>
              <a:ahLst/>
              <a:cxnLst/>
              <a:rect l="0" t="0" r="0" b="0"/>
              <a:pathLst>
                <a:path w="221828" h="330417">
                  <a:moveTo>
                    <a:pt x="184612" y="0"/>
                  </a:moveTo>
                  <a:lnTo>
                    <a:pt x="130737" y="27512"/>
                  </a:lnTo>
                  <a:lnTo>
                    <a:pt x="86493" y="38883"/>
                  </a:lnTo>
                  <a:lnTo>
                    <a:pt x="38629" y="47065"/>
                  </a:lnTo>
                  <a:lnTo>
                    <a:pt x="11637" y="62168"/>
                  </a:lnTo>
                  <a:lnTo>
                    <a:pt x="6124" y="70692"/>
                  </a:lnTo>
                  <a:lnTo>
                    <a:pt x="0" y="92640"/>
                  </a:lnTo>
                  <a:lnTo>
                    <a:pt x="2141" y="125715"/>
                  </a:lnTo>
                  <a:lnTo>
                    <a:pt x="10184" y="157742"/>
                  </a:lnTo>
                  <a:lnTo>
                    <a:pt x="15684" y="163653"/>
                  </a:lnTo>
                  <a:lnTo>
                    <a:pt x="22861" y="166424"/>
                  </a:lnTo>
                  <a:lnTo>
                    <a:pt x="31154" y="167102"/>
                  </a:lnTo>
                  <a:lnTo>
                    <a:pt x="46609" y="161615"/>
                  </a:lnTo>
                  <a:lnTo>
                    <a:pt x="81184" y="144618"/>
                  </a:lnTo>
                  <a:lnTo>
                    <a:pt x="101209" y="143434"/>
                  </a:lnTo>
                  <a:lnTo>
                    <a:pt x="160371" y="156452"/>
                  </a:lnTo>
                  <a:lnTo>
                    <a:pt x="193028" y="174778"/>
                  </a:lnTo>
                  <a:lnTo>
                    <a:pt x="210190" y="192323"/>
                  </a:lnTo>
                  <a:lnTo>
                    <a:pt x="219377" y="214939"/>
                  </a:lnTo>
                  <a:lnTo>
                    <a:pt x="221827" y="227521"/>
                  </a:lnTo>
                  <a:lnTo>
                    <a:pt x="218310" y="250859"/>
                  </a:lnTo>
                  <a:lnTo>
                    <a:pt x="203176" y="280609"/>
                  </a:lnTo>
                  <a:lnTo>
                    <a:pt x="177101" y="311623"/>
                  </a:lnTo>
                  <a:lnTo>
                    <a:pt x="157098" y="319823"/>
                  </a:lnTo>
                  <a:lnTo>
                    <a:pt x="100921" y="330416"/>
                  </a:lnTo>
                  <a:lnTo>
                    <a:pt x="71298" y="320040"/>
                  </a:lnTo>
                  <a:lnTo>
                    <a:pt x="47742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811523" y="2716352"/>
            <a:ext cx="210571" cy="115814"/>
            <a:chOff x="4811523" y="2716352"/>
            <a:chExt cx="210571" cy="115814"/>
          </a:xfrm>
        </p:grpSpPr>
        <p:sp>
          <p:nvSpPr>
            <p:cNvPr id="36" name="Freeform 35"/>
            <p:cNvSpPr/>
            <p:nvPr/>
          </p:nvSpPr>
          <p:spPr>
            <a:xfrm>
              <a:off x="4864165" y="2716352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15236" y="3119"/>
                  </a:lnTo>
                  <a:lnTo>
                    <a:pt x="54690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11523" y="2822070"/>
              <a:ext cx="178985" cy="10096"/>
            </a:xfrm>
            <a:custGeom>
              <a:avLst/>
              <a:gdLst/>
              <a:ahLst/>
              <a:cxnLst/>
              <a:rect l="0" t="0" r="0" b="0"/>
              <a:pathLst>
                <a:path w="178985" h="10096">
                  <a:moveTo>
                    <a:pt x="178984" y="10095"/>
                  </a:moveTo>
                  <a:lnTo>
                    <a:pt x="141506" y="1762"/>
                  </a:lnTo>
                  <a:lnTo>
                    <a:pt x="90083" y="0"/>
                  </a:lnTo>
                  <a:lnTo>
                    <a:pt x="27143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453761" y="2137285"/>
            <a:ext cx="979151" cy="1105493"/>
            <a:chOff x="5453761" y="2137285"/>
            <a:chExt cx="979151" cy="1105493"/>
          </a:xfrm>
        </p:grpSpPr>
        <p:sp>
          <p:nvSpPr>
            <p:cNvPr id="39" name="Freeform 38"/>
            <p:cNvSpPr/>
            <p:nvPr/>
          </p:nvSpPr>
          <p:spPr>
            <a:xfrm>
              <a:off x="5590632" y="2189927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10528" y="58617"/>
                  </a:lnTo>
                  <a:lnTo>
                    <a:pt x="10528" y="115130"/>
                  </a:lnTo>
                  <a:lnTo>
                    <a:pt x="10528" y="170203"/>
                  </a:lnTo>
                  <a:lnTo>
                    <a:pt x="10528" y="224086"/>
                  </a:lnTo>
                  <a:lnTo>
                    <a:pt x="10528" y="277096"/>
                  </a:lnTo>
                  <a:lnTo>
                    <a:pt x="10528" y="328677"/>
                  </a:lnTo>
                  <a:lnTo>
                    <a:pt x="7409" y="38550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32497" y="2168870"/>
              <a:ext cx="238323" cy="442346"/>
            </a:xfrm>
            <a:custGeom>
              <a:avLst/>
              <a:gdLst/>
              <a:ahLst/>
              <a:cxnLst/>
              <a:rect l="0" t="0" r="0" b="0"/>
              <a:pathLst>
                <a:path w="238323" h="442346">
                  <a:moveTo>
                    <a:pt x="142404" y="0"/>
                  </a:moveTo>
                  <a:lnTo>
                    <a:pt x="99743" y="58779"/>
                  </a:lnTo>
                  <a:lnTo>
                    <a:pt x="65123" y="116405"/>
                  </a:lnTo>
                  <a:lnTo>
                    <a:pt x="37105" y="169266"/>
                  </a:lnTo>
                  <a:lnTo>
                    <a:pt x="14630" y="224768"/>
                  </a:lnTo>
                  <a:lnTo>
                    <a:pt x="6161" y="280792"/>
                  </a:lnTo>
                  <a:lnTo>
                    <a:pt x="0" y="321714"/>
                  </a:lnTo>
                  <a:lnTo>
                    <a:pt x="10163" y="378411"/>
                  </a:lnTo>
                  <a:lnTo>
                    <a:pt x="25493" y="410429"/>
                  </a:lnTo>
                  <a:lnTo>
                    <a:pt x="50442" y="436554"/>
                  </a:lnTo>
                  <a:lnTo>
                    <a:pt x="61209" y="440774"/>
                  </a:lnTo>
                  <a:lnTo>
                    <a:pt x="85650" y="442345"/>
                  </a:lnTo>
                  <a:lnTo>
                    <a:pt x="120129" y="436651"/>
                  </a:lnTo>
                  <a:lnTo>
                    <a:pt x="146982" y="421966"/>
                  </a:lnTo>
                  <a:lnTo>
                    <a:pt x="198413" y="364637"/>
                  </a:lnTo>
                  <a:lnTo>
                    <a:pt x="233633" y="309757"/>
                  </a:lnTo>
                  <a:lnTo>
                    <a:pt x="238322" y="286239"/>
                  </a:lnTo>
                  <a:lnTo>
                    <a:pt x="237935" y="275054"/>
                  </a:lnTo>
                  <a:lnTo>
                    <a:pt x="231265" y="256387"/>
                  </a:lnTo>
                  <a:lnTo>
                    <a:pt x="226211" y="248134"/>
                  </a:lnTo>
                  <a:lnTo>
                    <a:pt x="196742" y="225339"/>
                  </a:lnTo>
                  <a:lnTo>
                    <a:pt x="171624" y="220254"/>
                  </a:lnTo>
                  <a:lnTo>
                    <a:pt x="122959" y="226521"/>
                  </a:lnTo>
                  <a:lnTo>
                    <a:pt x="95829" y="241292"/>
                  </a:lnTo>
                  <a:lnTo>
                    <a:pt x="37075" y="296317"/>
                  </a:lnTo>
                  <a:lnTo>
                    <a:pt x="2659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53927" y="2137285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2195" y="37477"/>
                  </a:lnTo>
                  <a:lnTo>
                    <a:pt x="433" y="94490"/>
                  </a:lnTo>
                  <a:lnTo>
                    <a:pt x="86" y="154842"/>
                  </a:lnTo>
                  <a:lnTo>
                    <a:pt x="25" y="204716"/>
                  </a:lnTo>
                  <a:lnTo>
                    <a:pt x="7" y="256538"/>
                  </a:lnTo>
                  <a:lnTo>
                    <a:pt x="2" y="307768"/>
                  </a:lnTo>
                  <a:lnTo>
                    <a:pt x="0" y="367593"/>
                  </a:lnTo>
                  <a:lnTo>
                    <a:pt x="0" y="40410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55834" y="2179399"/>
              <a:ext cx="208623" cy="266797"/>
            </a:xfrm>
            <a:custGeom>
              <a:avLst/>
              <a:gdLst/>
              <a:ahLst/>
              <a:cxnLst/>
              <a:rect l="0" t="0" r="0" b="0"/>
              <a:pathLst>
                <a:path w="208623" h="266797">
                  <a:moveTo>
                    <a:pt x="208622" y="189512"/>
                  </a:moveTo>
                  <a:lnTo>
                    <a:pt x="154746" y="208641"/>
                  </a:lnTo>
                  <a:lnTo>
                    <a:pt x="92700" y="238876"/>
                  </a:lnTo>
                  <a:lnTo>
                    <a:pt x="40152" y="265134"/>
                  </a:lnTo>
                  <a:lnTo>
                    <a:pt x="19102" y="266796"/>
                  </a:lnTo>
                  <a:lnTo>
                    <a:pt x="8576" y="265601"/>
                  </a:lnTo>
                  <a:lnTo>
                    <a:pt x="2728" y="260126"/>
                  </a:lnTo>
                  <a:lnTo>
                    <a:pt x="0" y="251796"/>
                  </a:lnTo>
                  <a:lnTo>
                    <a:pt x="1748" y="217715"/>
                  </a:lnTo>
                  <a:lnTo>
                    <a:pt x="16086" y="157698"/>
                  </a:lnTo>
                  <a:lnTo>
                    <a:pt x="26614" y="104546"/>
                  </a:lnTo>
                  <a:lnTo>
                    <a:pt x="37645" y="43403"/>
                  </a:lnTo>
                  <a:lnTo>
                    <a:pt x="506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53761" y="2663709"/>
              <a:ext cx="979151" cy="42115"/>
            </a:xfrm>
            <a:custGeom>
              <a:avLst/>
              <a:gdLst/>
              <a:ahLst/>
              <a:cxnLst/>
              <a:rect l="0" t="0" r="0" b="0"/>
              <a:pathLst>
                <a:path w="979151" h="42115">
                  <a:moveTo>
                    <a:pt x="979150" y="0"/>
                  </a:moveTo>
                  <a:lnTo>
                    <a:pt x="930219" y="8334"/>
                  </a:lnTo>
                  <a:lnTo>
                    <a:pt x="882374" y="12998"/>
                  </a:lnTo>
                  <a:lnTo>
                    <a:pt x="831153" y="18669"/>
                  </a:lnTo>
                  <a:lnTo>
                    <a:pt x="778932" y="23470"/>
                  </a:lnTo>
                  <a:lnTo>
                    <a:pt x="726415" y="29181"/>
                  </a:lnTo>
                  <a:lnTo>
                    <a:pt x="670689" y="30873"/>
                  </a:lnTo>
                  <a:lnTo>
                    <a:pt x="609724" y="31375"/>
                  </a:lnTo>
                  <a:lnTo>
                    <a:pt x="550327" y="31523"/>
                  </a:lnTo>
                  <a:lnTo>
                    <a:pt x="495682" y="31567"/>
                  </a:lnTo>
                  <a:lnTo>
                    <a:pt x="439327" y="31580"/>
                  </a:lnTo>
                  <a:lnTo>
                    <a:pt x="381295" y="31584"/>
                  </a:lnTo>
                  <a:lnTo>
                    <a:pt x="327056" y="31585"/>
                  </a:lnTo>
                  <a:lnTo>
                    <a:pt x="277060" y="31586"/>
                  </a:lnTo>
                  <a:lnTo>
                    <a:pt x="229491" y="31586"/>
                  </a:lnTo>
                  <a:lnTo>
                    <a:pt x="178352" y="31586"/>
                  </a:lnTo>
                  <a:lnTo>
                    <a:pt x="126155" y="31586"/>
                  </a:lnTo>
                  <a:lnTo>
                    <a:pt x="73645" y="31586"/>
                  </a:lnTo>
                  <a:lnTo>
                    <a:pt x="30399" y="347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91742" y="2874279"/>
              <a:ext cx="30518" cy="368499"/>
            </a:xfrm>
            <a:custGeom>
              <a:avLst/>
              <a:gdLst/>
              <a:ahLst/>
              <a:cxnLst/>
              <a:rect l="0" t="0" r="0" b="0"/>
              <a:pathLst>
                <a:path w="30518" h="368499">
                  <a:moveTo>
                    <a:pt x="30517" y="0"/>
                  </a:moveTo>
                  <a:lnTo>
                    <a:pt x="22183" y="37478"/>
                  </a:lnTo>
                  <a:lnTo>
                    <a:pt x="14833" y="94491"/>
                  </a:lnTo>
                  <a:lnTo>
                    <a:pt x="11052" y="144851"/>
                  </a:lnTo>
                  <a:lnTo>
                    <a:pt x="2538" y="199798"/>
                  </a:lnTo>
                  <a:lnTo>
                    <a:pt x="0" y="247673"/>
                  </a:lnTo>
                  <a:lnTo>
                    <a:pt x="418" y="297733"/>
                  </a:lnTo>
                  <a:lnTo>
                    <a:pt x="7328" y="347804"/>
                  </a:lnTo>
                  <a:lnTo>
                    <a:pt x="946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17015" y="2812567"/>
              <a:ext cx="281951" cy="375102"/>
            </a:xfrm>
            <a:custGeom>
              <a:avLst/>
              <a:gdLst/>
              <a:ahLst/>
              <a:cxnLst/>
              <a:rect l="0" t="0" r="0" b="0"/>
              <a:pathLst>
                <a:path w="281951" h="375102">
                  <a:moveTo>
                    <a:pt x="231627" y="9070"/>
                  </a:moveTo>
                  <a:lnTo>
                    <a:pt x="188935" y="5950"/>
                  </a:lnTo>
                  <a:lnTo>
                    <a:pt x="136106" y="5"/>
                  </a:lnTo>
                  <a:lnTo>
                    <a:pt x="78921" y="0"/>
                  </a:lnTo>
                  <a:lnTo>
                    <a:pt x="54963" y="4259"/>
                  </a:lnTo>
                  <a:lnTo>
                    <a:pt x="46001" y="9372"/>
                  </a:lnTo>
                  <a:lnTo>
                    <a:pt x="32923" y="24412"/>
                  </a:lnTo>
                  <a:lnTo>
                    <a:pt x="31307" y="32166"/>
                  </a:lnTo>
                  <a:lnTo>
                    <a:pt x="32570" y="39675"/>
                  </a:lnTo>
                  <a:lnTo>
                    <a:pt x="48093" y="85197"/>
                  </a:lnTo>
                  <a:lnTo>
                    <a:pt x="51744" y="136584"/>
                  </a:lnTo>
                  <a:lnTo>
                    <a:pt x="49257" y="174754"/>
                  </a:lnTo>
                  <a:lnTo>
                    <a:pt x="46458" y="190332"/>
                  </a:lnTo>
                  <a:lnTo>
                    <a:pt x="47350" y="189573"/>
                  </a:lnTo>
                  <a:lnTo>
                    <a:pt x="52630" y="180541"/>
                  </a:lnTo>
                  <a:lnTo>
                    <a:pt x="78203" y="155678"/>
                  </a:lnTo>
                  <a:lnTo>
                    <a:pt x="106620" y="138297"/>
                  </a:lnTo>
                  <a:lnTo>
                    <a:pt x="128105" y="130845"/>
                  </a:lnTo>
                  <a:lnTo>
                    <a:pt x="165339" y="127820"/>
                  </a:lnTo>
                  <a:lnTo>
                    <a:pt x="199119" y="134982"/>
                  </a:lnTo>
                  <a:lnTo>
                    <a:pt x="238854" y="157770"/>
                  </a:lnTo>
                  <a:lnTo>
                    <a:pt x="253557" y="172255"/>
                  </a:lnTo>
                  <a:lnTo>
                    <a:pt x="276441" y="220332"/>
                  </a:lnTo>
                  <a:lnTo>
                    <a:pt x="281950" y="262609"/>
                  </a:lnTo>
                  <a:lnTo>
                    <a:pt x="277993" y="301002"/>
                  </a:lnTo>
                  <a:lnTo>
                    <a:pt x="263823" y="334604"/>
                  </a:lnTo>
                  <a:lnTo>
                    <a:pt x="248276" y="349894"/>
                  </a:lnTo>
                  <a:lnTo>
                    <a:pt x="209699" y="369241"/>
                  </a:lnTo>
                  <a:lnTo>
                    <a:pt x="173138" y="375101"/>
                  </a:lnTo>
                  <a:lnTo>
                    <a:pt x="120031" y="368675"/>
                  </a:lnTo>
                  <a:lnTo>
                    <a:pt x="58137" y="347165"/>
                  </a:lnTo>
                  <a:lnTo>
                    <a:pt x="15124" y="329361"/>
                  </a:lnTo>
                  <a:lnTo>
                    <a:pt x="0" y="3143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6611896" y="2632124"/>
            <a:ext cx="189514" cy="21058"/>
          </a:xfrm>
          <a:custGeom>
            <a:avLst/>
            <a:gdLst/>
            <a:ahLst/>
            <a:cxnLst/>
            <a:rect l="0" t="0" r="0" b="0"/>
            <a:pathLst>
              <a:path w="189514" h="21058">
                <a:moveTo>
                  <a:pt x="189513" y="0"/>
                </a:moveTo>
                <a:lnTo>
                  <a:pt x="146821" y="3119"/>
                </a:lnTo>
                <a:lnTo>
                  <a:pt x="86274" y="9553"/>
                </a:lnTo>
                <a:lnTo>
                  <a:pt x="22944" y="1598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6580311" y="2055538"/>
            <a:ext cx="2640061" cy="1270813"/>
            <a:chOff x="6580311" y="2055538"/>
            <a:chExt cx="2640061" cy="1270813"/>
          </a:xfrm>
        </p:grpSpPr>
        <p:sp>
          <p:nvSpPr>
            <p:cNvPr id="48" name="Freeform 47"/>
            <p:cNvSpPr/>
            <p:nvPr/>
          </p:nvSpPr>
          <p:spPr>
            <a:xfrm>
              <a:off x="6580311" y="273740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8" y="10528"/>
                  </a:lnTo>
                  <a:lnTo>
                    <a:pt x="49599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27834" y="2663709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51428" y="7236"/>
                  </a:lnTo>
                  <a:lnTo>
                    <a:pt x="92086" y="9878"/>
                  </a:lnTo>
                  <a:lnTo>
                    <a:pt x="29628" y="1040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90743" y="2400497"/>
              <a:ext cx="16118" cy="536954"/>
            </a:xfrm>
            <a:custGeom>
              <a:avLst/>
              <a:gdLst/>
              <a:ahLst/>
              <a:cxnLst/>
              <a:rect l="0" t="0" r="0" b="0"/>
              <a:pathLst>
                <a:path w="16118" h="536954">
                  <a:moveTo>
                    <a:pt x="16117" y="0"/>
                  </a:moveTo>
                  <a:lnTo>
                    <a:pt x="7783" y="57264"/>
                  </a:lnTo>
                  <a:lnTo>
                    <a:pt x="6022" y="118156"/>
                  </a:lnTo>
                  <a:lnTo>
                    <a:pt x="5717" y="177859"/>
                  </a:lnTo>
                  <a:lnTo>
                    <a:pt x="5626" y="230643"/>
                  </a:lnTo>
                  <a:lnTo>
                    <a:pt x="5600" y="292687"/>
                  </a:lnTo>
                  <a:lnTo>
                    <a:pt x="5591" y="346165"/>
                  </a:lnTo>
                  <a:lnTo>
                    <a:pt x="0" y="408414"/>
                  </a:lnTo>
                  <a:lnTo>
                    <a:pt x="3495" y="442390"/>
                  </a:lnTo>
                  <a:lnTo>
                    <a:pt x="13623" y="503976"/>
                  </a:lnTo>
                  <a:lnTo>
                    <a:pt x="16117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08865" y="2436569"/>
              <a:ext cx="476120" cy="477020"/>
            </a:xfrm>
            <a:custGeom>
              <a:avLst/>
              <a:gdLst/>
              <a:ahLst/>
              <a:cxnLst/>
              <a:rect l="0" t="0" r="0" b="0"/>
              <a:pathLst>
                <a:path w="476120" h="477020">
                  <a:moveTo>
                    <a:pt x="234907" y="37628"/>
                  </a:moveTo>
                  <a:lnTo>
                    <a:pt x="197429" y="29294"/>
                  </a:lnTo>
                  <a:lnTo>
                    <a:pt x="159461" y="30869"/>
                  </a:lnTo>
                  <a:lnTo>
                    <a:pt x="133525" y="36963"/>
                  </a:lnTo>
                  <a:lnTo>
                    <a:pt x="100363" y="53548"/>
                  </a:lnTo>
                  <a:lnTo>
                    <a:pt x="60200" y="87008"/>
                  </a:lnTo>
                  <a:lnTo>
                    <a:pt x="31508" y="132866"/>
                  </a:lnTo>
                  <a:lnTo>
                    <a:pt x="11514" y="180230"/>
                  </a:lnTo>
                  <a:lnTo>
                    <a:pt x="0" y="231309"/>
                  </a:lnTo>
                  <a:lnTo>
                    <a:pt x="2958" y="282318"/>
                  </a:lnTo>
                  <a:lnTo>
                    <a:pt x="13583" y="327587"/>
                  </a:lnTo>
                  <a:lnTo>
                    <a:pt x="39088" y="370636"/>
                  </a:lnTo>
                  <a:lnTo>
                    <a:pt x="91386" y="429990"/>
                  </a:lnTo>
                  <a:lnTo>
                    <a:pt x="125832" y="454010"/>
                  </a:lnTo>
                  <a:lnTo>
                    <a:pt x="165673" y="470356"/>
                  </a:lnTo>
                  <a:lnTo>
                    <a:pt x="207114" y="477019"/>
                  </a:lnTo>
                  <a:lnTo>
                    <a:pt x="264208" y="470865"/>
                  </a:lnTo>
                  <a:lnTo>
                    <a:pt x="310009" y="460532"/>
                  </a:lnTo>
                  <a:lnTo>
                    <a:pt x="341128" y="442003"/>
                  </a:lnTo>
                  <a:lnTo>
                    <a:pt x="402275" y="385690"/>
                  </a:lnTo>
                  <a:lnTo>
                    <a:pt x="446952" y="335829"/>
                  </a:lnTo>
                  <a:lnTo>
                    <a:pt x="466320" y="296259"/>
                  </a:lnTo>
                  <a:lnTo>
                    <a:pt x="473879" y="249310"/>
                  </a:lnTo>
                  <a:lnTo>
                    <a:pt x="476119" y="198354"/>
                  </a:lnTo>
                  <a:lnTo>
                    <a:pt x="465605" y="146211"/>
                  </a:lnTo>
                  <a:lnTo>
                    <a:pt x="432685" y="84596"/>
                  </a:lnTo>
                  <a:lnTo>
                    <a:pt x="387597" y="24417"/>
                  </a:lnTo>
                  <a:lnTo>
                    <a:pt x="363210" y="11089"/>
                  </a:lnTo>
                  <a:lnTo>
                    <a:pt x="319716" y="128"/>
                  </a:lnTo>
                  <a:lnTo>
                    <a:pt x="277193" y="0"/>
                  </a:lnTo>
                  <a:lnTo>
                    <a:pt x="251361" y="5697"/>
                  </a:lnTo>
                  <a:lnTo>
                    <a:pt x="191251" y="33974"/>
                  </a:lnTo>
                  <a:lnTo>
                    <a:pt x="182265" y="37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92055" y="2263626"/>
              <a:ext cx="20215" cy="221100"/>
            </a:xfrm>
            <a:custGeom>
              <a:avLst/>
              <a:gdLst/>
              <a:ahLst/>
              <a:cxnLst/>
              <a:rect l="0" t="0" r="0" b="0"/>
              <a:pathLst>
                <a:path w="20215" h="221100">
                  <a:moveTo>
                    <a:pt x="20214" y="0"/>
                  </a:moveTo>
                  <a:lnTo>
                    <a:pt x="3426" y="55045"/>
                  </a:lnTo>
                  <a:lnTo>
                    <a:pt x="0" y="109573"/>
                  </a:lnTo>
                  <a:lnTo>
                    <a:pt x="4913" y="165144"/>
                  </a:lnTo>
                  <a:lnTo>
                    <a:pt x="9686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01741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54425" y="2263626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7409" y="48931"/>
                  </a:lnTo>
                  <a:lnTo>
                    <a:pt x="1463" y="108062"/>
                  </a:lnTo>
                  <a:lnTo>
                    <a:pt x="289" y="164802"/>
                  </a:lnTo>
                  <a:lnTo>
                    <a:pt x="57" y="22107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04563" y="2242570"/>
              <a:ext cx="128806" cy="160014"/>
            </a:xfrm>
            <a:custGeom>
              <a:avLst/>
              <a:gdLst/>
              <a:ahLst/>
              <a:cxnLst/>
              <a:rect l="0" t="0" r="0" b="0"/>
              <a:pathLst>
                <a:path w="128806" h="160014">
                  <a:moveTo>
                    <a:pt x="128805" y="147399"/>
                  </a:moveTo>
                  <a:lnTo>
                    <a:pt x="112037" y="141809"/>
                  </a:lnTo>
                  <a:lnTo>
                    <a:pt x="94447" y="142185"/>
                  </a:lnTo>
                  <a:lnTo>
                    <a:pt x="74930" y="147421"/>
                  </a:lnTo>
                  <a:lnTo>
                    <a:pt x="44212" y="160013"/>
                  </a:lnTo>
                  <a:lnTo>
                    <a:pt x="23357" y="159634"/>
                  </a:lnTo>
                  <a:lnTo>
                    <a:pt x="15223" y="155556"/>
                  </a:lnTo>
                  <a:lnTo>
                    <a:pt x="3064" y="141665"/>
                  </a:lnTo>
                  <a:lnTo>
                    <a:pt x="0" y="120674"/>
                  </a:lnTo>
                  <a:lnTo>
                    <a:pt x="10544" y="62641"/>
                  </a:lnTo>
                  <a:lnTo>
                    <a:pt x="235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338570" y="2611067"/>
              <a:ext cx="452726" cy="52643"/>
            </a:xfrm>
            <a:custGeom>
              <a:avLst/>
              <a:gdLst/>
              <a:ahLst/>
              <a:cxnLst/>
              <a:rect l="0" t="0" r="0" b="0"/>
              <a:pathLst>
                <a:path w="452726" h="52643">
                  <a:moveTo>
                    <a:pt x="452725" y="52642"/>
                  </a:moveTo>
                  <a:lnTo>
                    <a:pt x="403794" y="41190"/>
                  </a:lnTo>
                  <a:lnTo>
                    <a:pt x="344663" y="33483"/>
                  </a:lnTo>
                  <a:lnTo>
                    <a:pt x="293989" y="23555"/>
                  </a:lnTo>
                  <a:lnTo>
                    <a:pt x="245685" y="14908"/>
                  </a:lnTo>
                  <a:lnTo>
                    <a:pt x="188609" y="11826"/>
                  </a:lnTo>
                  <a:lnTo>
                    <a:pt x="136473" y="9743"/>
                  </a:lnTo>
                  <a:lnTo>
                    <a:pt x="83109" y="2271"/>
                  </a:lnTo>
                  <a:lnTo>
                    <a:pt x="27855" y="4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64911" y="2747937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4940" y="58617"/>
                  </a:lnTo>
                  <a:lnTo>
                    <a:pt x="8212" y="113961"/>
                  </a:lnTo>
                  <a:lnTo>
                    <a:pt x="6952" y="17376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70197" y="2737409"/>
              <a:ext cx="200160" cy="260481"/>
            </a:xfrm>
            <a:custGeom>
              <a:avLst/>
              <a:gdLst/>
              <a:ahLst/>
              <a:cxnLst/>
              <a:rect l="0" t="0" r="0" b="0"/>
              <a:pathLst>
                <a:path w="200160" h="260481">
                  <a:moveTo>
                    <a:pt x="189513" y="0"/>
                  </a:moveTo>
                  <a:lnTo>
                    <a:pt x="135368" y="3120"/>
                  </a:lnTo>
                  <a:lnTo>
                    <a:pt x="74832" y="9065"/>
                  </a:lnTo>
                  <a:lnTo>
                    <a:pt x="50416" y="16117"/>
                  </a:lnTo>
                  <a:lnTo>
                    <a:pt x="15678" y="39708"/>
                  </a:lnTo>
                  <a:lnTo>
                    <a:pt x="6968" y="59372"/>
                  </a:lnTo>
                  <a:lnTo>
                    <a:pt x="4267" y="82539"/>
                  </a:lnTo>
                  <a:lnTo>
                    <a:pt x="6965" y="104534"/>
                  </a:lnTo>
                  <a:lnTo>
                    <a:pt x="11662" y="110634"/>
                  </a:lnTo>
                  <a:lnTo>
                    <a:pt x="18304" y="113530"/>
                  </a:lnTo>
                  <a:lnTo>
                    <a:pt x="72600" y="116683"/>
                  </a:lnTo>
                  <a:lnTo>
                    <a:pt x="135108" y="130428"/>
                  </a:lnTo>
                  <a:lnTo>
                    <a:pt x="167933" y="140551"/>
                  </a:lnTo>
                  <a:lnTo>
                    <a:pt x="186161" y="153714"/>
                  </a:lnTo>
                  <a:lnTo>
                    <a:pt x="194297" y="162137"/>
                  </a:lnTo>
                  <a:lnTo>
                    <a:pt x="198552" y="172432"/>
                  </a:lnTo>
                  <a:lnTo>
                    <a:pt x="200159" y="196350"/>
                  </a:lnTo>
                  <a:lnTo>
                    <a:pt x="196610" y="206939"/>
                  </a:lnTo>
                  <a:lnTo>
                    <a:pt x="183309" y="224944"/>
                  </a:lnTo>
                  <a:lnTo>
                    <a:pt x="162579" y="237625"/>
                  </a:lnTo>
                  <a:lnTo>
                    <a:pt x="111142" y="255299"/>
                  </a:lnTo>
                  <a:lnTo>
                    <a:pt x="49857" y="26048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08788" y="2055538"/>
              <a:ext cx="2311584" cy="1270813"/>
            </a:xfrm>
            <a:custGeom>
              <a:avLst/>
              <a:gdLst/>
              <a:ahLst/>
              <a:cxnLst/>
              <a:rect l="0" t="0" r="0" b="0"/>
              <a:pathLst>
                <a:path w="2311584" h="1270813">
                  <a:moveTo>
                    <a:pt x="482217" y="144917"/>
                  </a:moveTo>
                  <a:lnTo>
                    <a:pt x="430167" y="148037"/>
                  </a:lnTo>
                  <a:lnTo>
                    <a:pt x="377108" y="156370"/>
                  </a:lnTo>
                  <a:lnTo>
                    <a:pt x="345425" y="164046"/>
                  </a:lnTo>
                  <a:lnTo>
                    <a:pt x="282028" y="194281"/>
                  </a:lnTo>
                  <a:lnTo>
                    <a:pt x="226227" y="231814"/>
                  </a:lnTo>
                  <a:lnTo>
                    <a:pt x="166072" y="272481"/>
                  </a:lnTo>
                  <a:lnTo>
                    <a:pt x="127311" y="305513"/>
                  </a:lnTo>
                  <a:lnTo>
                    <a:pt x="71818" y="367636"/>
                  </a:lnTo>
                  <a:lnTo>
                    <a:pt x="38301" y="429329"/>
                  </a:lnTo>
                  <a:lnTo>
                    <a:pt x="19199" y="490181"/>
                  </a:lnTo>
                  <a:lnTo>
                    <a:pt x="4972" y="539631"/>
                  </a:lnTo>
                  <a:lnTo>
                    <a:pt x="0" y="591763"/>
                  </a:lnTo>
                  <a:lnTo>
                    <a:pt x="5555" y="648214"/>
                  </a:lnTo>
                  <a:lnTo>
                    <a:pt x="13644" y="711566"/>
                  </a:lnTo>
                  <a:lnTo>
                    <a:pt x="29716" y="765850"/>
                  </a:lnTo>
                  <a:lnTo>
                    <a:pt x="33151" y="776462"/>
                  </a:lnTo>
                  <a:lnTo>
                    <a:pt x="81266" y="839784"/>
                  </a:lnTo>
                  <a:lnTo>
                    <a:pt x="120970" y="902968"/>
                  </a:lnTo>
                  <a:lnTo>
                    <a:pt x="168462" y="966140"/>
                  </a:lnTo>
                  <a:lnTo>
                    <a:pt x="222401" y="1010450"/>
                  </a:lnTo>
                  <a:lnTo>
                    <a:pt x="282407" y="1052780"/>
                  </a:lnTo>
                  <a:lnTo>
                    <a:pt x="335557" y="1081737"/>
                  </a:lnTo>
                  <a:lnTo>
                    <a:pt x="391116" y="1109987"/>
                  </a:lnTo>
                  <a:lnTo>
                    <a:pt x="447151" y="1136927"/>
                  </a:lnTo>
                  <a:lnTo>
                    <a:pt x="503280" y="1157847"/>
                  </a:lnTo>
                  <a:lnTo>
                    <a:pt x="565017" y="1178573"/>
                  </a:lnTo>
                  <a:lnTo>
                    <a:pt x="625131" y="1193933"/>
                  </a:lnTo>
                  <a:lnTo>
                    <a:pt x="685185" y="1208232"/>
                  </a:lnTo>
                  <a:lnTo>
                    <a:pt x="735768" y="1218805"/>
                  </a:lnTo>
                  <a:lnTo>
                    <a:pt x="787800" y="1229347"/>
                  </a:lnTo>
                  <a:lnTo>
                    <a:pt x="840262" y="1236760"/>
                  </a:lnTo>
                  <a:lnTo>
                    <a:pt x="892852" y="1242076"/>
                  </a:lnTo>
                  <a:lnTo>
                    <a:pt x="948597" y="1247940"/>
                  </a:lnTo>
                  <a:lnTo>
                    <a:pt x="1006449" y="1249678"/>
                  </a:lnTo>
                  <a:lnTo>
                    <a:pt x="1060635" y="1253312"/>
                  </a:lnTo>
                  <a:lnTo>
                    <a:pt x="1113734" y="1258679"/>
                  </a:lnTo>
                  <a:lnTo>
                    <a:pt x="1166512" y="1260269"/>
                  </a:lnTo>
                  <a:lnTo>
                    <a:pt x="1222314" y="1260740"/>
                  </a:lnTo>
                  <a:lnTo>
                    <a:pt x="1280183" y="1263999"/>
                  </a:lnTo>
                  <a:lnTo>
                    <a:pt x="1334373" y="1269254"/>
                  </a:lnTo>
                  <a:lnTo>
                    <a:pt x="1387475" y="1270812"/>
                  </a:lnTo>
                  <a:lnTo>
                    <a:pt x="1440253" y="1268153"/>
                  </a:lnTo>
                  <a:lnTo>
                    <a:pt x="1492936" y="1263076"/>
                  </a:lnTo>
                  <a:lnTo>
                    <a:pt x="1545591" y="1258452"/>
                  </a:lnTo>
                  <a:lnTo>
                    <a:pt x="1598236" y="1252793"/>
                  </a:lnTo>
                  <a:lnTo>
                    <a:pt x="1647761" y="1247996"/>
                  </a:lnTo>
                  <a:lnTo>
                    <a:pt x="1695189" y="1236047"/>
                  </a:lnTo>
                  <a:lnTo>
                    <a:pt x="1758028" y="1216637"/>
                  </a:lnTo>
                  <a:lnTo>
                    <a:pt x="1806890" y="1205178"/>
                  </a:lnTo>
                  <a:lnTo>
                    <a:pt x="1868567" y="1183590"/>
                  </a:lnTo>
                  <a:lnTo>
                    <a:pt x="1917501" y="1169520"/>
                  </a:lnTo>
                  <a:lnTo>
                    <a:pt x="1976551" y="1144398"/>
                  </a:lnTo>
                  <a:lnTo>
                    <a:pt x="2027685" y="1122495"/>
                  </a:lnTo>
                  <a:lnTo>
                    <a:pt x="2078816" y="1097328"/>
                  </a:lnTo>
                  <a:lnTo>
                    <a:pt x="2140289" y="1055209"/>
                  </a:lnTo>
                  <a:lnTo>
                    <a:pt x="2199349" y="1002816"/>
                  </a:lnTo>
                  <a:lnTo>
                    <a:pt x="2246966" y="944606"/>
                  </a:lnTo>
                  <a:lnTo>
                    <a:pt x="2283974" y="881871"/>
                  </a:lnTo>
                  <a:lnTo>
                    <a:pt x="2299718" y="835111"/>
                  </a:lnTo>
                  <a:lnTo>
                    <a:pt x="2309372" y="775758"/>
                  </a:lnTo>
                  <a:lnTo>
                    <a:pt x="2311583" y="716708"/>
                  </a:lnTo>
                  <a:lnTo>
                    <a:pt x="2305561" y="660416"/>
                  </a:lnTo>
                  <a:lnTo>
                    <a:pt x="2295494" y="597807"/>
                  </a:lnTo>
                  <a:lnTo>
                    <a:pt x="2279247" y="544340"/>
                  </a:lnTo>
                  <a:lnTo>
                    <a:pt x="2245885" y="481959"/>
                  </a:lnTo>
                  <a:lnTo>
                    <a:pt x="2210999" y="428519"/>
                  </a:lnTo>
                  <a:lnTo>
                    <a:pt x="2165668" y="366145"/>
                  </a:lnTo>
                  <a:lnTo>
                    <a:pt x="2108399" y="304479"/>
                  </a:lnTo>
                  <a:lnTo>
                    <a:pt x="2048475" y="253537"/>
                  </a:lnTo>
                  <a:lnTo>
                    <a:pt x="1994320" y="217196"/>
                  </a:lnTo>
                  <a:lnTo>
                    <a:pt x="1937392" y="176222"/>
                  </a:lnTo>
                  <a:lnTo>
                    <a:pt x="1888111" y="146004"/>
                  </a:lnTo>
                  <a:lnTo>
                    <a:pt x="1836465" y="120543"/>
                  </a:lnTo>
                  <a:lnTo>
                    <a:pt x="1784117" y="93632"/>
                  </a:lnTo>
                  <a:lnTo>
                    <a:pt x="1730392" y="76040"/>
                  </a:lnTo>
                  <a:lnTo>
                    <a:pt x="1670540" y="56529"/>
                  </a:lnTo>
                  <a:lnTo>
                    <a:pt x="1607182" y="37100"/>
                  </a:lnTo>
                  <a:lnTo>
                    <a:pt x="1560879" y="27588"/>
                  </a:lnTo>
                  <a:lnTo>
                    <a:pt x="1516123" y="22581"/>
                  </a:lnTo>
                  <a:lnTo>
                    <a:pt x="1472835" y="19186"/>
                  </a:lnTo>
                  <a:lnTo>
                    <a:pt x="1430199" y="13778"/>
                  </a:lnTo>
                  <a:lnTo>
                    <a:pt x="1366734" y="4156"/>
                  </a:lnTo>
                  <a:lnTo>
                    <a:pt x="1321432" y="469"/>
                  </a:lnTo>
                  <a:lnTo>
                    <a:pt x="1275172" y="0"/>
                  </a:lnTo>
                  <a:lnTo>
                    <a:pt x="1231215" y="3690"/>
                  </a:lnTo>
                  <a:lnTo>
                    <a:pt x="1185162" y="9230"/>
                  </a:lnTo>
                  <a:lnTo>
                    <a:pt x="1136228" y="15592"/>
                  </a:lnTo>
                  <a:lnTo>
                    <a:pt x="1083284" y="22319"/>
                  </a:lnTo>
                  <a:lnTo>
                    <a:pt x="1029699" y="29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5158963" y="2726880"/>
            <a:ext cx="168457" cy="10530"/>
          </a:xfrm>
          <a:custGeom>
            <a:avLst/>
            <a:gdLst/>
            <a:ahLst/>
            <a:cxnLst/>
            <a:rect l="0" t="0" r="0" b="0"/>
            <a:pathLst>
              <a:path w="168457" h="10530">
                <a:moveTo>
                  <a:pt x="168456" y="10529"/>
                </a:moveTo>
                <a:lnTo>
                  <a:pt x="140901" y="3293"/>
                </a:lnTo>
                <a:lnTo>
                  <a:pt x="81558" y="651"/>
                </a:lnTo>
                <a:lnTo>
                  <a:pt x="37034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7243606" y="2074114"/>
            <a:ext cx="821224" cy="189513"/>
          </a:xfrm>
          <a:custGeom>
            <a:avLst/>
            <a:gdLst/>
            <a:ahLst/>
            <a:cxnLst/>
            <a:rect l="0" t="0" r="0" b="0"/>
            <a:pathLst>
              <a:path w="821224" h="189513">
                <a:moveTo>
                  <a:pt x="821223" y="0"/>
                </a:moveTo>
                <a:lnTo>
                  <a:pt x="778531" y="3119"/>
                </a:lnTo>
                <a:lnTo>
                  <a:pt x="717985" y="10722"/>
                </a:lnTo>
                <a:lnTo>
                  <a:pt x="663006" y="18669"/>
                </a:lnTo>
                <a:lnTo>
                  <a:pt x="607086" y="26174"/>
                </a:lnTo>
                <a:lnTo>
                  <a:pt x="545279" y="39206"/>
                </a:lnTo>
                <a:lnTo>
                  <a:pt x="490895" y="47128"/>
                </a:lnTo>
                <a:lnTo>
                  <a:pt x="435091" y="61128"/>
                </a:lnTo>
                <a:lnTo>
                  <a:pt x="375889" y="82091"/>
                </a:lnTo>
                <a:lnTo>
                  <a:pt x="313806" y="97844"/>
                </a:lnTo>
                <a:lnTo>
                  <a:pt x="256482" y="112220"/>
                </a:lnTo>
                <a:lnTo>
                  <a:pt x="200098" y="126325"/>
                </a:lnTo>
                <a:lnTo>
                  <a:pt x="138312" y="140376"/>
                </a:lnTo>
                <a:lnTo>
                  <a:pt x="87125" y="156496"/>
                </a:lnTo>
                <a:lnTo>
                  <a:pt x="29342" y="174499"/>
                </a:lnTo>
                <a:lnTo>
                  <a:pt x="0" y="1895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064346" y="73699"/>
            <a:ext cx="363758" cy="514137"/>
          </a:xfrm>
          <a:custGeom>
            <a:avLst/>
            <a:gdLst/>
            <a:ahLst/>
            <a:cxnLst/>
            <a:rect l="0" t="0" r="0" b="0"/>
            <a:pathLst>
              <a:path w="363758" h="514137">
                <a:moveTo>
                  <a:pt x="283508" y="0"/>
                </a:moveTo>
                <a:lnTo>
                  <a:pt x="239546" y="20243"/>
                </a:lnTo>
                <a:lnTo>
                  <a:pt x="178425" y="73805"/>
                </a:lnTo>
                <a:lnTo>
                  <a:pt x="157226" y="101027"/>
                </a:lnTo>
                <a:lnTo>
                  <a:pt x="114844" y="156197"/>
                </a:lnTo>
                <a:lnTo>
                  <a:pt x="69719" y="218732"/>
                </a:lnTo>
                <a:lnTo>
                  <a:pt x="39961" y="273429"/>
                </a:lnTo>
                <a:lnTo>
                  <a:pt x="12242" y="329462"/>
                </a:lnTo>
                <a:lnTo>
                  <a:pt x="3092" y="369410"/>
                </a:lnTo>
                <a:lnTo>
                  <a:pt x="0" y="424830"/>
                </a:lnTo>
                <a:lnTo>
                  <a:pt x="5816" y="449686"/>
                </a:lnTo>
                <a:lnTo>
                  <a:pt x="10643" y="461228"/>
                </a:lnTo>
                <a:lnTo>
                  <a:pt x="25364" y="477171"/>
                </a:lnTo>
                <a:lnTo>
                  <a:pt x="68710" y="506984"/>
                </a:lnTo>
                <a:lnTo>
                  <a:pt x="125093" y="514136"/>
                </a:lnTo>
                <a:lnTo>
                  <a:pt x="181637" y="509959"/>
                </a:lnTo>
                <a:lnTo>
                  <a:pt x="229461" y="496700"/>
                </a:lnTo>
                <a:lnTo>
                  <a:pt x="283323" y="466084"/>
                </a:lnTo>
                <a:lnTo>
                  <a:pt x="339239" y="408038"/>
                </a:lnTo>
                <a:lnTo>
                  <a:pt x="353511" y="393480"/>
                </a:lnTo>
                <a:lnTo>
                  <a:pt x="361414" y="372972"/>
                </a:lnTo>
                <a:lnTo>
                  <a:pt x="363757" y="348259"/>
                </a:lnTo>
                <a:lnTo>
                  <a:pt x="360898" y="321678"/>
                </a:lnTo>
                <a:lnTo>
                  <a:pt x="349489" y="297386"/>
                </a:lnTo>
                <a:lnTo>
                  <a:pt x="341534" y="285995"/>
                </a:lnTo>
                <a:lnTo>
                  <a:pt x="320216" y="270218"/>
                </a:lnTo>
                <a:lnTo>
                  <a:pt x="295144" y="260477"/>
                </a:lnTo>
                <a:lnTo>
                  <a:pt x="254720" y="256163"/>
                </a:lnTo>
                <a:lnTo>
                  <a:pt x="202259" y="264593"/>
                </a:lnTo>
                <a:lnTo>
                  <a:pt x="180717" y="272015"/>
                </a:lnTo>
                <a:lnTo>
                  <a:pt x="124722" y="309301"/>
                </a:lnTo>
                <a:lnTo>
                  <a:pt x="78415" y="343992"/>
                </a:lnTo>
                <a:lnTo>
                  <a:pt x="51881" y="3790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6058008" y="76567"/>
            <a:ext cx="301205" cy="491972"/>
          </a:xfrm>
          <a:custGeom>
            <a:avLst/>
            <a:gdLst/>
            <a:ahLst/>
            <a:cxnLst/>
            <a:rect l="0" t="0" r="0" b="0"/>
            <a:pathLst>
              <a:path w="301205" h="491972">
                <a:moveTo>
                  <a:pt x="259090" y="102417"/>
                </a:moveTo>
                <a:lnTo>
                  <a:pt x="244517" y="59725"/>
                </a:lnTo>
                <a:lnTo>
                  <a:pt x="231556" y="40159"/>
                </a:lnTo>
                <a:lnTo>
                  <a:pt x="204528" y="17160"/>
                </a:lnTo>
                <a:lnTo>
                  <a:pt x="184537" y="6813"/>
                </a:lnTo>
                <a:lnTo>
                  <a:pt x="147963" y="0"/>
                </a:lnTo>
                <a:lnTo>
                  <a:pt x="101902" y="3571"/>
                </a:lnTo>
                <a:lnTo>
                  <a:pt x="62388" y="17627"/>
                </a:lnTo>
                <a:lnTo>
                  <a:pt x="34042" y="42199"/>
                </a:lnTo>
                <a:lnTo>
                  <a:pt x="10825" y="71706"/>
                </a:lnTo>
                <a:lnTo>
                  <a:pt x="2521" y="95397"/>
                </a:lnTo>
                <a:lnTo>
                  <a:pt x="0" y="120354"/>
                </a:lnTo>
                <a:lnTo>
                  <a:pt x="2779" y="143144"/>
                </a:lnTo>
                <a:lnTo>
                  <a:pt x="11033" y="161852"/>
                </a:lnTo>
                <a:lnTo>
                  <a:pt x="35396" y="192926"/>
                </a:lnTo>
                <a:lnTo>
                  <a:pt x="61399" y="208913"/>
                </a:lnTo>
                <a:lnTo>
                  <a:pt x="96920" y="215470"/>
                </a:lnTo>
                <a:lnTo>
                  <a:pt x="159486" y="206414"/>
                </a:lnTo>
                <a:lnTo>
                  <a:pt x="201892" y="193672"/>
                </a:lnTo>
                <a:lnTo>
                  <a:pt x="247662" y="168406"/>
                </a:lnTo>
                <a:lnTo>
                  <a:pt x="274291" y="142246"/>
                </a:lnTo>
                <a:lnTo>
                  <a:pt x="279753" y="140668"/>
                </a:lnTo>
                <a:lnTo>
                  <a:pt x="283394" y="144295"/>
                </a:lnTo>
                <a:lnTo>
                  <a:pt x="287439" y="160804"/>
                </a:lnTo>
                <a:lnTo>
                  <a:pt x="290249" y="222959"/>
                </a:lnTo>
                <a:lnTo>
                  <a:pt x="290591" y="278133"/>
                </a:lnTo>
                <a:lnTo>
                  <a:pt x="290659" y="334091"/>
                </a:lnTo>
                <a:lnTo>
                  <a:pt x="290672" y="390205"/>
                </a:lnTo>
                <a:lnTo>
                  <a:pt x="291845" y="445180"/>
                </a:lnTo>
                <a:lnTo>
                  <a:pt x="301204" y="4919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905658" y="699820"/>
            <a:ext cx="600125" cy="384616"/>
            <a:chOff x="1905658" y="699820"/>
            <a:chExt cx="600125" cy="384616"/>
          </a:xfrm>
        </p:grpSpPr>
        <p:sp>
          <p:nvSpPr>
            <p:cNvPr id="4" name="Freeform 3"/>
            <p:cNvSpPr/>
            <p:nvPr/>
          </p:nvSpPr>
          <p:spPr>
            <a:xfrm>
              <a:off x="1905658" y="705409"/>
              <a:ext cx="294798" cy="379027"/>
            </a:xfrm>
            <a:custGeom>
              <a:avLst/>
              <a:gdLst/>
              <a:ahLst/>
              <a:cxnLst/>
              <a:rect l="0" t="0" r="0" b="0"/>
              <a:pathLst>
                <a:path w="294798" h="379027">
                  <a:moveTo>
                    <a:pt x="294797" y="0"/>
                  </a:moveTo>
                  <a:lnTo>
                    <a:pt x="258881" y="53875"/>
                  </a:lnTo>
                  <a:lnTo>
                    <a:pt x="218910" y="111036"/>
                  </a:lnTo>
                  <a:lnTo>
                    <a:pt x="179620" y="173040"/>
                  </a:lnTo>
                  <a:lnTo>
                    <a:pt x="136737" y="227768"/>
                  </a:lnTo>
                  <a:lnTo>
                    <a:pt x="81306" y="286958"/>
                  </a:lnTo>
                  <a:lnTo>
                    <a:pt x="32253" y="34455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12674" y="699820"/>
              <a:ext cx="293109" cy="363559"/>
            </a:xfrm>
            <a:custGeom>
              <a:avLst/>
              <a:gdLst/>
              <a:ahLst/>
              <a:cxnLst/>
              <a:rect l="0" t="0" r="0" b="0"/>
              <a:pathLst>
                <a:path w="293109" h="363559">
                  <a:moveTo>
                    <a:pt x="19367" y="5589"/>
                  </a:moveTo>
                  <a:lnTo>
                    <a:pt x="2599" y="0"/>
                  </a:lnTo>
                  <a:lnTo>
                    <a:pt x="0" y="1863"/>
                  </a:lnTo>
                  <a:lnTo>
                    <a:pt x="606" y="6614"/>
                  </a:lnTo>
                  <a:lnTo>
                    <a:pt x="37665" y="69436"/>
                  </a:lnTo>
                  <a:lnTo>
                    <a:pt x="93749" y="131990"/>
                  </a:lnTo>
                  <a:lnTo>
                    <a:pt x="156297" y="195107"/>
                  </a:lnTo>
                  <a:lnTo>
                    <a:pt x="197435" y="256078"/>
                  </a:lnTo>
                  <a:lnTo>
                    <a:pt x="248718" y="318132"/>
                  </a:lnTo>
                  <a:lnTo>
                    <a:pt x="293108" y="363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549816" y="1111504"/>
            <a:ext cx="1296413" cy="485945"/>
            <a:chOff x="1549816" y="1111504"/>
            <a:chExt cx="1296413" cy="485945"/>
          </a:xfrm>
        </p:grpSpPr>
        <p:sp>
          <p:nvSpPr>
            <p:cNvPr id="7" name="Freeform 6"/>
            <p:cNvSpPr/>
            <p:nvPr/>
          </p:nvSpPr>
          <p:spPr>
            <a:xfrm>
              <a:off x="1681577" y="1196914"/>
              <a:ext cx="255667" cy="332791"/>
            </a:xfrm>
            <a:custGeom>
              <a:avLst/>
              <a:gdLst/>
              <a:ahLst/>
              <a:cxnLst/>
              <a:rect l="0" t="0" r="0" b="0"/>
              <a:pathLst>
                <a:path w="255667" h="332791">
                  <a:moveTo>
                    <a:pt x="45096" y="55977"/>
                  </a:moveTo>
                  <a:lnTo>
                    <a:pt x="54671" y="31930"/>
                  </a:lnTo>
                  <a:lnTo>
                    <a:pt x="65340" y="17603"/>
                  </a:lnTo>
                  <a:lnTo>
                    <a:pt x="90089" y="1973"/>
                  </a:lnTo>
                  <a:lnTo>
                    <a:pt x="109547" y="0"/>
                  </a:lnTo>
                  <a:lnTo>
                    <a:pt x="128723" y="4192"/>
                  </a:lnTo>
                  <a:lnTo>
                    <a:pt x="160098" y="25947"/>
                  </a:lnTo>
                  <a:lnTo>
                    <a:pt x="167387" y="32447"/>
                  </a:lnTo>
                  <a:lnTo>
                    <a:pt x="183236" y="63953"/>
                  </a:lnTo>
                  <a:lnTo>
                    <a:pt x="189752" y="102924"/>
                  </a:lnTo>
                  <a:lnTo>
                    <a:pt x="183548" y="156844"/>
                  </a:lnTo>
                  <a:lnTo>
                    <a:pt x="167675" y="218912"/>
                  </a:lnTo>
                  <a:lnTo>
                    <a:pt x="142014" y="276348"/>
                  </a:lnTo>
                  <a:lnTo>
                    <a:pt x="131455" y="296639"/>
                  </a:lnTo>
                  <a:lnTo>
                    <a:pt x="115063" y="313456"/>
                  </a:lnTo>
                  <a:lnTo>
                    <a:pt x="86104" y="330489"/>
                  </a:lnTo>
                  <a:lnTo>
                    <a:pt x="65662" y="332790"/>
                  </a:lnTo>
                  <a:lnTo>
                    <a:pt x="46047" y="328744"/>
                  </a:lnTo>
                  <a:lnTo>
                    <a:pt x="29531" y="319146"/>
                  </a:lnTo>
                  <a:lnTo>
                    <a:pt x="17511" y="303962"/>
                  </a:lnTo>
                  <a:lnTo>
                    <a:pt x="263" y="265619"/>
                  </a:lnTo>
                  <a:lnTo>
                    <a:pt x="0" y="256569"/>
                  </a:lnTo>
                  <a:lnTo>
                    <a:pt x="5946" y="240275"/>
                  </a:lnTo>
                  <a:lnTo>
                    <a:pt x="19507" y="228354"/>
                  </a:lnTo>
                  <a:lnTo>
                    <a:pt x="38403" y="220327"/>
                  </a:lnTo>
                  <a:lnTo>
                    <a:pt x="74179" y="216977"/>
                  </a:lnTo>
                  <a:lnTo>
                    <a:pt x="128994" y="228809"/>
                  </a:lnTo>
                  <a:lnTo>
                    <a:pt x="179778" y="240982"/>
                  </a:lnTo>
                  <a:lnTo>
                    <a:pt x="228631" y="244599"/>
                  </a:lnTo>
                  <a:lnTo>
                    <a:pt x="255666" y="245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64319" y="1189720"/>
              <a:ext cx="244727" cy="297261"/>
            </a:xfrm>
            <a:custGeom>
              <a:avLst/>
              <a:gdLst/>
              <a:ahLst/>
              <a:cxnLst/>
              <a:rect l="0" t="0" r="0" b="0"/>
              <a:pathLst>
                <a:path w="244727" h="297261">
                  <a:moveTo>
                    <a:pt x="83577" y="0"/>
                  </a:moveTo>
                  <a:lnTo>
                    <a:pt x="26012" y="55225"/>
                  </a:lnTo>
                  <a:lnTo>
                    <a:pt x="7690" y="64709"/>
                  </a:lnTo>
                  <a:lnTo>
                    <a:pt x="2570" y="64196"/>
                  </a:lnTo>
                  <a:lnTo>
                    <a:pt x="326" y="60345"/>
                  </a:lnTo>
                  <a:lnTo>
                    <a:pt x="0" y="54268"/>
                  </a:lnTo>
                  <a:lnTo>
                    <a:pt x="5878" y="41276"/>
                  </a:lnTo>
                  <a:lnTo>
                    <a:pt x="10721" y="34537"/>
                  </a:lnTo>
                  <a:lnTo>
                    <a:pt x="25460" y="23928"/>
                  </a:lnTo>
                  <a:lnTo>
                    <a:pt x="63518" y="7586"/>
                  </a:lnTo>
                  <a:lnTo>
                    <a:pt x="99990" y="2247"/>
                  </a:lnTo>
                  <a:lnTo>
                    <a:pt x="123627" y="7238"/>
                  </a:lnTo>
                  <a:lnTo>
                    <a:pt x="134844" y="11844"/>
                  </a:lnTo>
                  <a:lnTo>
                    <a:pt x="150426" y="26321"/>
                  </a:lnTo>
                  <a:lnTo>
                    <a:pt x="156219" y="35095"/>
                  </a:lnTo>
                  <a:lnTo>
                    <a:pt x="159536" y="54202"/>
                  </a:lnTo>
                  <a:lnTo>
                    <a:pt x="155941" y="74392"/>
                  </a:lnTo>
                  <a:lnTo>
                    <a:pt x="140763" y="104320"/>
                  </a:lnTo>
                  <a:lnTo>
                    <a:pt x="128100" y="120844"/>
                  </a:lnTo>
                  <a:lnTo>
                    <a:pt x="102228" y="137711"/>
                  </a:lnTo>
                  <a:lnTo>
                    <a:pt x="99521" y="138600"/>
                  </a:lnTo>
                  <a:lnTo>
                    <a:pt x="105871" y="133350"/>
                  </a:lnTo>
                  <a:lnTo>
                    <a:pt x="123511" y="132576"/>
                  </a:lnTo>
                  <a:lnTo>
                    <a:pt x="184112" y="138644"/>
                  </a:lnTo>
                  <a:lnTo>
                    <a:pt x="210981" y="153514"/>
                  </a:lnTo>
                  <a:lnTo>
                    <a:pt x="226379" y="166104"/>
                  </a:lnTo>
                  <a:lnTo>
                    <a:pt x="242612" y="191936"/>
                  </a:lnTo>
                  <a:lnTo>
                    <a:pt x="244726" y="214766"/>
                  </a:lnTo>
                  <a:lnTo>
                    <a:pt x="240597" y="239341"/>
                  </a:lnTo>
                  <a:lnTo>
                    <a:pt x="230962" y="261961"/>
                  </a:lnTo>
                  <a:lnTo>
                    <a:pt x="215762" y="277474"/>
                  </a:lnTo>
                  <a:lnTo>
                    <a:pt x="177408" y="296965"/>
                  </a:lnTo>
                  <a:lnTo>
                    <a:pt x="135295" y="297260"/>
                  </a:lnTo>
                  <a:lnTo>
                    <a:pt x="112022" y="289653"/>
                  </a:lnTo>
                  <a:lnTo>
                    <a:pt x="7304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96283" y="1138685"/>
              <a:ext cx="449946" cy="385346"/>
            </a:xfrm>
            <a:custGeom>
              <a:avLst/>
              <a:gdLst/>
              <a:ahLst/>
              <a:cxnLst/>
              <a:rect l="0" t="0" r="0" b="0"/>
              <a:pathLst>
                <a:path w="449946" h="385346">
                  <a:moveTo>
                    <a:pt x="330597" y="51035"/>
                  </a:moveTo>
                  <a:lnTo>
                    <a:pt x="319419" y="39856"/>
                  </a:lnTo>
                  <a:lnTo>
                    <a:pt x="265030" y="16706"/>
                  </a:lnTo>
                  <a:lnTo>
                    <a:pt x="238286" y="6532"/>
                  </a:lnTo>
                  <a:lnTo>
                    <a:pt x="182988" y="0"/>
                  </a:lnTo>
                  <a:lnTo>
                    <a:pt x="121416" y="4299"/>
                  </a:lnTo>
                  <a:lnTo>
                    <a:pt x="81444" y="18730"/>
                  </a:lnTo>
                  <a:lnTo>
                    <a:pt x="52963" y="37823"/>
                  </a:lnTo>
                  <a:lnTo>
                    <a:pt x="29707" y="63888"/>
                  </a:lnTo>
                  <a:lnTo>
                    <a:pt x="9293" y="105306"/>
                  </a:lnTo>
                  <a:lnTo>
                    <a:pt x="0" y="144974"/>
                  </a:lnTo>
                  <a:lnTo>
                    <a:pt x="6155" y="203948"/>
                  </a:lnTo>
                  <a:lnTo>
                    <a:pt x="24224" y="255675"/>
                  </a:lnTo>
                  <a:lnTo>
                    <a:pt x="51494" y="295312"/>
                  </a:lnTo>
                  <a:lnTo>
                    <a:pt x="99651" y="340523"/>
                  </a:lnTo>
                  <a:lnTo>
                    <a:pt x="160036" y="365728"/>
                  </a:lnTo>
                  <a:lnTo>
                    <a:pt x="215677" y="383114"/>
                  </a:lnTo>
                  <a:lnTo>
                    <a:pt x="253523" y="385345"/>
                  </a:lnTo>
                  <a:lnTo>
                    <a:pt x="309096" y="373104"/>
                  </a:lnTo>
                  <a:lnTo>
                    <a:pt x="362124" y="344802"/>
                  </a:lnTo>
                  <a:lnTo>
                    <a:pt x="398696" y="317553"/>
                  </a:lnTo>
                  <a:lnTo>
                    <a:pt x="433653" y="260971"/>
                  </a:lnTo>
                  <a:lnTo>
                    <a:pt x="448220" y="229831"/>
                  </a:lnTo>
                  <a:lnTo>
                    <a:pt x="449945" y="208879"/>
                  </a:lnTo>
                  <a:lnTo>
                    <a:pt x="441520" y="166832"/>
                  </a:lnTo>
                  <a:lnTo>
                    <a:pt x="426374" y="135258"/>
                  </a:lnTo>
                  <a:lnTo>
                    <a:pt x="377466" y="77680"/>
                  </a:lnTo>
                  <a:lnTo>
                    <a:pt x="318384" y="49113"/>
                  </a:lnTo>
                  <a:lnTo>
                    <a:pt x="283695" y="35648"/>
                  </a:lnTo>
                  <a:lnTo>
                    <a:pt x="256898" y="299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9816" y="1111504"/>
              <a:ext cx="437931" cy="485945"/>
            </a:xfrm>
            <a:custGeom>
              <a:avLst/>
              <a:gdLst/>
              <a:ahLst/>
              <a:cxnLst/>
              <a:rect l="0" t="0" r="0" b="0"/>
              <a:pathLst>
                <a:path w="437931" h="485945">
                  <a:moveTo>
                    <a:pt x="313728" y="46630"/>
                  </a:moveTo>
                  <a:lnTo>
                    <a:pt x="250300" y="31012"/>
                  </a:lnTo>
                  <a:lnTo>
                    <a:pt x="202153" y="37869"/>
                  </a:lnTo>
                  <a:lnTo>
                    <a:pt x="160176" y="50274"/>
                  </a:lnTo>
                  <a:lnTo>
                    <a:pt x="103734" y="83375"/>
                  </a:lnTo>
                  <a:lnTo>
                    <a:pt x="74083" y="111330"/>
                  </a:lnTo>
                  <a:lnTo>
                    <a:pt x="42671" y="168234"/>
                  </a:lnTo>
                  <a:lnTo>
                    <a:pt x="23663" y="222556"/>
                  </a:lnTo>
                  <a:lnTo>
                    <a:pt x="8643" y="278346"/>
                  </a:lnTo>
                  <a:lnTo>
                    <a:pt x="0" y="334427"/>
                  </a:lnTo>
                  <a:lnTo>
                    <a:pt x="4092" y="370939"/>
                  </a:lnTo>
                  <a:lnTo>
                    <a:pt x="30739" y="425383"/>
                  </a:lnTo>
                  <a:lnTo>
                    <a:pt x="57787" y="462127"/>
                  </a:lnTo>
                  <a:lnTo>
                    <a:pt x="84255" y="479096"/>
                  </a:lnTo>
                  <a:lnTo>
                    <a:pt x="125503" y="485944"/>
                  </a:lnTo>
                  <a:lnTo>
                    <a:pt x="176202" y="479852"/>
                  </a:lnTo>
                  <a:lnTo>
                    <a:pt x="226944" y="464264"/>
                  </a:lnTo>
                  <a:lnTo>
                    <a:pt x="282976" y="439449"/>
                  </a:lnTo>
                  <a:lnTo>
                    <a:pt x="332523" y="411267"/>
                  </a:lnTo>
                  <a:lnTo>
                    <a:pt x="370863" y="372251"/>
                  </a:lnTo>
                  <a:lnTo>
                    <a:pt x="405032" y="311938"/>
                  </a:lnTo>
                  <a:lnTo>
                    <a:pt x="425577" y="250240"/>
                  </a:lnTo>
                  <a:lnTo>
                    <a:pt x="437930" y="188910"/>
                  </a:lnTo>
                  <a:lnTo>
                    <a:pt x="437307" y="127984"/>
                  </a:lnTo>
                  <a:lnTo>
                    <a:pt x="417080" y="79728"/>
                  </a:lnTo>
                  <a:lnTo>
                    <a:pt x="390555" y="41990"/>
                  </a:lnTo>
                  <a:lnTo>
                    <a:pt x="364177" y="24848"/>
                  </a:lnTo>
                  <a:lnTo>
                    <a:pt x="301986" y="4883"/>
                  </a:lnTo>
                  <a:lnTo>
                    <a:pt x="273414" y="0"/>
                  </a:lnTo>
                  <a:lnTo>
                    <a:pt x="223010" y="3277"/>
                  </a:lnTo>
                  <a:lnTo>
                    <a:pt x="208443" y="4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64086" y="642238"/>
            <a:ext cx="1004412" cy="736180"/>
            <a:chOff x="5764086" y="642238"/>
            <a:chExt cx="1004412" cy="736180"/>
          </a:xfrm>
        </p:grpSpPr>
        <p:sp>
          <p:nvSpPr>
            <p:cNvPr id="12" name="Freeform 11"/>
            <p:cNvSpPr/>
            <p:nvPr/>
          </p:nvSpPr>
          <p:spPr>
            <a:xfrm>
              <a:off x="6064414" y="642238"/>
              <a:ext cx="252685" cy="273742"/>
            </a:xfrm>
            <a:custGeom>
              <a:avLst/>
              <a:gdLst/>
              <a:ahLst/>
              <a:cxnLst/>
              <a:rect l="0" t="0" r="0" b="0"/>
              <a:pathLst>
                <a:path w="252685" h="273742">
                  <a:moveTo>
                    <a:pt x="252684" y="0"/>
                  </a:moveTo>
                  <a:lnTo>
                    <a:pt x="193091" y="49498"/>
                  </a:lnTo>
                  <a:lnTo>
                    <a:pt x="142724" y="110180"/>
                  </a:lnTo>
                  <a:lnTo>
                    <a:pt x="94141" y="167483"/>
                  </a:lnTo>
                  <a:lnTo>
                    <a:pt x="45153" y="22618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27627" y="652766"/>
              <a:ext cx="200043" cy="273742"/>
            </a:xfrm>
            <a:custGeom>
              <a:avLst/>
              <a:gdLst/>
              <a:ahLst/>
              <a:cxnLst/>
              <a:rect l="0" t="0" r="0" b="0"/>
              <a:pathLst>
                <a:path w="200043" h="273742">
                  <a:moveTo>
                    <a:pt x="0" y="0"/>
                  </a:moveTo>
                  <a:lnTo>
                    <a:pt x="28681" y="53875"/>
                  </a:lnTo>
                  <a:lnTo>
                    <a:pt x="67041" y="115922"/>
                  </a:lnTo>
                  <a:lnTo>
                    <a:pt x="116062" y="178994"/>
                  </a:lnTo>
                  <a:lnTo>
                    <a:pt x="168386" y="240987"/>
                  </a:lnTo>
                  <a:lnTo>
                    <a:pt x="20004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06487" y="1048864"/>
              <a:ext cx="171548" cy="262775"/>
            </a:xfrm>
            <a:custGeom>
              <a:avLst/>
              <a:gdLst/>
              <a:ahLst/>
              <a:cxnLst/>
              <a:rect l="0" t="0" r="0" b="0"/>
              <a:pathLst>
                <a:path w="171548" h="262775">
                  <a:moveTo>
                    <a:pt x="10528" y="46099"/>
                  </a:moveTo>
                  <a:lnTo>
                    <a:pt x="21707" y="29332"/>
                  </a:lnTo>
                  <a:lnTo>
                    <a:pt x="36554" y="17980"/>
                  </a:lnTo>
                  <a:lnTo>
                    <a:pt x="74681" y="1160"/>
                  </a:lnTo>
                  <a:lnTo>
                    <a:pt x="95193" y="0"/>
                  </a:lnTo>
                  <a:lnTo>
                    <a:pt x="105576" y="1329"/>
                  </a:lnTo>
                  <a:lnTo>
                    <a:pt x="113668" y="5724"/>
                  </a:lnTo>
                  <a:lnTo>
                    <a:pt x="125778" y="19966"/>
                  </a:lnTo>
                  <a:lnTo>
                    <a:pt x="128821" y="41113"/>
                  </a:lnTo>
                  <a:lnTo>
                    <a:pt x="125104" y="63770"/>
                  </a:lnTo>
                  <a:lnTo>
                    <a:pt x="109857" y="89680"/>
                  </a:lnTo>
                  <a:lnTo>
                    <a:pt x="97179" y="104853"/>
                  </a:lnTo>
                  <a:lnTo>
                    <a:pt x="71297" y="120960"/>
                  </a:lnTo>
                  <a:lnTo>
                    <a:pt x="67419" y="121742"/>
                  </a:lnTo>
                  <a:lnTo>
                    <a:pt x="67172" y="119925"/>
                  </a:lnTo>
                  <a:lnTo>
                    <a:pt x="69348" y="116373"/>
                  </a:lnTo>
                  <a:lnTo>
                    <a:pt x="84243" y="112427"/>
                  </a:lnTo>
                  <a:lnTo>
                    <a:pt x="105292" y="111843"/>
                  </a:lnTo>
                  <a:lnTo>
                    <a:pt x="126345" y="115483"/>
                  </a:lnTo>
                  <a:lnTo>
                    <a:pt x="152339" y="129698"/>
                  </a:lnTo>
                  <a:lnTo>
                    <a:pt x="164412" y="145256"/>
                  </a:lnTo>
                  <a:lnTo>
                    <a:pt x="169270" y="154317"/>
                  </a:lnTo>
                  <a:lnTo>
                    <a:pt x="171547" y="176864"/>
                  </a:lnTo>
                  <a:lnTo>
                    <a:pt x="167490" y="201313"/>
                  </a:lnTo>
                  <a:lnTo>
                    <a:pt x="157888" y="223878"/>
                  </a:lnTo>
                  <a:lnTo>
                    <a:pt x="133739" y="250723"/>
                  </a:lnTo>
                  <a:lnTo>
                    <a:pt x="111302" y="259875"/>
                  </a:lnTo>
                  <a:lnTo>
                    <a:pt x="85732" y="262774"/>
                  </a:lnTo>
                  <a:lnTo>
                    <a:pt x="22873" y="252115"/>
                  </a:lnTo>
                  <a:lnTo>
                    <a:pt x="0" y="246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06611" y="1039548"/>
              <a:ext cx="182260" cy="305015"/>
            </a:xfrm>
            <a:custGeom>
              <a:avLst/>
              <a:gdLst/>
              <a:ahLst/>
              <a:cxnLst/>
              <a:rect l="0" t="0" r="0" b="0"/>
              <a:pathLst>
                <a:path w="182260" h="305015">
                  <a:moveTo>
                    <a:pt x="0" y="13301"/>
                  </a:moveTo>
                  <a:lnTo>
                    <a:pt x="11178" y="2123"/>
                  </a:lnTo>
                  <a:lnTo>
                    <a:pt x="17981" y="0"/>
                  </a:lnTo>
                  <a:lnTo>
                    <a:pt x="34898" y="760"/>
                  </a:lnTo>
                  <a:lnTo>
                    <a:pt x="50994" y="8117"/>
                  </a:lnTo>
                  <a:lnTo>
                    <a:pt x="80393" y="31905"/>
                  </a:lnTo>
                  <a:lnTo>
                    <a:pt x="88374" y="51595"/>
                  </a:lnTo>
                  <a:lnTo>
                    <a:pt x="90501" y="63397"/>
                  </a:lnTo>
                  <a:lnTo>
                    <a:pt x="86626" y="85869"/>
                  </a:lnTo>
                  <a:lnTo>
                    <a:pt x="71291" y="115131"/>
                  </a:lnTo>
                  <a:lnTo>
                    <a:pt x="65074" y="123302"/>
                  </a:lnTo>
                  <a:lnTo>
                    <a:pt x="57421" y="127579"/>
                  </a:lnTo>
                  <a:lnTo>
                    <a:pt x="38071" y="129180"/>
                  </a:lnTo>
                  <a:lnTo>
                    <a:pt x="92804" y="130290"/>
                  </a:lnTo>
                  <a:lnTo>
                    <a:pt x="124594" y="138692"/>
                  </a:lnTo>
                  <a:lnTo>
                    <a:pt x="164254" y="168518"/>
                  </a:lnTo>
                  <a:lnTo>
                    <a:pt x="180209" y="194602"/>
                  </a:lnTo>
                  <a:lnTo>
                    <a:pt x="182259" y="214372"/>
                  </a:lnTo>
                  <a:lnTo>
                    <a:pt x="174042" y="255660"/>
                  </a:lnTo>
                  <a:lnTo>
                    <a:pt x="158933" y="281513"/>
                  </a:lnTo>
                  <a:lnTo>
                    <a:pt x="140047" y="293554"/>
                  </a:lnTo>
                  <a:lnTo>
                    <a:pt x="116056" y="301635"/>
                  </a:lnTo>
                  <a:lnTo>
                    <a:pt x="79750" y="305014"/>
                  </a:lnTo>
                  <a:lnTo>
                    <a:pt x="52642" y="297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76279" y="1013500"/>
              <a:ext cx="392219" cy="364918"/>
            </a:xfrm>
            <a:custGeom>
              <a:avLst/>
              <a:gdLst/>
              <a:ahLst/>
              <a:cxnLst/>
              <a:rect l="0" t="0" r="0" b="0"/>
              <a:pathLst>
                <a:path w="392219" h="364918">
                  <a:moveTo>
                    <a:pt x="330374" y="102520"/>
                  </a:moveTo>
                  <a:lnTo>
                    <a:pt x="287711" y="46861"/>
                  </a:lnTo>
                  <a:lnTo>
                    <a:pt x="272808" y="29820"/>
                  </a:lnTo>
                  <a:lnTo>
                    <a:pt x="234644" y="9348"/>
                  </a:lnTo>
                  <a:lnTo>
                    <a:pt x="212958" y="2619"/>
                  </a:lnTo>
                  <a:lnTo>
                    <a:pt x="174442" y="0"/>
                  </a:lnTo>
                  <a:lnTo>
                    <a:pt x="111156" y="12100"/>
                  </a:lnTo>
                  <a:lnTo>
                    <a:pt x="78247" y="27636"/>
                  </a:lnTo>
                  <a:lnTo>
                    <a:pt x="51858" y="52646"/>
                  </a:lnTo>
                  <a:lnTo>
                    <a:pt x="23151" y="93708"/>
                  </a:lnTo>
                  <a:lnTo>
                    <a:pt x="1155" y="153771"/>
                  </a:lnTo>
                  <a:lnTo>
                    <a:pt x="0" y="175601"/>
                  </a:lnTo>
                  <a:lnTo>
                    <a:pt x="11870" y="236016"/>
                  </a:lnTo>
                  <a:lnTo>
                    <a:pt x="28337" y="280838"/>
                  </a:lnTo>
                  <a:lnTo>
                    <a:pt x="41717" y="301096"/>
                  </a:lnTo>
                  <a:lnTo>
                    <a:pt x="70151" y="325654"/>
                  </a:lnTo>
                  <a:lnTo>
                    <a:pt x="121087" y="351793"/>
                  </a:lnTo>
                  <a:lnTo>
                    <a:pt x="162298" y="361603"/>
                  </a:lnTo>
                  <a:lnTo>
                    <a:pt x="218145" y="364917"/>
                  </a:lnTo>
                  <a:lnTo>
                    <a:pt x="254617" y="359902"/>
                  </a:lnTo>
                  <a:lnTo>
                    <a:pt x="312165" y="332917"/>
                  </a:lnTo>
                  <a:lnTo>
                    <a:pt x="336319" y="317223"/>
                  </a:lnTo>
                  <a:lnTo>
                    <a:pt x="378441" y="266812"/>
                  </a:lnTo>
                  <a:lnTo>
                    <a:pt x="386832" y="244949"/>
                  </a:lnTo>
                  <a:lnTo>
                    <a:pt x="392218" y="192785"/>
                  </a:lnTo>
                  <a:lnTo>
                    <a:pt x="381973" y="151362"/>
                  </a:lnTo>
                  <a:lnTo>
                    <a:pt x="350315" y="105019"/>
                  </a:lnTo>
                  <a:lnTo>
                    <a:pt x="304848" y="58594"/>
                  </a:lnTo>
                  <a:lnTo>
                    <a:pt x="272559" y="43497"/>
                  </a:lnTo>
                  <a:lnTo>
                    <a:pt x="256674" y="393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64086" y="968621"/>
              <a:ext cx="377370" cy="372433"/>
            </a:xfrm>
            <a:custGeom>
              <a:avLst/>
              <a:gdLst/>
              <a:ahLst/>
              <a:cxnLst/>
              <a:rect l="0" t="0" r="0" b="0"/>
              <a:pathLst>
                <a:path w="377370" h="372433">
                  <a:moveTo>
                    <a:pt x="247686" y="31586"/>
                  </a:moveTo>
                  <a:lnTo>
                    <a:pt x="198134" y="16932"/>
                  </a:lnTo>
                  <a:lnTo>
                    <a:pt x="164374" y="18015"/>
                  </a:lnTo>
                  <a:lnTo>
                    <a:pt x="121525" y="30032"/>
                  </a:lnTo>
                  <a:lnTo>
                    <a:pt x="82385" y="53722"/>
                  </a:lnTo>
                  <a:lnTo>
                    <a:pt x="44550" y="90220"/>
                  </a:lnTo>
                  <a:lnTo>
                    <a:pt x="14684" y="146571"/>
                  </a:lnTo>
                  <a:lnTo>
                    <a:pt x="3616" y="208266"/>
                  </a:lnTo>
                  <a:lnTo>
                    <a:pt x="0" y="230603"/>
                  </a:lnTo>
                  <a:lnTo>
                    <a:pt x="2293" y="252229"/>
                  </a:lnTo>
                  <a:lnTo>
                    <a:pt x="15749" y="284135"/>
                  </a:lnTo>
                  <a:lnTo>
                    <a:pt x="64009" y="341840"/>
                  </a:lnTo>
                  <a:lnTo>
                    <a:pt x="91487" y="358779"/>
                  </a:lnTo>
                  <a:lnTo>
                    <a:pt x="127446" y="371207"/>
                  </a:lnTo>
                  <a:lnTo>
                    <a:pt x="150962" y="372432"/>
                  </a:lnTo>
                  <a:lnTo>
                    <a:pt x="205313" y="360610"/>
                  </a:lnTo>
                  <a:lnTo>
                    <a:pt x="268720" y="339176"/>
                  </a:lnTo>
                  <a:lnTo>
                    <a:pt x="315793" y="308210"/>
                  </a:lnTo>
                  <a:lnTo>
                    <a:pt x="359807" y="261078"/>
                  </a:lnTo>
                  <a:lnTo>
                    <a:pt x="375404" y="225406"/>
                  </a:lnTo>
                  <a:lnTo>
                    <a:pt x="377369" y="201956"/>
                  </a:lnTo>
                  <a:lnTo>
                    <a:pt x="369098" y="152717"/>
                  </a:lnTo>
                  <a:lnTo>
                    <a:pt x="353980" y="117389"/>
                  </a:lnTo>
                  <a:lnTo>
                    <a:pt x="309603" y="63379"/>
                  </a:lnTo>
                  <a:lnTo>
                    <a:pt x="275780" y="34767"/>
                  </a:lnTo>
                  <a:lnTo>
                    <a:pt x="213301" y="6485"/>
                  </a:lnTo>
                  <a:lnTo>
                    <a:pt x="1950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930405" y="2133257"/>
            <a:ext cx="825614" cy="417162"/>
            <a:chOff x="1930405" y="2133257"/>
            <a:chExt cx="825614" cy="417162"/>
          </a:xfrm>
        </p:grpSpPr>
        <p:sp>
          <p:nvSpPr>
            <p:cNvPr id="19" name="Freeform 18"/>
            <p:cNvSpPr/>
            <p:nvPr/>
          </p:nvSpPr>
          <p:spPr>
            <a:xfrm>
              <a:off x="1930405" y="2133257"/>
              <a:ext cx="259523" cy="385739"/>
            </a:xfrm>
            <a:custGeom>
              <a:avLst/>
              <a:gdLst/>
              <a:ahLst/>
              <a:cxnLst/>
              <a:rect l="0" t="0" r="0" b="0"/>
              <a:pathLst>
                <a:path w="259523" h="385739">
                  <a:moveTo>
                    <a:pt x="38424" y="35613"/>
                  </a:moveTo>
                  <a:lnTo>
                    <a:pt x="28848" y="59660"/>
                  </a:lnTo>
                  <a:lnTo>
                    <a:pt x="18180" y="73986"/>
                  </a:lnTo>
                  <a:lnTo>
                    <a:pt x="15569" y="75233"/>
                  </a:lnTo>
                  <a:lnTo>
                    <a:pt x="14999" y="72555"/>
                  </a:lnTo>
                  <a:lnTo>
                    <a:pt x="15788" y="67260"/>
                  </a:lnTo>
                  <a:lnTo>
                    <a:pt x="28077" y="48629"/>
                  </a:lnTo>
                  <a:lnTo>
                    <a:pt x="54361" y="22543"/>
                  </a:lnTo>
                  <a:lnTo>
                    <a:pt x="102307" y="1108"/>
                  </a:lnTo>
                  <a:lnTo>
                    <a:pt x="122968" y="0"/>
                  </a:lnTo>
                  <a:lnTo>
                    <a:pt x="133391" y="1343"/>
                  </a:lnTo>
                  <a:lnTo>
                    <a:pt x="141510" y="5747"/>
                  </a:lnTo>
                  <a:lnTo>
                    <a:pt x="172650" y="42165"/>
                  </a:lnTo>
                  <a:lnTo>
                    <a:pt x="179968" y="62702"/>
                  </a:lnTo>
                  <a:lnTo>
                    <a:pt x="182051" y="88597"/>
                  </a:lnTo>
                  <a:lnTo>
                    <a:pt x="177816" y="136060"/>
                  </a:lnTo>
                  <a:lnTo>
                    <a:pt x="172673" y="198261"/>
                  </a:lnTo>
                  <a:lnTo>
                    <a:pt x="160738" y="250625"/>
                  </a:lnTo>
                  <a:lnTo>
                    <a:pt x="145946" y="296453"/>
                  </a:lnTo>
                  <a:lnTo>
                    <a:pt x="101315" y="354243"/>
                  </a:lnTo>
                  <a:lnTo>
                    <a:pt x="86262" y="371419"/>
                  </a:lnTo>
                  <a:lnTo>
                    <a:pt x="67874" y="382952"/>
                  </a:lnTo>
                  <a:lnTo>
                    <a:pt x="44884" y="385738"/>
                  </a:lnTo>
                  <a:lnTo>
                    <a:pt x="32202" y="384843"/>
                  </a:lnTo>
                  <a:lnTo>
                    <a:pt x="22577" y="380737"/>
                  </a:lnTo>
                  <a:lnTo>
                    <a:pt x="8764" y="366816"/>
                  </a:lnTo>
                  <a:lnTo>
                    <a:pt x="1845" y="345811"/>
                  </a:lnTo>
                  <a:lnTo>
                    <a:pt x="0" y="333659"/>
                  </a:lnTo>
                  <a:lnTo>
                    <a:pt x="4189" y="310798"/>
                  </a:lnTo>
                  <a:lnTo>
                    <a:pt x="15019" y="290109"/>
                  </a:lnTo>
                  <a:lnTo>
                    <a:pt x="31531" y="273114"/>
                  </a:lnTo>
                  <a:lnTo>
                    <a:pt x="53688" y="264002"/>
                  </a:lnTo>
                  <a:lnTo>
                    <a:pt x="77963" y="261121"/>
                  </a:lnTo>
                  <a:lnTo>
                    <a:pt x="100450" y="263741"/>
                  </a:lnTo>
                  <a:lnTo>
                    <a:pt x="119023" y="271924"/>
                  </a:lnTo>
                  <a:lnTo>
                    <a:pt x="179832" y="322405"/>
                  </a:lnTo>
                  <a:lnTo>
                    <a:pt x="198368" y="331922"/>
                  </a:lnTo>
                  <a:lnTo>
                    <a:pt x="259522" y="340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05741" y="2316269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0"/>
                  </a:moveTo>
                  <a:lnTo>
                    <a:pt x="77440" y="29308"/>
                  </a:lnTo>
                  <a:lnTo>
                    <a:pt x="15852" y="9103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95212" y="2295212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77078" y="88894"/>
                  </a:lnTo>
                  <a:lnTo>
                    <a:pt x="120095" y="143628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16310" y="2236029"/>
              <a:ext cx="239709" cy="314390"/>
            </a:xfrm>
            <a:custGeom>
              <a:avLst/>
              <a:gdLst/>
              <a:ahLst/>
              <a:cxnLst/>
              <a:rect l="0" t="0" r="0" b="0"/>
              <a:pathLst>
                <a:path w="239709" h="314390">
                  <a:moveTo>
                    <a:pt x="0" y="48654"/>
                  </a:moveTo>
                  <a:lnTo>
                    <a:pt x="29309" y="10281"/>
                  </a:lnTo>
                  <a:lnTo>
                    <a:pt x="48901" y="2354"/>
                  </a:lnTo>
                  <a:lnTo>
                    <a:pt x="72037" y="0"/>
                  </a:lnTo>
                  <a:lnTo>
                    <a:pt x="94018" y="2854"/>
                  </a:lnTo>
                  <a:lnTo>
                    <a:pt x="126123" y="16627"/>
                  </a:lnTo>
                  <a:lnTo>
                    <a:pt x="132046" y="24963"/>
                  </a:lnTo>
                  <a:lnTo>
                    <a:pt x="135506" y="46704"/>
                  </a:lnTo>
                  <a:lnTo>
                    <a:pt x="130025" y="68845"/>
                  </a:lnTo>
                  <a:lnTo>
                    <a:pt x="125288" y="79662"/>
                  </a:lnTo>
                  <a:lnTo>
                    <a:pt x="110666" y="94801"/>
                  </a:lnTo>
                  <a:lnTo>
                    <a:pt x="101854" y="100476"/>
                  </a:lnTo>
                  <a:lnTo>
                    <a:pt x="99488" y="103089"/>
                  </a:lnTo>
                  <a:lnTo>
                    <a:pt x="101420" y="103662"/>
                  </a:lnTo>
                  <a:lnTo>
                    <a:pt x="135328" y="101764"/>
                  </a:lnTo>
                  <a:lnTo>
                    <a:pt x="157242" y="107744"/>
                  </a:lnTo>
                  <a:lnTo>
                    <a:pt x="199906" y="130646"/>
                  </a:lnTo>
                  <a:lnTo>
                    <a:pt x="214800" y="147097"/>
                  </a:lnTo>
                  <a:lnTo>
                    <a:pt x="233893" y="186253"/>
                  </a:lnTo>
                  <a:lnTo>
                    <a:pt x="239708" y="222915"/>
                  </a:lnTo>
                  <a:lnTo>
                    <a:pt x="234829" y="243477"/>
                  </a:lnTo>
                  <a:lnTo>
                    <a:pt x="212633" y="281330"/>
                  </a:lnTo>
                  <a:lnTo>
                    <a:pt x="196279" y="295566"/>
                  </a:lnTo>
                  <a:lnTo>
                    <a:pt x="151595" y="314236"/>
                  </a:lnTo>
                  <a:lnTo>
                    <a:pt x="111468" y="314389"/>
                  </a:lnTo>
                  <a:lnTo>
                    <a:pt x="56577" y="303866"/>
                  </a:lnTo>
                  <a:lnTo>
                    <a:pt x="31586" y="301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876039" y="1918902"/>
            <a:ext cx="525288" cy="565624"/>
            <a:chOff x="5876039" y="1918902"/>
            <a:chExt cx="525288" cy="565624"/>
          </a:xfrm>
        </p:grpSpPr>
        <p:sp>
          <p:nvSpPr>
            <p:cNvPr id="24" name="Freeform 23"/>
            <p:cNvSpPr/>
            <p:nvPr/>
          </p:nvSpPr>
          <p:spPr>
            <a:xfrm>
              <a:off x="5876039" y="2070145"/>
              <a:ext cx="360114" cy="414381"/>
            </a:xfrm>
            <a:custGeom>
              <a:avLst/>
              <a:gdLst/>
              <a:ahLst/>
              <a:cxnLst/>
              <a:rect l="0" t="0" r="0" b="0"/>
              <a:pathLst>
                <a:path w="360114" h="414381">
                  <a:moveTo>
                    <a:pt x="83090" y="46082"/>
                  </a:moveTo>
                  <a:lnTo>
                    <a:pt x="29215" y="74763"/>
                  </a:lnTo>
                  <a:lnTo>
                    <a:pt x="8843" y="86516"/>
                  </a:lnTo>
                  <a:lnTo>
                    <a:pt x="3176" y="87076"/>
                  </a:lnTo>
                  <a:lnTo>
                    <a:pt x="568" y="83940"/>
                  </a:lnTo>
                  <a:lnTo>
                    <a:pt x="0" y="78340"/>
                  </a:lnTo>
                  <a:lnTo>
                    <a:pt x="10378" y="53691"/>
                  </a:lnTo>
                  <a:lnTo>
                    <a:pt x="28271" y="29749"/>
                  </a:lnTo>
                  <a:lnTo>
                    <a:pt x="53979" y="13427"/>
                  </a:lnTo>
                  <a:lnTo>
                    <a:pt x="83823" y="1182"/>
                  </a:lnTo>
                  <a:lnTo>
                    <a:pt x="107593" y="0"/>
                  </a:lnTo>
                  <a:lnTo>
                    <a:pt x="131415" y="4545"/>
                  </a:lnTo>
                  <a:lnTo>
                    <a:pt x="149801" y="14363"/>
                  </a:lnTo>
                  <a:lnTo>
                    <a:pt x="162653" y="29646"/>
                  </a:lnTo>
                  <a:lnTo>
                    <a:pt x="167718" y="38634"/>
                  </a:lnTo>
                  <a:lnTo>
                    <a:pt x="170225" y="57980"/>
                  </a:lnTo>
                  <a:lnTo>
                    <a:pt x="166270" y="78277"/>
                  </a:lnTo>
                  <a:lnTo>
                    <a:pt x="150890" y="108264"/>
                  </a:lnTo>
                  <a:lnTo>
                    <a:pt x="130345" y="132487"/>
                  </a:lnTo>
                  <a:lnTo>
                    <a:pt x="112281" y="147266"/>
                  </a:lnTo>
                  <a:lnTo>
                    <a:pt x="89435" y="155394"/>
                  </a:lnTo>
                  <a:lnTo>
                    <a:pt x="71872" y="157836"/>
                  </a:lnTo>
                  <a:lnTo>
                    <a:pt x="72102" y="156850"/>
                  </a:lnTo>
                  <a:lnTo>
                    <a:pt x="75765" y="155022"/>
                  </a:lnTo>
                  <a:lnTo>
                    <a:pt x="136270" y="151849"/>
                  </a:lnTo>
                  <a:lnTo>
                    <a:pt x="191991" y="151463"/>
                  </a:lnTo>
                  <a:lnTo>
                    <a:pt x="250636" y="162833"/>
                  </a:lnTo>
                  <a:lnTo>
                    <a:pt x="293481" y="181708"/>
                  </a:lnTo>
                  <a:lnTo>
                    <a:pt x="327333" y="209137"/>
                  </a:lnTo>
                  <a:lnTo>
                    <a:pt x="348221" y="237114"/>
                  </a:lnTo>
                  <a:lnTo>
                    <a:pt x="358074" y="257328"/>
                  </a:lnTo>
                  <a:lnTo>
                    <a:pt x="360113" y="281129"/>
                  </a:lnTo>
                  <a:lnTo>
                    <a:pt x="351890" y="328948"/>
                  </a:lnTo>
                  <a:lnTo>
                    <a:pt x="336780" y="355932"/>
                  </a:lnTo>
                  <a:lnTo>
                    <a:pt x="317485" y="378746"/>
                  </a:lnTo>
                  <a:lnTo>
                    <a:pt x="291361" y="394734"/>
                  </a:lnTo>
                  <a:lnTo>
                    <a:pt x="249922" y="409447"/>
                  </a:lnTo>
                  <a:lnTo>
                    <a:pt x="194770" y="413566"/>
                  </a:lnTo>
                  <a:lnTo>
                    <a:pt x="133486" y="414380"/>
                  </a:lnTo>
                  <a:lnTo>
                    <a:pt x="77491" y="398899"/>
                  </a:lnTo>
                  <a:lnTo>
                    <a:pt x="34541" y="383363"/>
                  </a:lnTo>
                  <a:lnTo>
                    <a:pt x="9391" y="372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90756" y="1918902"/>
              <a:ext cx="210571" cy="247178"/>
            </a:xfrm>
            <a:custGeom>
              <a:avLst/>
              <a:gdLst/>
              <a:ahLst/>
              <a:cxnLst/>
              <a:rect l="0" t="0" r="0" b="0"/>
              <a:pathLst>
                <a:path w="210571" h="247178">
                  <a:moveTo>
                    <a:pt x="0" y="60455"/>
                  </a:moveTo>
                  <a:lnTo>
                    <a:pt x="9575" y="36409"/>
                  </a:lnTo>
                  <a:lnTo>
                    <a:pt x="20243" y="22082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0349" y="4730"/>
                  </a:lnTo>
                  <a:lnTo>
                    <a:pt x="109013" y="9267"/>
                  </a:lnTo>
                  <a:lnTo>
                    <a:pt x="121760" y="23667"/>
                  </a:lnTo>
                  <a:lnTo>
                    <a:pt x="139475" y="61507"/>
                  </a:lnTo>
                  <a:lnTo>
                    <a:pt x="145052" y="97941"/>
                  </a:lnTo>
                  <a:lnTo>
                    <a:pt x="135637" y="157722"/>
                  </a:lnTo>
                  <a:lnTo>
                    <a:pt x="128133" y="182063"/>
                  </a:lnTo>
                  <a:lnTo>
                    <a:pt x="104253" y="216754"/>
                  </a:lnTo>
                  <a:lnTo>
                    <a:pt x="89619" y="230527"/>
                  </a:lnTo>
                  <a:lnTo>
                    <a:pt x="71416" y="240548"/>
                  </a:lnTo>
                  <a:lnTo>
                    <a:pt x="35848" y="247177"/>
                  </a:lnTo>
                  <a:lnTo>
                    <a:pt x="26238" y="244598"/>
                  </a:lnTo>
                  <a:lnTo>
                    <a:pt x="18662" y="239369"/>
                  </a:lnTo>
                  <a:lnTo>
                    <a:pt x="12442" y="232373"/>
                  </a:lnTo>
                  <a:lnTo>
                    <a:pt x="9464" y="223031"/>
                  </a:lnTo>
                  <a:lnTo>
                    <a:pt x="9276" y="200171"/>
                  </a:lnTo>
                  <a:lnTo>
                    <a:pt x="16211" y="180653"/>
                  </a:lnTo>
                  <a:lnTo>
                    <a:pt x="21336" y="172172"/>
                  </a:lnTo>
                  <a:lnTo>
                    <a:pt x="29432" y="166519"/>
                  </a:lnTo>
                  <a:lnTo>
                    <a:pt x="50906" y="160237"/>
                  </a:lnTo>
                  <a:lnTo>
                    <a:pt x="83713" y="162290"/>
                  </a:lnTo>
                  <a:lnTo>
                    <a:pt x="136803" y="176739"/>
                  </a:lnTo>
                  <a:lnTo>
                    <a:pt x="193796" y="197367"/>
                  </a:lnTo>
                  <a:lnTo>
                    <a:pt x="210570" y="207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011376" y="3348062"/>
            <a:ext cx="1536728" cy="453718"/>
            <a:chOff x="2011376" y="3348062"/>
            <a:chExt cx="1536728" cy="453718"/>
          </a:xfrm>
        </p:grpSpPr>
        <p:sp>
          <p:nvSpPr>
            <p:cNvPr id="27" name="Freeform 26"/>
            <p:cNvSpPr/>
            <p:nvPr/>
          </p:nvSpPr>
          <p:spPr>
            <a:xfrm>
              <a:off x="2011376" y="3348062"/>
              <a:ext cx="368065" cy="453718"/>
            </a:xfrm>
            <a:custGeom>
              <a:avLst/>
              <a:gdLst/>
              <a:ahLst/>
              <a:cxnLst/>
              <a:rect l="0" t="0" r="0" b="0"/>
              <a:pathLst>
                <a:path w="368065" h="453718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5289"/>
                  </a:lnTo>
                  <a:lnTo>
                    <a:pt x="9145" y="195647"/>
                  </a:lnTo>
                  <a:lnTo>
                    <a:pt x="10983" y="253332"/>
                  </a:lnTo>
                  <a:lnTo>
                    <a:pt x="17247" y="306818"/>
                  </a:lnTo>
                  <a:lnTo>
                    <a:pt x="19956" y="367405"/>
                  </a:lnTo>
                  <a:lnTo>
                    <a:pt x="20492" y="424434"/>
                  </a:lnTo>
                  <a:lnTo>
                    <a:pt x="24045" y="435034"/>
                  </a:lnTo>
                  <a:lnTo>
                    <a:pt x="37352" y="449932"/>
                  </a:lnTo>
                  <a:lnTo>
                    <a:pt x="45814" y="453202"/>
                  </a:lnTo>
                  <a:lnTo>
                    <a:pt x="64575" y="453717"/>
                  </a:lnTo>
                  <a:lnTo>
                    <a:pt x="114790" y="445686"/>
                  </a:lnTo>
                  <a:lnTo>
                    <a:pt x="162908" y="443231"/>
                  </a:lnTo>
                  <a:lnTo>
                    <a:pt x="225331" y="439281"/>
                  </a:lnTo>
                  <a:lnTo>
                    <a:pt x="277739" y="433172"/>
                  </a:lnTo>
                  <a:lnTo>
                    <a:pt x="340889" y="428747"/>
                  </a:lnTo>
                  <a:lnTo>
                    <a:pt x="36806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40807" y="3349186"/>
              <a:ext cx="270261" cy="381180"/>
            </a:xfrm>
            <a:custGeom>
              <a:avLst/>
              <a:gdLst/>
              <a:ahLst/>
              <a:cxnLst/>
              <a:rect l="0" t="0" r="0" b="0"/>
              <a:pathLst>
                <a:path w="270261" h="381180">
                  <a:moveTo>
                    <a:pt x="238674" y="40990"/>
                  </a:moveTo>
                  <a:lnTo>
                    <a:pt x="203777" y="11681"/>
                  </a:lnTo>
                  <a:lnTo>
                    <a:pt x="181440" y="4567"/>
                  </a:lnTo>
                  <a:lnTo>
                    <a:pt x="128973" y="0"/>
                  </a:lnTo>
                  <a:lnTo>
                    <a:pt x="93087" y="4798"/>
                  </a:lnTo>
                  <a:lnTo>
                    <a:pt x="60227" y="24807"/>
                  </a:lnTo>
                  <a:lnTo>
                    <a:pt x="33853" y="52963"/>
                  </a:lnTo>
                  <a:lnTo>
                    <a:pt x="8267" y="112684"/>
                  </a:lnTo>
                  <a:lnTo>
                    <a:pt x="0" y="148800"/>
                  </a:lnTo>
                  <a:lnTo>
                    <a:pt x="670" y="189137"/>
                  </a:lnTo>
                  <a:lnTo>
                    <a:pt x="5788" y="244689"/>
                  </a:lnTo>
                  <a:lnTo>
                    <a:pt x="18335" y="303298"/>
                  </a:lnTo>
                  <a:lnTo>
                    <a:pt x="21591" y="314127"/>
                  </a:lnTo>
                  <a:lnTo>
                    <a:pt x="34568" y="332400"/>
                  </a:lnTo>
                  <a:lnTo>
                    <a:pt x="71495" y="363195"/>
                  </a:lnTo>
                  <a:lnTo>
                    <a:pt x="102182" y="379133"/>
                  </a:lnTo>
                  <a:lnTo>
                    <a:pt x="126149" y="381179"/>
                  </a:lnTo>
                  <a:lnTo>
                    <a:pt x="185078" y="369928"/>
                  </a:lnTo>
                  <a:lnTo>
                    <a:pt x="246780" y="349742"/>
                  </a:lnTo>
                  <a:lnTo>
                    <a:pt x="270260" y="3357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68994" y="3366582"/>
              <a:ext cx="326385" cy="413149"/>
            </a:xfrm>
            <a:custGeom>
              <a:avLst/>
              <a:gdLst/>
              <a:ahLst/>
              <a:cxnLst/>
              <a:rect l="0" t="0" r="0" b="0"/>
              <a:pathLst>
                <a:path w="326385" h="413149">
                  <a:moveTo>
                    <a:pt x="0" y="371034"/>
                  </a:moveTo>
                  <a:lnTo>
                    <a:pt x="16789" y="315990"/>
                  </a:lnTo>
                  <a:lnTo>
                    <a:pt x="26085" y="256522"/>
                  </a:lnTo>
                  <a:lnTo>
                    <a:pt x="30499" y="203789"/>
                  </a:lnTo>
                  <a:lnTo>
                    <a:pt x="34491" y="144499"/>
                  </a:lnTo>
                  <a:lnTo>
                    <a:pt x="37032" y="132273"/>
                  </a:lnTo>
                  <a:lnTo>
                    <a:pt x="41066" y="126462"/>
                  </a:lnTo>
                  <a:lnTo>
                    <a:pt x="46095" y="124928"/>
                  </a:lnTo>
                  <a:lnTo>
                    <a:pt x="51787" y="126245"/>
                  </a:lnTo>
                  <a:lnTo>
                    <a:pt x="55582" y="131802"/>
                  </a:lnTo>
                  <a:lnTo>
                    <a:pt x="70911" y="192153"/>
                  </a:lnTo>
                  <a:lnTo>
                    <a:pt x="77530" y="213152"/>
                  </a:lnTo>
                  <a:lnTo>
                    <a:pt x="83272" y="221326"/>
                  </a:lnTo>
                  <a:lnTo>
                    <a:pt x="99011" y="233528"/>
                  </a:lnTo>
                  <a:lnTo>
                    <a:pt x="120824" y="236610"/>
                  </a:lnTo>
                  <a:lnTo>
                    <a:pt x="133192" y="235795"/>
                  </a:lnTo>
                  <a:lnTo>
                    <a:pt x="156293" y="225530"/>
                  </a:lnTo>
                  <a:lnTo>
                    <a:pt x="194130" y="195933"/>
                  </a:lnTo>
                  <a:lnTo>
                    <a:pt x="229370" y="138824"/>
                  </a:lnTo>
                  <a:lnTo>
                    <a:pt x="255688" y="76185"/>
                  </a:lnTo>
                  <a:lnTo>
                    <a:pt x="273675" y="15254"/>
                  </a:lnTo>
                  <a:lnTo>
                    <a:pt x="278391" y="0"/>
                  </a:lnTo>
                  <a:lnTo>
                    <a:pt x="276588" y="4919"/>
                  </a:lnTo>
                  <a:lnTo>
                    <a:pt x="274304" y="53483"/>
                  </a:lnTo>
                  <a:lnTo>
                    <a:pt x="273908" y="102380"/>
                  </a:lnTo>
                  <a:lnTo>
                    <a:pt x="273791" y="152743"/>
                  </a:lnTo>
                  <a:lnTo>
                    <a:pt x="273751" y="215394"/>
                  </a:lnTo>
                  <a:lnTo>
                    <a:pt x="279332" y="278159"/>
                  </a:lnTo>
                  <a:lnTo>
                    <a:pt x="295073" y="341430"/>
                  </a:lnTo>
                  <a:lnTo>
                    <a:pt x="312382" y="397985"/>
                  </a:lnTo>
                  <a:lnTo>
                    <a:pt x="326384" y="413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90176" y="3510929"/>
              <a:ext cx="105286" cy="16118"/>
            </a:xfrm>
            <a:custGeom>
              <a:avLst/>
              <a:gdLst/>
              <a:ahLst/>
              <a:cxnLst/>
              <a:rect l="0" t="0" r="0" b="0"/>
              <a:pathLst>
                <a:path w="105286" h="16118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16524" y="134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21761" y="362180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0"/>
                  </a:lnTo>
                  <a:lnTo>
                    <a:pt x="1215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1727777" y="2053057"/>
            <a:ext cx="472008" cy="545782"/>
          </a:xfrm>
          <a:custGeom>
            <a:avLst/>
            <a:gdLst/>
            <a:ahLst/>
            <a:cxnLst/>
            <a:rect l="0" t="0" r="0" b="0"/>
            <a:pathLst>
              <a:path w="472008" h="545782">
                <a:moveTo>
                  <a:pt x="283166" y="0"/>
                </a:moveTo>
                <a:lnTo>
                  <a:pt x="240474" y="3119"/>
                </a:lnTo>
                <a:lnTo>
                  <a:pt x="187163" y="17958"/>
                </a:lnTo>
                <a:lnTo>
                  <a:pt x="150735" y="29367"/>
                </a:lnTo>
                <a:lnTo>
                  <a:pt x="108738" y="60293"/>
                </a:lnTo>
                <a:lnTo>
                  <a:pt x="58619" y="119554"/>
                </a:lnTo>
                <a:lnTo>
                  <a:pt x="33613" y="158666"/>
                </a:lnTo>
                <a:lnTo>
                  <a:pt x="17761" y="186612"/>
                </a:lnTo>
                <a:lnTo>
                  <a:pt x="11473" y="194598"/>
                </a:lnTo>
                <a:lnTo>
                  <a:pt x="4486" y="215949"/>
                </a:lnTo>
                <a:lnTo>
                  <a:pt x="0" y="267784"/>
                </a:lnTo>
                <a:lnTo>
                  <a:pt x="284" y="321914"/>
                </a:lnTo>
                <a:lnTo>
                  <a:pt x="13579" y="378437"/>
                </a:lnTo>
                <a:lnTo>
                  <a:pt x="28269" y="427089"/>
                </a:lnTo>
                <a:lnTo>
                  <a:pt x="59191" y="469207"/>
                </a:lnTo>
                <a:lnTo>
                  <a:pt x="108898" y="518173"/>
                </a:lnTo>
                <a:lnTo>
                  <a:pt x="127334" y="527827"/>
                </a:lnTo>
                <a:lnTo>
                  <a:pt x="186490" y="538871"/>
                </a:lnTo>
                <a:lnTo>
                  <a:pt x="235733" y="545781"/>
                </a:lnTo>
                <a:lnTo>
                  <a:pt x="292994" y="535805"/>
                </a:lnTo>
                <a:lnTo>
                  <a:pt x="335670" y="517099"/>
                </a:lnTo>
                <a:lnTo>
                  <a:pt x="393378" y="477089"/>
                </a:lnTo>
                <a:lnTo>
                  <a:pt x="437400" y="429570"/>
                </a:lnTo>
                <a:lnTo>
                  <a:pt x="461201" y="370416"/>
                </a:lnTo>
                <a:lnTo>
                  <a:pt x="469278" y="334361"/>
                </a:lnTo>
                <a:lnTo>
                  <a:pt x="472007" y="280256"/>
                </a:lnTo>
                <a:lnTo>
                  <a:pt x="464257" y="218837"/>
                </a:lnTo>
                <a:lnTo>
                  <a:pt x="456977" y="170089"/>
                </a:lnTo>
                <a:lnTo>
                  <a:pt x="432541" y="116028"/>
                </a:lnTo>
                <a:lnTo>
                  <a:pt x="411328" y="73742"/>
                </a:lnTo>
                <a:lnTo>
                  <a:pt x="376202" y="39999"/>
                </a:lnTo>
                <a:lnTo>
                  <a:pt x="335468" y="13923"/>
                </a:lnTo>
                <a:lnTo>
                  <a:pt x="313430" y="6188"/>
                </a:lnTo>
                <a:lnTo>
                  <a:pt x="25158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654432" y="1813182"/>
            <a:ext cx="914364" cy="774559"/>
          </a:xfrm>
          <a:custGeom>
            <a:avLst/>
            <a:gdLst/>
            <a:ahLst/>
            <a:cxnLst/>
            <a:rect l="0" t="0" r="0" b="0"/>
            <a:pathLst>
              <a:path w="914364" h="774559">
                <a:moveTo>
                  <a:pt x="409982" y="166175"/>
                </a:moveTo>
                <a:lnTo>
                  <a:pt x="351365" y="166175"/>
                </a:lnTo>
                <a:lnTo>
                  <a:pt x="289956" y="167345"/>
                </a:lnTo>
                <a:lnTo>
                  <a:pt x="231552" y="177628"/>
                </a:lnTo>
                <a:lnTo>
                  <a:pt x="170456" y="195543"/>
                </a:lnTo>
                <a:lnTo>
                  <a:pt x="107210" y="240156"/>
                </a:lnTo>
                <a:lnTo>
                  <a:pt x="71067" y="276177"/>
                </a:lnTo>
                <a:lnTo>
                  <a:pt x="38199" y="335045"/>
                </a:lnTo>
                <a:lnTo>
                  <a:pt x="13737" y="397838"/>
                </a:lnTo>
                <a:lnTo>
                  <a:pt x="2555" y="443043"/>
                </a:lnTo>
                <a:lnTo>
                  <a:pt x="0" y="502275"/>
                </a:lnTo>
                <a:lnTo>
                  <a:pt x="7901" y="560725"/>
                </a:lnTo>
                <a:lnTo>
                  <a:pt x="23846" y="607279"/>
                </a:lnTo>
                <a:lnTo>
                  <a:pt x="54509" y="668327"/>
                </a:lnTo>
                <a:lnTo>
                  <a:pt x="88607" y="706214"/>
                </a:lnTo>
                <a:lnTo>
                  <a:pt x="126702" y="731511"/>
                </a:lnTo>
                <a:lnTo>
                  <a:pt x="179655" y="751840"/>
                </a:lnTo>
                <a:lnTo>
                  <a:pt x="231948" y="763096"/>
                </a:lnTo>
                <a:lnTo>
                  <a:pt x="287337" y="771256"/>
                </a:lnTo>
                <a:lnTo>
                  <a:pt x="342169" y="774558"/>
                </a:lnTo>
                <a:lnTo>
                  <a:pt x="394247" y="768277"/>
                </a:lnTo>
                <a:lnTo>
                  <a:pt x="454578" y="766690"/>
                </a:lnTo>
                <a:lnTo>
                  <a:pt x="517620" y="765207"/>
                </a:lnTo>
                <a:lnTo>
                  <a:pt x="577361" y="751656"/>
                </a:lnTo>
                <a:lnTo>
                  <a:pt x="619170" y="736934"/>
                </a:lnTo>
                <a:lnTo>
                  <a:pt x="674151" y="706433"/>
                </a:lnTo>
                <a:lnTo>
                  <a:pt x="735279" y="667707"/>
                </a:lnTo>
                <a:lnTo>
                  <a:pt x="788739" y="615762"/>
                </a:lnTo>
                <a:lnTo>
                  <a:pt x="832536" y="554082"/>
                </a:lnTo>
                <a:lnTo>
                  <a:pt x="869799" y="491486"/>
                </a:lnTo>
                <a:lnTo>
                  <a:pt x="900240" y="429293"/>
                </a:lnTo>
                <a:lnTo>
                  <a:pt x="910353" y="395434"/>
                </a:lnTo>
                <a:lnTo>
                  <a:pt x="914363" y="335896"/>
                </a:lnTo>
                <a:lnTo>
                  <a:pt x="909566" y="284318"/>
                </a:lnTo>
                <a:lnTo>
                  <a:pt x="896183" y="224694"/>
                </a:lnTo>
                <a:lnTo>
                  <a:pt x="872223" y="169762"/>
                </a:lnTo>
                <a:lnTo>
                  <a:pt x="836838" y="115175"/>
                </a:lnTo>
                <a:lnTo>
                  <a:pt x="778057" y="61126"/>
                </a:lnTo>
                <a:lnTo>
                  <a:pt x="736282" y="33164"/>
                </a:lnTo>
                <a:lnTo>
                  <a:pt x="682543" y="13435"/>
                </a:lnTo>
                <a:lnTo>
                  <a:pt x="622014" y="3342"/>
                </a:lnTo>
                <a:lnTo>
                  <a:pt x="571491" y="0"/>
                </a:lnTo>
                <a:lnTo>
                  <a:pt x="510150" y="6930"/>
                </a:lnTo>
                <a:lnTo>
                  <a:pt x="452809" y="19527"/>
                </a:lnTo>
                <a:lnTo>
                  <a:pt x="399548" y="36422"/>
                </a:lnTo>
                <a:lnTo>
                  <a:pt x="336291" y="64625"/>
                </a:lnTo>
                <a:lnTo>
                  <a:pt x="297289" y="84418"/>
                </a:lnTo>
                <a:lnTo>
                  <a:pt x="236153" y="131225"/>
                </a:lnTo>
                <a:lnTo>
                  <a:pt x="199412" y="1556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2432082" y="2179399"/>
            <a:ext cx="326385" cy="421140"/>
            <a:chOff x="2432082" y="2179399"/>
            <a:chExt cx="326385" cy="421140"/>
          </a:xfrm>
        </p:grpSpPr>
        <p:sp>
          <p:nvSpPr>
            <p:cNvPr id="35" name="Freeform 34"/>
            <p:cNvSpPr/>
            <p:nvPr/>
          </p:nvSpPr>
          <p:spPr>
            <a:xfrm>
              <a:off x="2474197" y="2200455"/>
              <a:ext cx="284270" cy="400084"/>
            </a:xfrm>
            <a:custGeom>
              <a:avLst/>
              <a:gdLst/>
              <a:ahLst/>
              <a:cxnLst/>
              <a:rect l="0" t="0" r="0" b="0"/>
              <a:pathLst>
                <a:path w="284270" h="400084">
                  <a:moveTo>
                    <a:pt x="284269" y="0"/>
                  </a:moveTo>
                  <a:lnTo>
                    <a:pt x="260222" y="17981"/>
                  </a:lnTo>
                  <a:lnTo>
                    <a:pt x="217634" y="74354"/>
                  </a:lnTo>
                  <a:lnTo>
                    <a:pt x="176910" y="126429"/>
                  </a:lnTo>
                  <a:lnTo>
                    <a:pt x="134402" y="187330"/>
                  </a:lnTo>
                  <a:lnTo>
                    <a:pt x="92308" y="250274"/>
                  </a:lnTo>
                  <a:lnTo>
                    <a:pt x="63380" y="305544"/>
                  </a:lnTo>
                  <a:lnTo>
                    <a:pt x="29273" y="359904"/>
                  </a:lnTo>
                  <a:lnTo>
                    <a:pt x="15432" y="38661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32082" y="2179399"/>
              <a:ext cx="263214" cy="400083"/>
            </a:xfrm>
            <a:custGeom>
              <a:avLst/>
              <a:gdLst/>
              <a:ahLst/>
              <a:cxnLst/>
              <a:rect l="0" t="0" r="0" b="0"/>
              <a:pathLst>
                <a:path w="263214" h="400083">
                  <a:moveTo>
                    <a:pt x="0" y="0"/>
                  </a:moveTo>
                  <a:lnTo>
                    <a:pt x="35917" y="62280"/>
                  </a:lnTo>
                  <a:lnTo>
                    <a:pt x="70299" y="119018"/>
                  </a:lnTo>
                  <a:lnTo>
                    <a:pt x="106693" y="175371"/>
                  </a:lnTo>
                  <a:lnTo>
                    <a:pt x="144558" y="233469"/>
                  </a:lnTo>
                  <a:lnTo>
                    <a:pt x="186145" y="286626"/>
                  </a:lnTo>
                  <a:lnTo>
                    <a:pt x="202163" y="313433"/>
                  </a:lnTo>
                  <a:lnTo>
                    <a:pt x="242342" y="369209"/>
                  </a:lnTo>
                  <a:lnTo>
                    <a:pt x="263213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798572" y="3066284"/>
            <a:ext cx="2660001" cy="785757"/>
            <a:chOff x="3798572" y="3066284"/>
            <a:chExt cx="2660001" cy="785757"/>
          </a:xfrm>
        </p:grpSpPr>
        <p:sp>
          <p:nvSpPr>
            <p:cNvPr id="38" name="Freeform 37"/>
            <p:cNvSpPr/>
            <p:nvPr/>
          </p:nvSpPr>
          <p:spPr>
            <a:xfrm>
              <a:off x="3798572" y="3310535"/>
              <a:ext cx="328600" cy="501008"/>
            </a:xfrm>
            <a:custGeom>
              <a:avLst/>
              <a:gdLst/>
              <a:ahLst/>
              <a:cxnLst/>
              <a:rect l="0" t="0" r="0" b="0"/>
              <a:pathLst>
                <a:path w="328600" h="501008">
                  <a:moveTo>
                    <a:pt x="33801" y="5941"/>
                  </a:moveTo>
                  <a:lnTo>
                    <a:pt x="22622" y="22709"/>
                  </a:lnTo>
                  <a:lnTo>
                    <a:pt x="10925" y="78267"/>
                  </a:lnTo>
                  <a:lnTo>
                    <a:pt x="8022" y="89253"/>
                  </a:lnTo>
                  <a:lnTo>
                    <a:pt x="6086" y="91899"/>
                  </a:lnTo>
                  <a:lnTo>
                    <a:pt x="4796" y="88983"/>
                  </a:lnTo>
                  <a:lnTo>
                    <a:pt x="3936" y="82359"/>
                  </a:lnTo>
                  <a:lnTo>
                    <a:pt x="9219" y="68761"/>
                  </a:lnTo>
                  <a:lnTo>
                    <a:pt x="42693" y="10894"/>
                  </a:lnTo>
                  <a:lnTo>
                    <a:pt x="61929" y="2293"/>
                  </a:lnTo>
                  <a:lnTo>
                    <a:pt x="73610" y="0"/>
                  </a:lnTo>
                  <a:lnTo>
                    <a:pt x="95948" y="3690"/>
                  </a:lnTo>
                  <a:lnTo>
                    <a:pt x="138884" y="25124"/>
                  </a:lnTo>
                  <a:lnTo>
                    <a:pt x="165022" y="50620"/>
                  </a:lnTo>
                  <a:lnTo>
                    <a:pt x="193642" y="109369"/>
                  </a:lnTo>
                  <a:lnTo>
                    <a:pt x="204277" y="133797"/>
                  </a:lnTo>
                  <a:lnTo>
                    <a:pt x="211104" y="194020"/>
                  </a:lnTo>
                  <a:lnTo>
                    <a:pt x="212453" y="251323"/>
                  </a:lnTo>
                  <a:lnTo>
                    <a:pt x="204314" y="306532"/>
                  </a:lnTo>
                  <a:lnTo>
                    <a:pt x="188028" y="368876"/>
                  </a:lnTo>
                  <a:lnTo>
                    <a:pt x="159193" y="426348"/>
                  </a:lnTo>
                  <a:lnTo>
                    <a:pt x="122583" y="478457"/>
                  </a:lnTo>
                  <a:lnTo>
                    <a:pt x="99776" y="495148"/>
                  </a:lnTo>
                  <a:lnTo>
                    <a:pt x="74042" y="501007"/>
                  </a:lnTo>
                  <a:lnTo>
                    <a:pt x="48176" y="498542"/>
                  </a:lnTo>
                  <a:lnTo>
                    <a:pt x="24982" y="489647"/>
                  </a:lnTo>
                  <a:lnTo>
                    <a:pt x="9214" y="474775"/>
                  </a:lnTo>
                  <a:lnTo>
                    <a:pt x="3372" y="465896"/>
                  </a:lnTo>
                  <a:lnTo>
                    <a:pt x="0" y="446672"/>
                  </a:lnTo>
                  <a:lnTo>
                    <a:pt x="7367" y="405735"/>
                  </a:lnTo>
                  <a:lnTo>
                    <a:pt x="22329" y="379942"/>
                  </a:lnTo>
                  <a:lnTo>
                    <a:pt x="41580" y="357482"/>
                  </a:lnTo>
                  <a:lnTo>
                    <a:pt x="67691" y="341599"/>
                  </a:lnTo>
                  <a:lnTo>
                    <a:pt x="109125" y="326921"/>
                  </a:lnTo>
                  <a:lnTo>
                    <a:pt x="146456" y="324484"/>
                  </a:lnTo>
                  <a:lnTo>
                    <a:pt x="201841" y="336650"/>
                  </a:lnTo>
                  <a:lnTo>
                    <a:pt x="251524" y="340458"/>
                  </a:lnTo>
                  <a:lnTo>
                    <a:pt x="296347" y="334278"/>
                  </a:lnTo>
                  <a:lnTo>
                    <a:pt x="328599" y="332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37741" y="3495461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115813" y="0"/>
                  </a:moveTo>
                  <a:lnTo>
                    <a:pt x="66315" y="58563"/>
                  </a:lnTo>
                  <a:lnTo>
                    <a:pt x="27079" y="11945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95626" y="3516518"/>
              <a:ext cx="147401" cy="147400"/>
            </a:xfrm>
            <a:custGeom>
              <a:avLst/>
              <a:gdLst/>
              <a:ahLst/>
              <a:cxnLst/>
              <a:rect l="0" t="0" r="0" b="0"/>
              <a:pathLst>
                <a:path w="147401" h="147400">
                  <a:moveTo>
                    <a:pt x="0" y="0"/>
                  </a:moveTo>
                  <a:lnTo>
                    <a:pt x="49499" y="58563"/>
                  </a:lnTo>
                  <a:lnTo>
                    <a:pt x="107841" y="108730"/>
                  </a:lnTo>
                  <a:lnTo>
                    <a:pt x="14740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79896" y="3356586"/>
              <a:ext cx="293576" cy="441309"/>
            </a:xfrm>
            <a:custGeom>
              <a:avLst/>
              <a:gdLst/>
              <a:ahLst/>
              <a:cxnLst/>
              <a:rect l="0" t="0" r="0" b="0"/>
              <a:pathLst>
                <a:path w="293576" h="441309">
                  <a:moveTo>
                    <a:pt x="0" y="65175"/>
                  </a:moveTo>
                  <a:lnTo>
                    <a:pt x="5589" y="48408"/>
                  </a:lnTo>
                  <a:lnTo>
                    <a:pt x="17692" y="37056"/>
                  </a:lnTo>
                  <a:lnTo>
                    <a:pt x="74328" y="9718"/>
                  </a:lnTo>
                  <a:lnTo>
                    <a:pt x="84647" y="3637"/>
                  </a:lnTo>
                  <a:lnTo>
                    <a:pt x="105471" y="0"/>
                  </a:lnTo>
                  <a:lnTo>
                    <a:pt x="115938" y="668"/>
                  </a:lnTo>
                  <a:lnTo>
                    <a:pt x="133806" y="7650"/>
                  </a:lnTo>
                  <a:lnTo>
                    <a:pt x="149547" y="19721"/>
                  </a:lnTo>
                  <a:lnTo>
                    <a:pt x="164341" y="36785"/>
                  </a:lnTo>
                  <a:lnTo>
                    <a:pt x="172476" y="59186"/>
                  </a:lnTo>
                  <a:lnTo>
                    <a:pt x="174646" y="71711"/>
                  </a:lnTo>
                  <a:lnTo>
                    <a:pt x="170817" y="94986"/>
                  </a:lnTo>
                  <a:lnTo>
                    <a:pt x="155507" y="124701"/>
                  </a:lnTo>
                  <a:lnTo>
                    <a:pt x="129373" y="155702"/>
                  </a:lnTo>
                  <a:lnTo>
                    <a:pt x="103064" y="171677"/>
                  </a:lnTo>
                  <a:lnTo>
                    <a:pt x="99125" y="172441"/>
                  </a:lnTo>
                  <a:lnTo>
                    <a:pt x="98838" y="170611"/>
                  </a:lnTo>
                  <a:lnTo>
                    <a:pt x="100987" y="167051"/>
                  </a:lnTo>
                  <a:lnTo>
                    <a:pt x="120779" y="156452"/>
                  </a:lnTo>
                  <a:lnTo>
                    <a:pt x="154459" y="151492"/>
                  </a:lnTo>
                  <a:lnTo>
                    <a:pt x="188485" y="155611"/>
                  </a:lnTo>
                  <a:lnTo>
                    <a:pt x="220794" y="169830"/>
                  </a:lnTo>
                  <a:lnTo>
                    <a:pt x="247005" y="188861"/>
                  </a:lnTo>
                  <a:lnTo>
                    <a:pt x="275652" y="224658"/>
                  </a:lnTo>
                  <a:lnTo>
                    <a:pt x="288605" y="256319"/>
                  </a:lnTo>
                  <a:lnTo>
                    <a:pt x="293575" y="308346"/>
                  </a:lnTo>
                  <a:lnTo>
                    <a:pt x="291316" y="346626"/>
                  </a:lnTo>
                  <a:lnTo>
                    <a:pt x="280118" y="380195"/>
                  </a:lnTo>
                  <a:lnTo>
                    <a:pt x="255374" y="417390"/>
                  </a:lnTo>
                  <a:lnTo>
                    <a:pt x="229305" y="434438"/>
                  </a:lnTo>
                  <a:lnTo>
                    <a:pt x="193764" y="441308"/>
                  </a:lnTo>
                  <a:lnTo>
                    <a:pt x="142173" y="435224"/>
                  </a:lnTo>
                  <a:lnTo>
                    <a:pt x="105285" y="423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00994" y="3162419"/>
              <a:ext cx="273742" cy="188721"/>
            </a:xfrm>
            <a:custGeom>
              <a:avLst/>
              <a:gdLst/>
              <a:ahLst/>
              <a:cxnLst/>
              <a:rect l="0" t="0" r="0" b="0"/>
              <a:pathLst>
                <a:path w="273742" h="188721">
                  <a:moveTo>
                    <a:pt x="0" y="59301"/>
                  </a:moveTo>
                  <a:lnTo>
                    <a:pt x="49499" y="9803"/>
                  </a:lnTo>
                  <a:lnTo>
                    <a:pt x="69573" y="2207"/>
                  </a:lnTo>
                  <a:lnTo>
                    <a:pt x="92923" y="0"/>
                  </a:lnTo>
                  <a:lnTo>
                    <a:pt x="114999" y="2919"/>
                  </a:lnTo>
                  <a:lnTo>
                    <a:pt x="133389" y="11236"/>
                  </a:lnTo>
                  <a:lnTo>
                    <a:pt x="141569" y="16729"/>
                  </a:lnTo>
                  <a:lnTo>
                    <a:pt x="153777" y="32191"/>
                  </a:lnTo>
                  <a:lnTo>
                    <a:pt x="171146" y="76303"/>
                  </a:lnTo>
                  <a:lnTo>
                    <a:pt x="172381" y="99612"/>
                  </a:lnTo>
                  <a:lnTo>
                    <a:pt x="163643" y="143173"/>
                  </a:lnTo>
                  <a:lnTo>
                    <a:pt x="151109" y="161308"/>
                  </a:lnTo>
                  <a:lnTo>
                    <a:pt x="133840" y="175997"/>
                  </a:lnTo>
                  <a:lnTo>
                    <a:pt x="114467" y="186425"/>
                  </a:lnTo>
                  <a:lnTo>
                    <a:pt x="94158" y="188720"/>
                  </a:lnTo>
                  <a:lnTo>
                    <a:pt x="83829" y="187695"/>
                  </a:lnTo>
                  <a:lnTo>
                    <a:pt x="75773" y="183501"/>
                  </a:lnTo>
                  <a:lnTo>
                    <a:pt x="63703" y="169483"/>
                  </a:lnTo>
                  <a:lnTo>
                    <a:pt x="61186" y="160832"/>
                  </a:lnTo>
                  <a:lnTo>
                    <a:pt x="61509" y="141860"/>
                  </a:lnTo>
                  <a:lnTo>
                    <a:pt x="65573" y="134227"/>
                  </a:lnTo>
                  <a:lnTo>
                    <a:pt x="79446" y="122627"/>
                  </a:lnTo>
                  <a:lnTo>
                    <a:pt x="88059" y="120236"/>
                  </a:lnTo>
                  <a:lnTo>
                    <a:pt x="116949" y="122459"/>
                  </a:lnTo>
                  <a:lnTo>
                    <a:pt x="146566" y="131697"/>
                  </a:lnTo>
                  <a:lnTo>
                    <a:pt x="191021" y="156240"/>
                  </a:lnTo>
                  <a:lnTo>
                    <a:pt x="247568" y="166607"/>
                  </a:lnTo>
                  <a:lnTo>
                    <a:pt x="273741" y="175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59005" y="344281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80062" y="354810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74556" y="3316476"/>
              <a:ext cx="47704" cy="389556"/>
            </a:xfrm>
            <a:custGeom>
              <a:avLst/>
              <a:gdLst/>
              <a:ahLst/>
              <a:cxnLst/>
              <a:rect l="0" t="0" r="0" b="0"/>
              <a:pathLst>
                <a:path w="47704" h="389556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3464" y="124664"/>
                  </a:lnTo>
                  <a:lnTo>
                    <a:pt x="21182" y="182163"/>
                  </a:lnTo>
                  <a:lnTo>
                    <a:pt x="25027" y="230099"/>
                  </a:lnTo>
                  <a:lnTo>
                    <a:pt x="33561" y="290294"/>
                  </a:lnTo>
                  <a:lnTo>
                    <a:pt x="39580" y="344124"/>
                  </a:lnTo>
                  <a:lnTo>
                    <a:pt x="4770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87369" y="3246044"/>
              <a:ext cx="253283" cy="495280"/>
            </a:xfrm>
            <a:custGeom>
              <a:avLst/>
              <a:gdLst/>
              <a:ahLst/>
              <a:cxnLst/>
              <a:rect l="0" t="0" r="0" b="0"/>
              <a:pathLst>
                <a:path w="253283" h="495280">
                  <a:moveTo>
                    <a:pt x="171802" y="154660"/>
                  </a:moveTo>
                  <a:lnTo>
                    <a:pt x="137055" y="209705"/>
                  </a:lnTo>
                  <a:lnTo>
                    <a:pt x="116158" y="269173"/>
                  </a:lnTo>
                  <a:lnTo>
                    <a:pt x="98169" y="331278"/>
                  </a:lnTo>
                  <a:lnTo>
                    <a:pt x="84077" y="386469"/>
                  </a:lnTo>
                  <a:lnTo>
                    <a:pt x="84718" y="425336"/>
                  </a:lnTo>
                  <a:lnTo>
                    <a:pt x="97906" y="459078"/>
                  </a:lnTo>
                  <a:lnTo>
                    <a:pt x="113223" y="474401"/>
                  </a:lnTo>
                  <a:lnTo>
                    <a:pt x="151652" y="493770"/>
                  </a:lnTo>
                  <a:lnTo>
                    <a:pt x="172205" y="495279"/>
                  </a:lnTo>
                  <a:lnTo>
                    <a:pt x="191868" y="490880"/>
                  </a:lnTo>
                  <a:lnTo>
                    <a:pt x="223555" y="468992"/>
                  </a:lnTo>
                  <a:lnTo>
                    <a:pt x="236917" y="454630"/>
                  </a:lnTo>
                  <a:lnTo>
                    <a:pt x="246755" y="436549"/>
                  </a:lnTo>
                  <a:lnTo>
                    <a:pt x="253282" y="401050"/>
                  </a:lnTo>
                  <a:lnTo>
                    <a:pt x="249626" y="366485"/>
                  </a:lnTo>
                  <a:lnTo>
                    <a:pt x="241096" y="347850"/>
                  </a:lnTo>
                  <a:lnTo>
                    <a:pt x="196110" y="295255"/>
                  </a:lnTo>
                  <a:lnTo>
                    <a:pt x="159836" y="268177"/>
                  </a:lnTo>
                  <a:lnTo>
                    <a:pt x="105212" y="234407"/>
                  </a:lnTo>
                  <a:lnTo>
                    <a:pt x="68961" y="203991"/>
                  </a:lnTo>
                  <a:lnTo>
                    <a:pt x="17526" y="142474"/>
                  </a:lnTo>
                  <a:lnTo>
                    <a:pt x="1958" y="112055"/>
                  </a:lnTo>
                  <a:lnTo>
                    <a:pt x="0" y="88151"/>
                  </a:lnTo>
                  <a:lnTo>
                    <a:pt x="8274" y="40267"/>
                  </a:lnTo>
                  <a:lnTo>
                    <a:pt x="23393" y="13271"/>
                  </a:lnTo>
                  <a:lnTo>
                    <a:pt x="31919" y="7758"/>
                  </a:lnTo>
                  <a:lnTo>
                    <a:pt x="66274" y="0"/>
                  </a:lnTo>
                  <a:lnTo>
                    <a:pt x="116685" y="498"/>
                  </a:lnTo>
                  <a:lnTo>
                    <a:pt x="137947" y="6595"/>
                  </a:lnTo>
                  <a:lnTo>
                    <a:pt x="155195" y="17104"/>
                  </a:lnTo>
                  <a:lnTo>
                    <a:pt x="167541" y="32693"/>
                  </a:lnTo>
                  <a:lnTo>
                    <a:pt x="184998" y="71296"/>
                  </a:lnTo>
                  <a:lnTo>
                    <a:pt x="186246" y="94993"/>
                  </a:lnTo>
                  <a:lnTo>
                    <a:pt x="181731" y="119953"/>
                  </a:lnTo>
                  <a:lnTo>
                    <a:pt x="166035" y="152565"/>
                  </a:lnTo>
                  <a:lnTo>
                    <a:pt x="140216" y="186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87610" y="3066284"/>
              <a:ext cx="970963" cy="785757"/>
            </a:xfrm>
            <a:custGeom>
              <a:avLst/>
              <a:gdLst/>
              <a:ahLst/>
              <a:cxnLst/>
              <a:rect l="0" t="0" r="0" b="0"/>
              <a:pathLst>
                <a:path w="970963" h="785757">
                  <a:moveTo>
                    <a:pt x="482048" y="39622"/>
                  </a:moveTo>
                  <a:lnTo>
                    <a:pt x="439356" y="36503"/>
                  </a:lnTo>
                  <a:lnTo>
                    <a:pt x="392116" y="30557"/>
                  </a:lnTo>
                  <a:lnTo>
                    <a:pt x="329320" y="37788"/>
                  </a:lnTo>
                  <a:lnTo>
                    <a:pt x="266829" y="50482"/>
                  </a:lnTo>
                  <a:lnTo>
                    <a:pt x="209081" y="67742"/>
                  </a:lnTo>
                  <a:lnTo>
                    <a:pt x="155766" y="85252"/>
                  </a:lnTo>
                  <a:lnTo>
                    <a:pt x="114741" y="107691"/>
                  </a:lnTo>
                  <a:lnTo>
                    <a:pt x="54072" y="162509"/>
                  </a:lnTo>
                  <a:lnTo>
                    <a:pt x="27019" y="198947"/>
                  </a:lnTo>
                  <a:lnTo>
                    <a:pt x="5377" y="250376"/>
                  </a:lnTo>
                  <a:lnTo>
                    <a:pt x="0" y="293011"/>
                  </a:lnTo>
                  <a:lnTo>
                    <a:pt x="9488" y="354184"/>
                  </a:lnTo>
                  <a:lnTo>
                    <a:pt x="22275" y="386679"/>
                  </a:lnTo>
                  <a:lnTo>
                    <a:pt x="54347" y="440825"/>
                  </a:lnTo>
                  <a:lnTo>
                    <a:pt x="94634" y="501406"/>
                  </a:lnTo>
                  <a:lnTo>
                    <a:pt x="141198" y="560329"/>
                  </a:lnTo>
                  <a:lnTo>
                    <a:pt x="203946" y="619112"/>
                  </a:lnTo>
                  <a:lnTo>
                    <a:pt x="257965" y="659718"/>
                  </a:lnTo>
                  <a:lnTo>
                    <a:pt x="316520" y="698803"/>
                  </a:lnTo>
                  <a:lnTo>
                    <a:pt x="374953" y="731304"/>
                  </a:lnTo>
                  <a:lnTo>
                    <a:pt x="436403" y="751629"/>
                  </a:lnTo>
                  <a:lnTo>
                    <a:pt x="497700" y="769543"/>
                  </a:lnTo>
                  <a:lnTo>
                    <a:pt x="560962" y="782455"/>
                  </a:lnTo>
                  <a:lnTo>
                    <a:pt x="612404" y="785756"/>
                  </a:lnTo>
                  <a:lnTo>
                    <a:pt x="664691" y="785564"/>
                  </a:lnTo>
                  <a:lnTo>
                    <a:pt x="716059" y="778618"/>
                  </a:lnTo>
                  <a:lnTo>
                    <a:pt x="772811" y="765791"/>
                  </a:lnTo>
                  <a:lnTo>
                    <a:pt x="818163" y="746403"/>
                  </a:lnTo>
                  <a:lnTo>
                    <a:pt x="872996" y="706239"/>
                  </a:lnTo>
                  <a:lnTo>
                    <a:pt x="925830" y="658708"/>
                  </a:lnTo>
                  <a:lnTo>
                    <a:pt x="950711" y="623008"/>
                  </a:lnTo>
                  <a:lnTo>
                    <a:pt x="964438" y="567853"/>
                  </a:lnTo>
                  <a:lnTo>
                    <a:pt x="970962" y="504966"/>
                  </a:lnTo>
                  <a:lnTo>
                    <a:pt x="967268" y="441548"/>
                  </a:lnTo>
                  <a:lnTo>
                    <a:pt x="955450" y="401257"/>
                  </a:lnTo>
                  <a:lnTo>
                    <a:pt x="923732" y="340218"/>
                  </a:lnTo>
                  <a:lnTo>
                    <a:pt x="906155" y="311962"/>
                  </a:lnTo>
                  <a:lnTo>
                    <a:pt x="890419" y="284482"/>
                  </a:lnTo>
                  <a:lnTo>
                    <a:pt x="837806" y="227214"/>
                  </a:lnTo>
                  <a:lnTo>
                    <a:pt x="782977" y="173282"/>
                  </a:lnTo>
                  <a:lnTo>
                    <a:pt x="723817" y="130896"/>
                  </a:lnTo>
                  <a:lnTo>
                    <a:pt x="660998" y="89927"/>
                  </a:lnTo>
                  <a:lnTo>
                    <a:pt x="608385" y="62726"/>
                  </a:lnTo>
                  <a:lnTo>
                    <a:pt x="557869" y="36994"/>
                  </a:lnTo>
                  <a:lnTo>
                    <a:pt x="494473" y="15634"/>
                  </a:lnTo>
                  <a:lnTo>
                    <a:pt x="442432" y="8368"/>
                  </a:lnTo>
                  <a:lnTo>
                    <a:pt x="387092" y="0"/>
                  </a:lnTo>
                  <a:lnTo>
                    <a:pt x="325511" y="3590"/>
                  </a:lnTo>
                  <a:lnTo>
                    <a:pt x="292535" y="8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984297" y="147398"/>
            <a:ext cx="647828" cy="600126"/>
            <a:chOff x="1984297" y="147398"/>
            <a:chExt cx="647828" cy="600126"/>
          </a:xfrm>
        </p:grpSpPr>
        <p:sp>
          <p:nvSpPr>
            <p:cNvPr id="2" name="Freeform 1"/>
            <p:cNvSpPr/>
            <p:nvPr/>
          </p:nvSpPr>
          <p:spPr>
            <a:xfrm>
              <a:off x="1984297" y="147398"/>
              <a:ext cx="26647" cy="600126"/>
            </a:xfrm>
            <a:custGeom>
              <a:avLst/>
              <a:gdLst/>
              <a:ahLst/>
              <a:cxnLst/>
              <a:rect l="0" t="0" r="0" b="0"/>
              <a:pathLst>
                <a:path w="26647" h="600126">
                  <a:moveTo>
                    <a:pt x="26646" y="0"/>
                  </a:moveTo>
                  <a:lnTo>
                    <a:pt x="18312" y="37478"/>
                  </a:lnTo>
                  <a:lnTo>
                    <a:pt x="9171" y="97656"/>
                  </a:lnTo>
                  <a:lnTo>
                    <a:pt x="6650" y="152548"/>
                  </a:lnTo>
                  <a:lnTo>
                    <a:pt x="6060" y="196871"/>
                  </a:lnTo>
                  <a:lnTo>
                    <a:pt x="5798" y="243866"/>
                  </a:lnTo>
                  <a:lnTo>
                    <a:pt x="5682" y="292049"/>
                  </a:lnTo>
                  <a:lnTo>
                    <a:pt x="5630" y="340760"/>
                  </a:lnTo>
                  <a:lnTo>
                    <a:pt x="5607" y="386585"/>
                  </a:lnTo>
                  <a:lnTo>
                    <a:pt x="5594" y="448726"/>
                  </a:lnTo>
                  <a:lnTo>
                    <a:pt x="5590" y="504183"/>
                  </a:lnTo>
                  <a:lnTo>
                    <a:pt x="0" y="564146"/>
                  </a:lnTo>
                  <a:lnTo>
                    <a:pt x="375" y="581404"/>
                  </a:lnTo>
                  <a:lnTo>
                    <a:pt x="5589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57630" y="185521"/>
              <a:ext cx="474495" cy="554623"/>
            </a:xfrm>
            <a:custGeom>
              <a:avLst/>
              <a:gdLst/>
              <a:ahLst/>
              <a:cxnLst/>
              <a:rect l="0" t="0" r="0" b="0"/>
              <a:pathLst>
                <a:path w="474495" h="554623">
                  <a:moveTo>
                    <a:pt x="42825" y="109276"/>
                  </a:moveTo>
                  <a:lnTo>
                    <a:pt x="18779" y="118852"/>
                  </a:lnTo>
                  <a:lnTo>
                    <a:pt x="4452" y="129520"/>
                  </a:lnTo>
                  <a:lnTo>
                    <a:pt x="865" y="127451"/>
                  </a:lnTo>
                  <a:lnTo>
                    <a:pt x="0" y="109555"/>
                  </a:lnTo>
                  <a:lnTo>
                    <a:pt x="9754" y="88343"/>
                  </a:lnTo>
                  <a:lnTo>
                    <a:pt x="47309" y="43999"/>
                  </a:lnTo>
                  <a:lnTo>
                    <a:pt x="85825" y="17917"/>
                  </a:lnTo>
                  <a:lnTo>
                    <a:pt x="127229" y="1153"/>
                  </a:lnTo>
                  <a:lnTo>
                    <a:pt x="148188" y="0"/>
                  </a:lnTo>
                  <a:lnTo>
                    <a:pt x="195829" y="8792"/>
                  </a:lnTo>
                  <a:lnTo>
                    <a:pt x="216502" y="21333"/>
                  </a:lnTo>
                  <a:lnTo>
                    <a:pt x="270632" y="79553"/>
                  </a:lnTo>
                  <a:lnTo>
                    <a:pt x="286319" y="121007"/>
                  </a:lnTo>
                  <a:lnTo>
                    <a:pt x="292786" y="170334"/>
                  </a:lnTo>
                  <a:lnTo>
                    <a:pt x="302207" y="226102"/>
                  </a:lnTo>
                  <a:lnTo>
                    <a:pt x="303733" y="277642"/>
                  </a:lnTo>
                  <a:lnTo>
                    <a:pt x="291234" y="339505"/>
                  </a:lnTo>
                  <a:lnTo>
                    <a:pt x="281245" y="388842"/>
                  </a:lnTo>
                  <a:lnTo>
                    <a:pt x="255561" y="446378"/>
                  </a:lnTo>
                  <a:lnTo>
                    <a:pt x="240389" y="474710"/>
                  </a:lnTo>
                  <a:lnTo>
                    <a:pt x="189083" y="527952"/>
                  </a:lnTo>
                  <a:lnTo>
                    <a:pt x="167490" y="542189"/>
                  </a:lnTo>
                  <a:lnTo>
                    <a:pt x="142296" y="552416"/>
                  </a:lnTo>
                  <a:lnTo>
                    <a:pt x="115501" y="554622"/>
                  </a:lnTo>
                  <a:lnTo>
                    <a:pt x="101804" y="553573"/>
                  </a:lnTo>
                  <a:lnTo>
                    <a:pt x="90333" y="548193"/>
                  </a:lnTo>
                  <a:lnTo>
                    <a:pt x="71349" y="529739"/>
                  </a:lnTo>
                  <a:lnTo>
                    <a:pt x="61352" y="505939"/>
                  </a:lnTo>
                  <a:lnTo>
                    <a:pt x="58078" y="479763"/>
                  </a:lnTo>
                  <a:lnTo>
                    <a:pt x="60523" y="452532"/>
                  </a:lnTo>
                  <a:lnTo>
                    <a:pt x="68629" y="431070"/>
                  </a:lnTo>
                  <a:lnTo>
                    <a:pt x="101199" y="375206"/>
                  </a:lnTo>
                  <a:lnTo>
                    <a:pt x="119072" y="360828"/>
                  </a:lnTo>
                  <a:lnTo>
                    <a:pt x="138714" y="350539"/>
                  </a:lnTo>
                  <a:lnTo>
                    <a:pt x="180681" y="343758"/>
                  </a:lnTo>
                  <a:lnTo>
                    <a:pt x="237689" y="357108"/>
                  </a:lnTo>
                  <a:lnTo>
                    <a:pt x="271749" y="369751"/>
                  </a:lnTo>
                  <a:lnTo>
                    <a:pt x="329006" y="401129"/>
                  </a:lnTo>
                  <a:lnTo>
                    <a:pt x="383917" y="435734"/>
                  </a:lnTo>
                  <a:lnTo>
                    <a:pt x="440903" y="461189"/>
                  </a:lnTo>
                  <a:lnTo>
                    <a:pt x="474494" y="4672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790466" y="109611"/>
            <a:ext cx="1103357" cy="1037996"/>
            <a:chOff x="4790466" y="109611"/>
            <a:chExt cx="1103357" cy="1037996"/>
          </a:xfrm>
        </p:grpSpPr>
        <p:sp>
          <p:nvSpPr>
            <p:cNvPr id="5" name="Freeform 4"/>
            <p:cNvSpPr/>
            <p:nvPr/>
          </p:nvSpPr>
          <p:spPr>
            <a:xfrm>
              <a:off x="4790466" y="109611"/>
              <a:ext cx="515897" cy="517887"/>
            </a:xfrm>
            <a:custGeom>
              <a:avLst/>
              <a:gdLst/>
              <a:ahLst/>
              <a:cxnLst/>
              <a:rect l="0" t="0" r="0" b="0"/>
              <a:pathLst>
                <a:path w="515897" h="517887">
                  <a:moveTo>
                    <a:pt x="0" y="58844"/>
                  </a:moveTo>
                  <a:lnTo>
                    <a:pt x="17981" y="34798"/>
                  </a:lnTo>
                  <a:lnTo>
                    <a:pt x="45492" y="14545"/>
                  </a:lnTo>
                  <a:lnTo>
                    <a:pt x="83929" y="1785"/>
                  </a:lnTo>
                  <a:lnTo>
                    <a:pt x="145607" y="0"/>
                  </a:lnTo>
                  <a:lnTo>
                    <a:pt x="203197" y="10566"/>
                  </a:lnTo>
                  <a:lnTo>
                    <a:pt x="234381" y="26082"/>
                  </a:lnTo>
                  <a:lnTo>
                    <a:pt x="289451" y="75133"/>
                  </a:lnTo>
                  <a:lnTo>
                    <a:pt x="317832" y="119860"/>
                  </a:lnTo>
                  <a:lnTo>
                    <a:pt x="335916" y="173062"/>
                  </a:lnTo>
                  <a:lnTo>
                    <a:pt x="340906" y="226828"/>
                  </a:lnTo>
                  <a:lnTo>
                    <a:pt x="338095" y="279803"/>
                  </a:lnTo>
                  <a:lnTo>
                    <a:pt x="333928" y="314976"/>
                  </a:lnTo>
                  <a:lnTo>
                    <a:pt x="311852" y="366492"/>
                  </a:lnTo>
                  <a:lnTo>
                    <a:pt x="269831" y="426414"/>
                  </a:lnTo>
                  <a:lnTo>
                    <a:pt x="217507" y="480599"/>
                  </a:lnTo>
                  <a:lnTo>
                    <a:pt x="179220" y="502523"/>
                  </a:lnTo>
                  <a:lnTo>
                    <a:pt x="117593" y="517885"/>
                  </a:lnTo>
                  <a:lnTo>
                    <a:pt x="89698" y="517886"/>
                  </a:lnTo>
                  <a:lnTo>
                    <a:pt x="54263" y="504733"/>
                  </a:lnTo>
                  <a:lnTo>
                    <a:pt x="32306" y="492543"/>
                  </a:lnTo>
                  <a:lnTo>
                    <a:pt x="25047" y="483678"/>
                  </a:lnTo>
                  <a:lnTo>
                    <a:pt x="16981" y="461349"/>
                  </a:lnTo>
                  <a:lnTo>
                    <a:pt x="18030" y="422470"/>
                  </a:lnTo>
                  <a:lnTo>
                    <a:pt x="25951" y="401390"/>
                  </a:lnTo>
                  <a:lnTo>
                    <a:pt x="31338" y="392493"/>
                  </a:lnTo>
                  <a:lnTo>
                    <a:pt x="61278" y="368793"/>
                  </a:lnTo>
                  <a:lnTo>
                    <a:pt x="94195" y="352542"/>
                  </a:lnTo>
                  <a:lnTo>
                    <a:pt x="137354" y="345908"/>
                  </a:lnTo>
                  <a:lnTo>
                    <a:pt x="197104" y="352071"/>
                  </a:lnTo>
                  <a:lnTo>
                    <a:pt x="257780" y="364554"/>
                  </a:lnTo>
                  <a:lnTo>
                    <a:pt x="315432" y="383874"/>
                  </a:lnTo>
                  <a:lnTo>
                    <a:pt x="365902" y="403414"/>
                  </a:lnTo>
                  <a:lnTo>
                    <a:pt x="425783" y="429808"/>
                  </a:lnTo>
                  <a:lnTo>
                    <a:pt x="462680" y="442370"/>
                  </a:lnTo>
                  <a:lnTo>
                    <a:pt x="515896" y="448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340951" y="150401"/>
              <a:ext cx="552872" cy="447068"/>
            </a:xfrm>
            <a:custGeom>
              <a:avLst/>
              <a:gdLst/>
              <a:ahLst/>
              <a:cxnLst/>
              <a:rect l="0" t="0" r="0" b="0"/>
              <a:pathLst>
                <a:path w="552872" h="447068">
                  <a:moveTo>
                    <a:pt x="260209" y="28583"/>
                  </a:moveTo>
                  <a:lnTo>
                    <a:pt x="227757" y="22517"/>
                  </a:lnTo>
                  <a:lnTo>
                    <a:pt x="170278" y="33142"/>
                  </a:lnTo>
                  <a:lnTo>
                    <a:pt x="135297" y="48521"/>
                  </a:lnTo>
                  <a:lnTo>
                    <a:pt x="81413" y="92993"/>
                  </a:lnTo>
                  <a:lnTo>
                    <a:pt x="61421" y="115701"/>
                  </a:lnTo>
                  <a:lnTo>
                    <a:pt x="29523" y="174820"/>
                  </a:lnTo>
                  <a:lnTo>
                    <a:pt x="6281" y="237494"/>
                  </a:lnTo>
                  <a:lnTo>
                    <a:pt x="0" y="296624"/>
                  </a:lnTo>
                  <a:lnTo>
                    <a:pt x="11893" y="354216"/>
                  </a:lnTo>
                  <a:lnTo>
                    <a:pt x="24674" y="372570"/>
                  </a:lnTo>
                  <a:lnTo>
                    <a:pt x="42053" y="387357"/>
                  </a:lnTo>
                  <a:lnTo>
                    <a:pt x="102540" y="421318"/>
                  </a:lnTo>
                  <a:lnTo>
                    <a:pt x="160548" y="442198"/>
                  </a:lnTo>
                  <a:lnTo>
                    <a:pt x="223409" y="447067"/>
                  </a:lnTo>
                  <a:lnTo>
                    <a:pt x="273612" y="440877"/>
                  </a:lnTo>
                  <a:lnTo>
                    <a:pt x="336210" y="428305"/>
                  </a:lnTo>
                  <a:lnTo>
                    <a:pt x="387233" y="414911"/>
                  </a:lnTo>
                  <a:lnTo>
                    <a:pt x="445698" y="389424"/>
                  </a:lnTo>
                  <a:lnTo>
                    <a:pt x="501834" y="343430"/>
                  </a:lnTo>
                  <a:lnTo>
                    <a:pt x="530673" y="309434"/>
                  </a:lnTo>
                  <a:lnTo>
                    <a:pt x="544192" y="283257"/>
                  </a:lnTo>
                  <a:lnTo>
                    <a:pt x="552871" y="228324"/>
                  </a:lnTo>
                  <a:lnTo>
                    <a:pt x="548996" y="166824"/>
                  </a:lnTo>
                  <a:lnTo>
                    <a:pt x="540248" y="142276"/>
                  </a:lnTo>
                  <a:lnTo>
                    <a:pt x="509978" y="101864"/>
                  </a:lnTo>
                  <a:lnTo>
                    <a:pt x="455056" y="44664"/>
                  </a:lnTo>
                  <a:lnTo>
                    <a:pt x="401469" y="16118"/>
                  </a:lnTo>
                  <a:lnTo>
                    <a:pt x="356396" y="3183"/>
                  </a:lnTo>
                  <a:lnTo>
                    <a:pt x="303137" y="0"/>
                  </a:lnTo>
                  <a:lnTo>
                    <a:pt x="248802" y="5693"/>
                  </a:lnTo>
                  <a:lnTo>
                    <a:pt x="207567" y="75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27336" y="768580"/>
              <a:ext cx="273742" cy="326384"/>
            </a:xfrm>
            <a:custGeom>
              <a:avLst/>
              <a:gdLst/>
              <a:ahLst/>
              <a:cxnLst/>
              <a:rect l="0" t="0" r="0" b="0"/>
              <a:pathLst>
                <a:path w="273742" h="326384">
                  <a:moveTo>
                    <a:pt x="273741" y="0"/>
                  </a:moveTo>
                  <a:lnTo>
                    <a:pt x="221202" y="60873"/>
                  </a:lnTo>
                  <a:lnTo>
                    <a:pt x="178994" y="121750"/>
                  </a:lnTo>
                  <a:lnTo>
                    <a:pt x="133752" y="174292"/>
                  </a:lnTo>
                  <a:lnTo>
                    <a:pt x="77643" y="237755"/>
                  </a:lnTo>
                  <a:lnTo>
                    <a:pt x="26069" y="29881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01077" y="779108"/>
              <a:ext cx="273742" cy="368499"/>
            </a:xfrm>
            <a:custGeom>
              <a:avLst/>
              <a:gdLst/>
              <a:ahLst/>
              <a:cxnLst/>
              <a:rect l="0" t="0" r="0" b="0"/>
              <a:pathLst>
                <a:path w="273742" h="368499">
                  <a:moveTo>
                    <a:pt x="0" y="0"/>
                  </a:moveTo>
                  <a:lnTo>
                    <a:pt x="34747" y="53875"/>
                  </a:lnTo>
                  <a:lnTo>
                    <a:pt x="61234" y="99858"/>
                  </a:lnTo>
                  <a:lnTo>
                    <a:pt x="91844" y="139738"/>
                  </a:lnTo>
                  <a:lnTo>
                    <a:pt x="107542" y="166186"/>
                  </a:lnTo>
                  <a:lnTo>
                    <a:pt x="154551" y="223046"/>
                  </a:lnTo>
                  <a:lnTo>
                    <a:pt x="206197" y="279211"/>
                  </a:lnTo>
                  <a:lnTo>
                    <a:pt x="252300" y="332179"/>
                  </a:lnTo>
                  <a:lnTo>
                    <a:pt x="273741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895129" y="863336"/>
            <a:ext cx="526426" cy="379027"/>
            <a:chOff x="1895129" y="863336"/>
            <a:chExt cx="526426" cy="379027"/>
          </a:xfrm>
        </p:grpSpPr>
        <p:sp>
          <p:nvSpPr>
            <p:cNvPr id="10" name="Freeform 9"/>
            <p:cNvSpPr/>
            <p:nvPr/>
          </p:nvSpPr>
          <p:spPr>
            <a:xfrm>
              <a:off x="1895129" y="863336"/>
              <a:ext cx="284271" cy="347442"/>
            </a:xfrm>
            <a:custGeom>
              <a:avLst/>
              <a:gdLst/>
              <a:ahLst/>
              <a:cxnLst/>
              <a:rect l="0" t="0" r="0" b="0"/>
              <a:pathLst>
                <a:path w="284271" h="347442">
                  <a:moveTo>
                    <a:pt x="284270" y="0"/>
                  </a:moveTo>
                  <a:lnTo>
                    <a:pt x="254961" y="34898"/>
                  </a:lnTo>
                  <a:lnTo>
                    <a:pt x="220936" y="96117"/>
                  </a:lnTo>
                  <a:lnTo>
                    <a:pt x="192991" y="139999"/>
                  </a:lnTo>
                  <a:lnTo>
                    <a:pt x="161043" y="181592"/>
                  </a:lnTo>
                  <a:lnTo>
                    <a:pt x="145203" y="208223"/>
                  </a:lnTo>
                  <a:lnTo>
                    <a:pt x="92548" y="265155"/>
                  </a:lnTo>
                  <a:lnTo>
                    <a:pt x="37716" y="31906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79399" y="873865"/>
              <a:ext cx="242156" cy="368498"/>
            </a:xfrm>
            <a:custGeom>
              <a:avLst/>
              <a:gdLst/>
              <a:ahLst/>
              <a:cxnLst/>
              <a:rect l="0" t="0" r="0" b="0"/>
              <a:pathLst>
                <a:path w="242156" h="368498">
                  <a:moveTo>
                    <a:pt x="0" y="0"/>
                  </a:moveTo>
                  <a:lnTo>
                    <a:pt x="20298" y="53875"/>
                  </a:lnTo>
                  <a:lnTo>
                    <a:pt x="58868" y="111036"/>
                  </a:lnTo>
                  <a:lnTo>
                    <a:pt x="101705" y="169500"/>
                  </a:lnTo>
                  <a:lnTo>
                    <a:pt x="148314" y="232689"/>
                  </a:lnTo>
                  <a:lnTo>
                    <a:pt x="184104" y="287988"/>
                  </a:lnTo>
                  <a:lnTo>
                    <a:pt x="227950" y="348306"/>
                  </a:lnTo>
                  <a:lnTo>
                    <a:pt x="242155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85035" y="1214122"/>
            <a:ext cx="1331318" cy="817879"/>
            <a:chOff x="1385035" y="1214122"/>
            <a:chExt cx="1331318" cy="817879"/>
          </a:xfrm>
        </p:grpSpPr>
        <p:sp>
          <p:nvSpPr>
            <p:cNvPr id="13" name="Freeform 12"/>
            <p:cNvSpPr/>
            <p:nvPr/>
          </p:nvSpPr>
          <p:spPr>
            <a:xfrm>
              <a:off x="1586900" y="1316062"/>
              <a:ext cx="287173" cy="351373"/>
            </a:xfrm>
            <a:custGeom>
              <a:avLst/>
              <a:gdLst/>
              <a:ahLst/>
              <a:cxnLst/>
              <a:rect l="0" t="0" r="0" b="0"/>
              <a:pathLst>
                <a:path w="287173" h="351373">
                  <a:moveTo>
                    <a:pt x="118716" y="0"/>
                  </a:moveTo>
                  <a:lnTo>
                    <a:pt x="55383" y="63333"/>
                  </a:lnTo>
                  <a:lnTo>
                    <a:pt x="27437" y="91279"/>
                  </a:lnTo>
                  <a:lnTo>
                    <a:pt x="22768" y="91268"/>
                  </a:lnTo>
                  <a:lnTo>
                    <a:pt x="19656" y="86582"/>
                  </a:lnTo>
                  <a:lnTo>
                    <a:pt x="17581" y="78778"/>
                  </a:lnTo>
                  <a:lnTo>
                    <a:pt x="21515" y="60749"/>
                  </a:lnTo>
                  <a:lnTo>
                    <a:pt x="32232" y="42207"/>
                  </a:lnTo>
                  <a:lnTo>
                    <a:pt x="48693" y="26167"/>
                  </a:lnTo>
                  <a:lnTo>
                    <a:pt x="73947" y="17479"/>
                  </a:lnTo>
                  <a:lnTo>
                    <a:pt x="102328" y="14787"/>
                  </a:lnTo>
                  <a:lnTo>
                    <a:pt x="126640" y="17490"/>
                  </a:lnTo>
                  <a:lnTo>
                    <a:pt x="146025" y="25711"/>
                  </a:lnTo>
                  <a:lnTo>
                    <a:pt x="177533" y="50052"/>
                  </a:lnTo>
                  <a:lnTo>
                    <a:pt x="193595" y="76051"/>
                  </a:lnTo>
                  <a:lnTo>
                    <a:pt x="208333" y="118617"/>
                  </a:lnTo>
                  <a:lnTo>
                    <a:pt x="209338" y="177805"/>
                  </a:lnTo>
                  <a:lnTo>
                    <a:pt x="203446" y="205366"/>
                  </a:lnTo>
                  <a:lnTo>
                    <a:pt x="179599" y="262527"/>
                  </a:lnTo>
                  <a:lnTo>
                    <a:pt x="162241" y="304021"/>
                  </a:lnTo>
                  <a:lnTo>
                    <a:pt x="146249" y="320734"/>
                  </a:lnTo>
                  <a:lnTo>
                    <a:pt x="107387" y="342122"/>
                  </a:lnTo>
                  <a:lnTo>
                    <a:pt x="86775" y="350146"/>
                  </a:lnTo>
                  <a:lnTo>
                    <a:pt x="62796" y="351372"/>
                  </a:lnTo>
                  <a:lnTo>
                    <a:pt x="38880" y="346848"/>
                  </a:lnTo>
                  <a:lnTo>
                    <a:pt x="20453" y="337039"/>
                  </a:lnTo>
                  <a:lnTo>
                    <a:pt x="7583" y="321760"/>
                  </a:lnTo>
                  <a:lnTo>
                    <a:pt x="2513" y="312773"/>
                  </a:lnTo>
                  <a:lnTo>
                    <a:pt x="0" y="293428"/>
                  </a:lnTo>
                  <a:lnTo>
                    <a:pt x="968" y="283356"/>
                  </a:lnTo>
                  <a:lnTo>
                    <a:pt x="5122" y="275472"/>
                  </a:lnTo>
                  <a:lnTo>
                    <a:pt x="19097" y="263592"/>
                  </a:lnTo>
                  <a:lnTo>
                    <a:pt x="46695" y="250326"/>
                  </a:lnTo>
                  <a:lnTo>
                    <a:pt x="82689" y="244576"/>
                  </a:lnTo>
                  <a:lnTo>
                    <a:pt x="142308" y="253927"/>
                  </a:lnTo>
                  <a:lnTo>
                    <a:pt x="204231" y="269225"/>
                  </a:lnTo>
                  <a:lnTo>
                    <a:pt x="247519" y="271233"/>
                  </a:lnTo>
                  <a:lnTo>
                    <a:pt x="287172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54931" y="1316062"/>
              <a:ext cx="216948" cy="328978"/>
            </a:xfrm>
            <a:custGeom>
              <a:avLst/>
              <a:gdLst/>
              <a:ahLst/>
              <a:cxnLst/>
              <a:rect l="0" t="0" r="0" b="0"/>
              <a:pathLst>
                <a:path w="216948" h="328978">
                  <a:moveTo>
                    <a:pt x="150851" y="0"/>
                  </a:moveTo>
                  <a:lnTo>
                    <a:pt x="105070" y="55659"/>
                  </a:lnTo>
                  <a:lnTo>
                    <a:pt x="56697" y="112958"/>
                  </a:lnTo>
                  <a:lnTo>
                    <a:pt x="43494" y="129752"/>
                  </a:lnTo>
                  <a:lnTo>
                    <a:pt x="17924" y="189812"/>
                  </a:lnTo>
                  <a:lnTo>
                    <a:pt x="0" y="242195"/>
                  </a:lnTo>
                  <a:lnTo>
                    <a:pt x="609" y="279342"/>
                  </a:lnTo>
                  <a:lnTo>
                    <a:pt x="8428" y="300017"/>
                  </a:lnTo>
                  <a:lnTo>
                    <a:pt x="13788" y="308805"/>
                  </a:lnTo>
                  <a:lnTo>
                    <a:pt x="32222" y="321690"/>
                  </a:lnTo>
                  <a:lnTo>
                    <a:pt x="54843" y="328977"/>
                  </a:lnTo>
                  <a:lnTo>
                    <a:pt x="104200" y="324122"/>
                  </a:lnTo>
                  <a:lnTo>
                    <a:pt x="146387" y="312065"/>
                  </a:lnTo>
                  <a:lnTo>
                    <a:pt x="186494" y="287030"/>
                  </a:lnTo>
                  <a:lnTo>
                    <a:pt x="204046" y="260911"/>
                  </a:lnTo>
                  <a:lnTo>
                    <a:pt x="216655" y="230945"/>
                  </a:lnTo>
                  <a:lnTo>
                    <a:pt x="216947" y="221813"/>
                  </a:lnTo>
                  <a:lnTo>
                    <a:pt x="211033" y="205428"/>
                  </a:lnTo>
                  <a:lnTo>
                    <a:pt x="197486" y="193467"/>
                  </a:lnTo>
                  <a:lnTo>
                    <a:pt x="178597" y="185421"/>
                  </a:lnTo>
                  <a:lnTo>
                    <a:pt x="154604" y="181845"/>
                  </a:lnTo>
                  <a:lnTo>
                    <a:pt x="131462" y="186495"/>
                  </a:lnTo>
                  <a:lnTo>
                    <a:pt x="73009" y="210305"/>
                  </a:lnTo>
                  <a:lnTo>
                    <a:pt x="56095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85035" y="1214122"/>
              <a:ext cx="612706" cy="520393"/>
            </a:xfrm>
            <a:custGeom>
              <a:avLst/>
              <a:gdLst/>
              <a:ahLst/>
              <a:cxnLst/>
              <a:rect l="0" t="0" r="0" b="0"/>
              <a:pathLst>
                <a:path w="612706" h="520393">
                  <a:moveTo>
                    <a:pt x="489037" y="59826"/>
                  </a:moveTo>
                  <a:lnTo>
                    <a:pt x="459729" y="30517"/>
                  </a:lnTo>
                  <a:lnTo>
                    <a:pt x="405918" y="7945"/>
                  </a:lnTo>
                  <a:lnTo>
                    <a:pt x="367313" y="0"/>
                  </a:lnTo>
                  <a:lnTo>
                    <a:pt x="318830" y="766"/>
                  </a:lnTo>
                  <a:lnTo>
                    <a:pt x="255634" y="11505"/>
                  </a:lnTo>
                  <a:lnTo>
                    <a:pt x="199261" y="32127"/>
                  </a:lnTo>
                  <a:lnTo>
                    <a:pt x="165312" y="47199"/>
                  </a:lnTo>
                  <a:lnTo>
                    <a:pt x="109166" y="102680"/>
                  </a:lnTo>
                  <a:lnTo>
                    <a:pt x="55171" y="165176"/>
                  </a:lnTo>
                  <a:lnTo>
                    <a:pt x="35531" y="197885"/>
                  </a:lnTo>
                  <a:lnTo>
                    <a:pt x="21478" y="258406"/>
                  </a:lnTo>
                  <a:lnTo>
                    <a:pt x="4621" y="312317"/>
                  </a:lnTo>
                  <a:lnTo>
                    <a:pt x="0" y="333481"/>
                  </a:lnTo>
                  <a:lnTo>
                    <a:pt x="6566" y="375664"/>
                  </a:lnTo>
                  <a:lnTo>
                    <a:pt x="18919" y="407261"/>
                  </a:lnTo>
                  <a:lnTo>
                    <a:pt x="50832" y="451503"/>
                  </a:lnTo>
                  <a:lnTo>
                    <a:pt x="72720" y="472366"/>
                  </a:lnTo>
                  <a:lnTo>
                    <a:pt x="126764" y="499922"/>
                  </a:lnTo>
                  <a:lnTo>
                    <a:pt x="180737" y="511226"/>
                  </a:lnTo>
                  <a:lnTo>
                    <a:pt x="239579" y="520392"/>
                  </a:lnTo>
                  <a:lnTo>
                    <a:pt x="283712" y="519164"/>
                  </a:lnTo>
                  <a:lnTo>
                    <a:pt x="335655" y="513857"/>
                  </a:lnTo>
                  <a:lnTo>
                    <a:pt x="393493" y="501270"/>
                  </a:lnTo>
                  <a:lnTo>
                    <a:pt x="436239" y="482247"/>
                  </a:lnTo>
                  <a:lnTo>
                    <a:pt x="499552" y="442166"/>
                  </a:lnTo>
                  <a:lnTo>
                    <a:pt x="539337" y="405841"/>
                  </a:lnTo>
                  <a:lnTo>
                    <a:pt x="577339" y="342800"/>
                  </a:lnTo>
                  <a:lnTo>
                    <a:pt x="606355" y="282371"/>
                  </a:lnTo>
                  <a:lnTo>
                    <a:pt x="612705" y="244178"/>
                  </a:lnTo>
                  <a:lnTo>
                    <a:pt x="607952" y="220139"/>
                  </a:lnTo>
                  <a:lnTo>
                    <a:pt x="586542" y="165425"/>
                  </a:lnTo>
                  <a:lnTo>
                    <a:pt x="548324" y="103137"/>
                  </a:lnTo>
                  <a:lnTo>
                    <a:pt x="525191" y="78768"/>
                  </a:lnTo>
                  <a:lnTo>
                    <a:pt x="489741" y="57899"/>
                  </a:lnTo>
                  <a:lnTo>
                    <a:pt x="427576" y="35930"/>
                  </a:lnTo>
                  <a:lnTo>
                    <a:pt x="394281" y="177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63626" y="1747730"/>
              <a:ext cx="231628" cy="231628"/>
            </a:xfrm>
            <a:custGeom>
              <a:avLst/>
              <a:gdLst/>
              <a:ahLst/>
              <a:cxnLst/>
              <a:rect l="0" t="0" r="0" b="0"/>
              <a:pathLst>
                <a:path w="231628" h="231628">
                  <a:moveTo>
                    <a:pt x="231627" y="0"/>
                  </a:moveTo>
                  <a:lnTo>
                    <a:pt x="207581" y="17981"/>
                  </a:lnTo>
                  <a:lnTo>
                    <a:pt x="149625" y="73212"/>
                  </a:lnTo>
                  <a:lnTo>
                    <a:pt x="99242" y="127224"/>
                  </a:lnTo>
                  <a:lnTo>
                    <a:pt x="52280" y="171865"/>
                  </a:lnTo>
                  <a:lnTo>
                    <a:pt x="23364" y="215958"/>
                  </a:lnTo>
                  <a:lnTo>
                    <a:pt x="13114" y="2246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95253" y="1758259"/>
              <a:ext cx="221100" cy="273742"/>
            </a:xfrm>
            <a:custGeom>
              <a:avLst/>
              <a:gdLst/>
              <a:ahLst/>
              <a:cxnLst/>
              <a:rect l="0" t="0" r="0" b="0"/>
              <a:pathLst>
                <a:path w="221100" h="273742">
                  <a:moveTo>
                    <a:pt x="0" y="0"/>
                  </a:moveTo>
                  <a:lnTo>
                    <a:pt x="49499" y="55087"/>
                  </a:lnTo>
                  <a:lnTo>
                    <a:pt x="100344" y="116028"/>
                  </a:lnTo>
                  <a:lnTo>
                    <a:pt x="139802" y="173698"/>
                  </a:lnTo>
                  <a:lnTo>
                    <a:pt x="188846" y="232087"/>
                  </a:lnTo>
                  <a:lnTo>
                    <a:pt x="221099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984267" y="2071452"/>
            <a:ext cx="1075521" cy="475239"/>
            <a:chOff x="1984267" y="2071452"/>
            <a:chExt cx="1075521" cy="475239"/>
          </a:xfrm>
        </p:grpSpPr>
        <p:sp>
          <p:nvSpPr>
            <p:cNvPr id="19" name="Freeform 18"/>
            <p:cNvSpPr/>
            <p:nvPr/>
          </p:nvSpPr>
          <p:spPr>
            <a:xfrm>
              <a:off x="2105488" y="2137285"/>
              <a:ext cx="231839" cy="371780"/>
            </a:xfrm>
            <a:custGeom>
              <a:avLst/>
              <a:gdLst/>
              <a:ahLst/>
              <a:cxnLst/>
              <a:rect l="0" t="0" r="0" b="0"/>
              <a:pathLst>
                <a:path w="231839" h="371780">
                  <a:moveTo>
                    <a:pt x="84439" y="0"/>
                  </a:moveTo>
                  <a:lnTo>
                    <a:pt x="68798" y="17980"/>
                  </a:lnTo>
                  <a:lnTo>
                    <a:pt x="37596" y="73183"/>
                  </a:lnTo>
                  <a:lnTo>
                    <a:pt x="24236" y="89458"/>
                  </a:lnTo>
                  <a:lnTo>
                    <a:pt x="20907" y="90054"/>
                  </a:lnTo>
                  <a:lnTo>
                    <a:pt x="19857" y="85772"/>
                  </a:lnTo>
                  <a:lnTo>
                    <a:pt x="20328" y="78238"/>
                  </a:lnTo>
                  <a:lnTo>
                    <a:pt x="27089" y="63628"/>
                  </a:lnTo>
                  <a:lnTo>
                    <a:pt x="50494" y="35185"/>
                  </a:lnTo>
                  <a:lnTo>
                    <a:pt x="59469" y="31645"/>
                  </a:lnTo>
                  <a:lnTo>
                    <a:pt x="81920" y="30832"/>
                  </a:lnTo>
                  <a:lnTo>
                    <a:pt x="101257" y="37490"/>
                  </a:lnTo>
                  <a:lnTo>
                    <a:pt x="132735" y="60827"/>
                  </a:lnTo>
                  <a:lnTo>
                    <a:pt x="148792" y="92242"/>
                  </a:lnTo>
                  <a:lnTo>
                    <a:pt x="162358" y="143609"/>
                  </a:lnTo>
                  <a:lnTo>
                    <a:pt x="158925" y="205131"/>
                  </a:lnTo>
                  <a:lnTo>
                    <a:pt x="146789" y="262496"/>
                  </a:lnTo>
                  <a:lnTo>
                    <a:pt x="133410" y="305184"/>
                  </a:lnTo>
                  <a:lnTo>
                    <a:pt x="120242" y="323201"/>
                  </a:lnTo>
                  <a:lnTo>
                    <a:pt x="80315" y="359889"/>
                  </a:lnTo>
                  <a:lnTo>
                    <a:pt x="61549" y="369741"/>
                  </a:lnTo>
                  <a:lnTo>
                    <a:pt x="41510" y="371779"/>
                  </a:lnTo>
                  <a:lnTo>
                    <a:pt x="22076" y="367616"/>
                  </a:lnTo>
                  <a:lnTo>
                    <a:pt x="5639" y="357967"/>
                  </a:lnTo>
                  <a:lnTo>
                    <a:pt x="1490" y="350948"/>
                  </a:lnTo>
                  <a:lnTo>
                    <a:pt x="0" y="333792"/>
                  </a:lnTo>
                  <a:lnTo>
                    <a:pt x="5738" y="298813"/>
                  </a:lnTo>
                  <a:lnTo>
                    <a:pt x="20436" y="269991"/>
                  </a:lnTo>
                  <a:lnTo>
                    <a:pt x="28902" y="264222"/>
                  </a:lnTo>
                  <a:lnTo>
                    <a:pt x="50787" y="257812"/>
                  </a:lnTo>
                  <a:lnTo>
                    <a:pt x="89416" y="259792"/>
                  </a:lnTo>
                  <a:lnTo>
                    <a:pt x="135985" y="272112"/>
                  </a:lnTo>
                  <a:lnTo>
                    <a:pt x="189580" y="296937"/>
                  </a:lnTo>
                  <a:lnTo>
                    <a:pt x="207597" y="298478"/>
                  </a:lnTo>
                  <a:lnTo>
                    <a:pt x="231838" y="2947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83663" y="2185899"/>
              <a:ext cx="225482" cy="295513"/>
            </a:xfrm>
            <a:custGeom>
              <a:avLst/>
              <a:gdLst/>
              <a:ahLst/>
              <a:cxnLst/>
              <a:rect l="0" t="0" r="0" b="0"/>
              <a:pathLst>
                <a:path w="225482" h="295513">
                  <a:moveTo>
                    <a:pt x="95860" y="4028"/>
                  </a:moveTo>
                  <a:lnTo>
                    <a:pt x="64578" y="13603"/>
                  </a:lnTo>
                  <a:lnTo>
                    <a:pt x="40838" y="31562"/>
                  </a:lnTo>
                  <a:lnTo>
                    <a:pt x="4762" y="72991"/>
                  </a:lnTo>
                  <a:lnTo>
                    <a:pt x="1203" y="74570"/>
                  </a:lnTo>
                  <a:lnTo>
                    <a:pt x="0" y="72113"/>
                  </a:lnTo>
                  <a:lnTo>
                    <a:pt x="368" y="66966"/>
                  </a:lnTo>
                  <a:lnTo>
                    <a:pt x="7015" y="55007"/>
                  </a:lnTo>
                  <a:lnTo>
                    <a:pt x="30347" y="28266"/>
                  </a:lnTo>
                  <a:lnTo>
                    <a:pt x="56172" y="13029"/>
                  </a:lnTo>
                  <a:lnTo>
                    <a:pt x="86050" y="1106"/>
                  </a:lnTo>
                  <a:lnTo>
                    <a:pt x="106708" y="0"/>
                  </a:lnTo>
                  <a:lnTo>
                    <a:pt x="126418" y="4577"/>
                  </a:lnTo>
                  <a:lnTo>
                    <a:pt x="142976" y="14411"/>
                  </a:lnTo>
                  <a:lnTo>
                    <a:pt x="155015" y="29700"/>
                  </a:lnTo>
                  <a:lnTo>
                    <a:pt x="159863" y="38690"/>
                  </a:lnTo>
                  <a:lnTo>
                    <a:pt x="162131" y="58038"/>
                  </a:lnTo>
                  <a:lnTo>
                    <a:pt x="158069" y="77165"/>
                  </a:lnTo>
                  <a:lnTo>
                    <a:pt x="148465" y="93465"/>
                  </a:lnTo>
                  <a:lnTo>
                    <a:pt x="133278" y="105389"/>
                  </a:lnTo>
                  <a:lnTo>
                    <a:pt x="124315" y="110207"/>
                  </a:lnTo>
                  <a:lnTo>
                    <a:pt x="104997" y="112440"/>
                  </a:lnTo>
                  <a:lnTo>
                    <a:pt x="94932" y="111397"/>
                  </a:lnTo>
                  <a:lnTo>
                    <a:pt x="91732" y="109533"/>
                  </a:lnTo>
                  <a:lnTo>
                    <a:pt x="93108" y="107120"/>
                  </a:lnTo>
                  <a:lnTo>
                    <a:pt x="97535" y="104341"/>
                  </a:lnTo>
                  <a:lnTo>
                    <a:pt x="126122" y="100431"/>
                  </a:lnTo>
                  <a:lnTo>
                    <a:pt x="147914" y="105755"/>
                  </a:lnTo>
                  <a:lnTo>
                    <a:pt x="176794" y="121907"/>
                  </a:lnTo>
                  <a:lnTo>
                    <a:pt x="207513" y="148325"/>
                  </a:lnTo>
                  <a:lnTo>
                    <a:pt x="223439" y="174685"/>
                  </a:lnTo>
                  <a:lnTo>
                    <a:pt x="225481" y="197639"/>
                  </a:lnTo>
                  <a:lnTo>
                    <a:pt x="221320" y="221099"/>
                  </a:lnTo>
                  <a:lnTo>
                    <a:pt x="193085" y="268328"/>
                  </a:lnTo>
                  <a:lnTo>
                    <a:pt x="176506" y="282541"/>
                  </a:lnTo>
                  <a:lnTo>
                    <a:pt x="156269" y="291588"/>
                  </a:lnTo>
                  <a:lnTo>
                    <a:pt x="119738" y="295512"/>
                  </a:lnTo>
                  <a:lnTo>
                    <a:pt x="78480" y="286950"/>
                  </a:lnTo>
                  <a:lnTo>
                    <a:pt x="53746" y="2777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93693" y="2160143"/>
              <a:ext cx="466095" cy="370919"/>
            </a:xfrm>
            <a:custGeom>
              <a:avLst/>
              <a:gdLst/>
              <a:ahLst/>
              <a:cxnLst/>
              <a:rect l="0" t="0" r="0" b="0"/>
              <a:pathLst>
                <a:path w="466095" h="370919">
                  <a:moveTo>
                    <a:pt x="375343" y="82427"/>
                  </a:moveTo>
                  <a:lnTo>
                    <a:pt x="365768" y="58380"/>
                  </a:lnTo>
                  <a:lnTo>
                    <a:pt x="335940" y="22834"/>
                  </a:lnTo>
                  <a:lnTo>
                    <a:pt x="309856" y="7318"/>
                  </a:lnTo>
                  <a:lnTo>
                    <a:pt x="261195" y="0"/>
                  </a:lnTo>
                  <a:lnTo>
                    <a:pt x="206523" y="1674"/>
                  </a:lnTo>
                  <a:lnTo>
                    <a:pt x="145054" y="17374"/>
                  </a:lnTo>
                  <a:lnTo>
                    <a:pt x="104986" y="41327"/>
                  </a:lnTo>
                  <a:lnTo>
                    <a:pt x="51452" y="93968"/>
                  </a:lnTo>
                  <a:lnTo>
                    <a:pt x="31761" y="124841"/>
                  </a:lnTo>
                  <a:lnTo>
                    <a:pt x="4797" y="185628"/>
                  </a:lnTo>
                  <a:lnTo>
                    <a:pt x="0" y="226739"/>
                  </a:lnTo>
                  <a:lnTo>
                    <a:pt x="6637" y="267385"/>
                  </a:lnTo>
                  <a:lnTo>
                    <a:pt x="22901" y="301006"/>
                  </a:lnTo>
                  <a:lnTo>
                    <a:pt x="35818" y="318393"/>
                  </a:lnTo>
                  <a:lnTo>
                    <a:pt x="67423" y="341336"/>
                  </a:lnTo>
                  <a:lnTo>
                    <a:pt x="125437" y="365667"/>
                  </a:lnTo>
                  <a:lnTo>
                    <a:pt x="151970" y="370918"/>
                  </a:lnTo>
                  <a:lnTo>
                    <a:pt x="207131" y="367877"/>
                  </a:lnTo>
                  <a:lnTo>
                    <a:pt x="268676" y="366929"/>
                  </a:lnTo>
                  <a:lnTo>
                    <a:pt x="308643" y="361176"/>
                  </a:lnTo>
                  <a:lnTo>
                    <a:pt x="367469" y="333921"/>
                  </a:lnTo>
                  <a:lnTo>
                    <a:pt x="410312" y="306800"/>
                  </a:lnTo>
                  <a:lnTo>
                    <a:pt x="455742" y="259311"/>
                  </a:lnTo>
                  <a:lnTo>
                    <a:pt x="463719" y="236301"/>
                  </a:lnTo>
                  <a:lnTo>
                    <a:pt x="466094" y="211646"/>
                  </a:lnTo>
                  <a:lnTo>
                    <a:pt x="455072" y="150916"/>
                  </a:lnTo>
                  <a:lnTo>
                    <a:pt x="420263" y="91958"/>
                  </a:lnTo>
                  <a:lnTo>
                    <a:pt x="375343" y="508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84267" y="2071452"/>
              <a:ext cx="414613" cy="475239"/>
            </a:xfrm>
            <a:custGeom>
              <a:avLst/>
              <a:gdLst/>
              <a:ahLst/>
              <a:cxnLst/>
              <a:rect l="0" t="0" r="0" b="0"/>
              <a:pathLst>
                <a:path w="414613" h="475239">
                  <a:moveTo>
                    <a:pt x="289888" y="23719"/>
                  </a:moveTo>
                  <a:lnTo>
                    <a:pt x="263502" y="8078"/>
                  </a:lnTo>
                  <a:lnTo>
                    <a:pt x="240336" y="0"/>
                  </a:lnTo>
                  <a:lnTo>
                    <a:pt x="187337" y="923"/>
                  </a:lnTo>
                  <a:lnTo>
                    <a:pt x="148108" y="4486"/>
                  </a:lnTo>
                  <a:lnTo>
                    <a:pt x="120627" y="19320"/>
                  </a:lnTo>
                  <a:lnTo>
                    <a:pt x="76046" y="60213"/>
                  </a:lnTo>
                  <a:lnTo>
                    <a:pt x="34885" y="120076"/>
                  </a:lnTo>
                  <a:lnTo>
                    <a:pt x="17075" y="172127"/>
                  </a:lnTo>
                  <a:lnTo>
                    <a:pt x="7882" y="233058"/>
                  </a:lnTo>
                  <a:lnTo>
                    <a:pt x="0" y="285778"/>
                  </a:lnTo>
                  <a:lnTo>
                    <a:pt x="10237" y="348333"/>
                  </a:lnTo>
                  <a:lnTo>
                    <a:pt x="24555" y="390697"/>
                  </a:lnTo>
                  <a:lnTo>
                    <a:pt x="55397" y="430158"/>
                  </a:lnTo>
                  <a:lnTo>
                    <a:pt x="91360" y="457596"/>
                  </a:lnTo>
                  <a:lnTo>
                    <a:pt x="123050" y="470339"/>
                  </a:lnTo>
                  <a:lnTo>
                    <a:pt x="178207" y="475238"/>
                  </a:lnTo>
                  <a:lnTo>
                    <a:pt x="233903" y="470617"/>
                  </a:lnTo>
                  <a:lnTo>
                    <a:pt x="289448" y="443629"/>
                  </a:lnTo>
                  <a:lnTo>
                    <a:pt x="344687" y="399517"/>
                  </a:lnTo>
                  <a:lnTo>
                    <a:pt x="362206" y="380253"/>
                  </a:lnTo>
                  <a:lnTo>
                    <a:pt x="392096" y="318391"/>
                  </a:lnTo>
                  <a:lnTo>
                    <a:pt x="408039" y="284554"/>
                  </a:lnTo>
                  <a:lnTo>
                    <a:pt x="414612" y="225024"/>
                  </a:lnTo>
                  <a:lnTo>
                    <a:pt x="413171" y="197415"/>
                  </a:lnTo>
                  <a:lnTo>
                    <a:pt x="399206" y="163312"/>
                  </a:lnTo>
                  <a:lnTo>
                    <a:pt x="365882" y="109447"/>
                  </a:lnTo>
                  <a:lnTo>
                    <a:pt x="320389" y="78913"/>
                  </a:lnTo>
                  <a:lnTo>
                    <a:pt x="279359" y="658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609832" y="2867274"/>
            <a:ext cx="1052463" cy="656890"/>
            <a:chOff x="1609832" y="2867274"/>
            <a:chExt cx="1052463" cy="656890"/>
          </a:xfrm>
        </p:grpSpPr>
        <p:sp>
          <p:nvSpPr>
            <p:cNvPr id="24" name="Freeform 23"/>
            <p:cNvSpPr/>
            <p:nvPr/>
          </p:nvSpPr>
          <p:spPr>
            <a:xfrm>
              <a:off x="1609832" y="3031515"/>
              <a:ext cx="295827" cy="492649"/>
            </a:xfrm>
            <a:custGeom>
              <a:avLst/>
              <a:gdLst/>
              <a:ahLst/>
              <a:cxnLst/>
              <a:rect l="0" t="0" r="0" b="0"/>
              <a:pathLst>
                <a:path w="295827" h="492649">
                  <a:moveTo>
                    <a:pt x="74727" y="692"/>
                  </a:moveTo>
                  <a:lnTo>
                    <a:pt x="49533" y="54567"/>
                  </a:lnTo>
                  <a:lnTo>
                    <a:pt x="39316" y="78266"/>
                  </a:lnTo>
                  <a:lnTo>
                    <a:pt x="42658" y="66181"/>
                  </a:lnTo>
                  <a:lnTo>
                    <a:pt x="52227" y="41543"/>
                  </a:lnTo>
                  <a:lnTo>
                    <a:pt x="82480" y="4497"/>
                  </a:lnTo>
                  <a:lnTo>
                    <a:pt x="91594" y="889"/>
                  </a:lnTo>
                  <a:lnTo>
                    <a:pt x="114199" y="0"/>
                  </a:lnTo>
                  <a:lnTo>
                    <a:pt x="133604" y="6623"/>
                  </a:lnTo>
                  <a:lnTo>
                    <a:pt x="150028" y="18536"/>
                  </a:lnTo>
                  <a:lnTo>
                    <a:pt x="179635" y="57899"/>
                  </a:lnTo>
                  <a:lnTo>
                    <a:pt x="191543" y="84609"/>
                  </a:lnTo>
                  <a:lnTo>
                    <a:pt x="202307" y="146296"/>
                  </a:lnTo>
                  <a:lnTo>
                    <a:pt x="206299" y="176539"/>
                  </a:lnTo>
                  <a:lnTo>
                    <a:pt x="203139" y="225280"/>
                  </a:lnTo>
                  <a:lnTo>
                    <a:pt x="198358" y="284264"/>
                  </a:lnTo>
                  <a:lnTo>
                    <a:pt x="180906" y="340976"/>
                  </a:lnTo>
                  <a:lnTo>
                    <a:pt x="148082" y="399832"/>
                  </a:lnTo>
                  <a:lnTo>
                    <a:pt x="97949" y="460744"/>
                  </a:lnTo>
                  <a:lnTo>
                    <a:pt x="81538" y="475391"/>
                  </a:lnTo>
                  <a:lnTo>
                    <a:pt x="62546" y="485800"/>
                  </a:lnTo>
                  <a:lnTo>
                    <a:pt x="26534" y="492648"/>
                  </a:lnTo>
                  <a:lnTo>
                    <a:pt x="16862" y="490099"/>
                  </a:lnTo>
                  <a:lnTo>
                    <a:pt x="9244" y="484891"/>
                  </a:lnTo>
                  <a:lnTo>
                    <a:pt x="2996" y="477909"/>
                  </a:lnTo>
                  <a:lnTo>
                    <a:pt x="0" y="468576"/>
                  </a:lnTo>
                  <a:lnTo>
                    <a:pt x="1373" y="434252"/>
                  </a:lnTo>
                  <a:lnTo>
                    <a:pt x="10359" y="401335"/>
                  </a:lnTo>
                  <a:lnTo>
                    <a:pt x="21163" y="379967"/>
                  </a:lnTo>
                  <a:lnTo>
                    <a:pt x="36883" y="365011"/>
                  </a:lnTo>
                  <a:lnTo>
                    <a:pt x="56737" y="355634"/>
                  </a:lnTo>
                  <a:lnTo>
                    <a:pt x="81160" y="351466"/>
                  </a:lnTo>
                  <a:lnTo>
                    <a:pt x="104492" y="355853"/>
                  </a:lnTo>
                  <a:lnTo>
                    <a:pt x="157546" y="384244"/>
                  </a:lnTo>
                  <a:lnTo>
                    <a:pt x="214429" y="432420"/>
                  </a:lnTo>
                  <a:lnTo>
                    <a:pt x="254271" y="454859"/>
                  </a:lnTo>
                  <a:lnTo>
                    <a:pt x="295826" y="4639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61941" y="2867274"/>
              <a:ext cx="138474" cy="168013"/>
            </a:xfrm>
            <a:custGeom>
              <a:avLst/>
              <a:gdLst/>
              <a:ahLst/>
              <a:cxnLst/>
              <a:rect l="0" t="0" r="0" b="0"/>
              <a:pathLst>
                <a:path w="138474" h="168013">
                  <a:moveTo>
                    <a:pt x="12131" y="7005"/>
                  </a:moveTo>
                  <a:lnTo>
                    <a:pt x="953" y="18184"/>
                  </a:lnTo>
                  <a:lnTo>
                    <a:pt x="0" y="17967"/>
                  </a:lnTo>
                  <a:lnTo>
                    <a:pt x="5180" y="8368"/>
                  </a:lnTo>
                  <a:lnTo>
                    <a:pt x="12176" y="4404"/>
                  </a:lnTo>
                  <a:lnTo>
                    <a:pt x="32428" y="0"/>
                  </a:lnTo>
                  <a:lnTo>
                    <a:pt x="70138" y="3110"/>
                  </a:lnTo>
                  <a:lnTo>
                    <a:pt x="80048" y="7918"/>
                  </a:lnTo>
                  <a:lnTo>
                    <a:pt x="94179" y="22619"/>
                  </a:lnTo>
                  <a:lnTo>
                    <a:pt x="108711" y="56215"/>
                  </a:lnTo>
                  <a:lnTo>
                    <a:pt x="110428" y="79179"/>
                  </a:lnTo>
                  <a:lnTo>
                    <a:pt x="101998" y="122517"/>
                  </a:lnTo>
                  <a:lnTo>
                    <a:pt x="86851" y="148726"/>
                  </a:lnTo>
                  <a:lnTo>
                    <a:pt x="71076" y="160849"/>
                  </a:lnTo>
                  <a:lnTo>
                    <a:pt x="61956" y="165720"/>
                  </a:lnTo>
                  <a:lnTo>
                    <a:pt x="42465" y="168012"/>
                  </a:lnTo>
                  <a:lnTo>
                    <a:pt x="32354" y="166986"/>
                  </a:lnTo>
                  <a:lnTo>
                    <a:pt x="24443" y="162792"/>
                  </a:lnTo>
                  <a:lnTo>
                    <a:pt x="12534" y="148774"/>
                  </a:lnTo>
                  <a:lnTo>
                    <a:pt x="11230" y="141292"/>
                  </a:lnTo>
                  <a:lnTo>
                    <a:pt x="12700" y="133965"/>
                  </a:lnTo>
                  <a:lnTo>
                    <a:pt x="25948" y="112473"/>
                  </a:lnTo>
                  <a:lnTo>
                    <a:pt x="31871" y="105393"/>
                  </a:lnTo>
                  <a:lnTo>
                    <a:pt x="39329" y="101843"/>
                  </a:lnTo>
                  <a:lnTo>
                    <a:pt x="56974" y="101018"/>
                  </a:lnTo>
                  <a:lnTo>
                    <a:pt x="107247" y="109997"/>
                  </a:lnTo>
                  <a:lnTo>
                    <a:pt x="138473" y="1122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58342" y="3137492"/>
              <a:ext cx="126342" cy="115814"/>
            </a:xfrm>
            <a:custGeom>
              <a:avLst/>
              <a:gdLst/>
              <a:ahLst/>
              <a:cxnLst/>
              <a:rect l="0" t="0" r="0" b="0"/>
              <a:pathLst>
                <a:path w="126342" h="115814">
                  <a:moveTo>
                    <a:pt x="126341" y="0"/>
                  </a:moveTo>
                  <a:lnTo>
                    <a:pt x="102295" y="9575"/>
                  </a:lnTo>
                  <a:lnTo>
                    <a:pt x="45644" y="5989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68870" y="3137492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20244" y="43963"/>
                  </a:lnTo>
                  <a:lnTo>
                    <a:pt x="66838" y="104029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00497" y="3025635"/>
              <a:ext cx="261798" cy="393147"/>
            </a:xfrm>
            <a:custGeom>
              <a:avLst/>
              <a:gdLst/>
              <a:ahLst/>
              <a:cxnLst/>
              <a:rect l="0" t="0" r="0" b="0"/>
              <a:pathLst>
                <a:path w="261798" h="393147">
                  <a:moveTo>
                    <a:pt x="0" y="69743"/>
                  </a:moveTo>
                  <a:lnTo>
                    <a:pt x="9575" y="45696"/>
                  </a:lnTo>
                  <a:lnTo>
                    <a:pt x="27534" y="24273"/>
                  </a:lnTo>
                  <a:lnTo>
                    <a:pt x="44992" y="10150"/>
                  </a:lnTo>
                  <a:lnTo>
                    <a:pt x="67570" y="2313"/>
                  </a:lnTo>
                  <a:lnTo>
                    <a:pt x="92032" y="0"/>
                  </a:lnTo>
                  <a:lnTo>
                    <a:pt x="114603" y="2871"/>
                  </a:lnTo>
                  <a:lnTo>
                    <a:pt x="133213" y="11166"/>
                  </a:lnTo>
                  <a:lnTo>
                    <a:pt x="141451" y="16654"/>
                  </a:lnTo>
                  <a:lnTo>
                    <a:pt x="146943" y="24991"/>
                  </a:lnTo>
                  <a:lnTo>
                    <a:pt x="153046" y="46734"/>
                  </a:lnTo>
                  <a:lnTo>
                    <a:pt x="150892" y="79693"/>
                  </a:lnTo>
                  <a:lnTo>
                    <a:pt x="142845" y="111685"/>
                  </a:lnTo>
                  <a:lnTo>
                    <a:pt x="137344" y="119931"/>
                  </a:lnTo>
                  <a:lnTo>
                    <a:pt x="121873" y="132213"/>
                  </a:lnTo>
                  <a:lnTo>
                    <a:pt x="90364" y="147290"/>
                  </a:lnTo>
                  <a:lnTo>
                    <a:pt x="135965" y="145104"/>
                  </a:lnTo>
                  <a:lnTo>
                    <a:pt x="189394" y="158161"/>
                  </a:lnTo>
                  <a:lnTo>
                    <a:pt x="230434" y="180058"/>
                  </a:lnTo>
                  <a:lnTo>
                    <a:pt x="247084" y="193251"/>
                  </a:lnTo>
                  <a:lnTo>
                    <a:pt x="256044" y="213153"/>
                  </a:lnTo>
                  <a:lnTo>
                    <a:pt x="261797" y="264057"/>
                  </a:lnTo>
                  <a:lnTo>
                    <a:pt x="257204" y="299673"/>
                  </a:lnTo>
                  <a:lnTo>
                    <a:pt x="242845" y="326863"/>
                  </a:lnTo>
                  <a:lnTo>
                    <a:pt x="215862" y="357012"/>
                  </a:lnTo>
                  <a:lnTo>
                    <a:pt x="186791" y="377258"/>
                  </a:lnTo>
                  <a:lnTo>
                    <a:pt x="149062" y="390016"/>
                  </a:lnTo>
                  <a:lnTo>
                    <a:pt x="109417" y="393146"/>
                  </a:lnTo>
                  <a:lnTo>
                    <a:pt x="53187" y="381234"/>
                  </a:lnTo>
                  <a:lnTo>
                    <a:pt x="21057" y="3750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706238" y="1183154"/>
            <a:ext cx="1039428" cy="669862"/>
            <a:chOff x="4706238" y="1183154"/>
            <a:chExt cx="1039428" cy="669862"/>
          </a:xfrm>
        </p:grpSpPr>
        <p:sp>
          <p:nvSpPr>
            <p:cNvPr id="30" name="Freeform 29"/>
            <p:cNvSpPr/>
            <p:nvPr/>
          </p:nvSpPr>
          <p:spPr>
            <a:xfrm>
              <a:off x="4727295" y="1252891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3821" y="27556"/>
                  </a:lnTo>
                  <a:lnTo>
                    <a:pt x="11179" y="83778"/>
                  </a:lnTo>
                  <a:lnTo>
                    <a:pt x="10657" y="140291"/>
                  </a:lnTo>
                  <a:lnTo>
                    <a:pt x="2212" y="19286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14813" y="1284476"/>
              <a:ext cx="224342" cy="197003"/>
            </a:xfrm>
            <a:custGeom>
              <a:avLst/>
              <a:gdLst/>
              <a:ahLst/>
              <a:cxnLst/>
              <a:rect l="0" t="0" r="0" b="0"/>
              <a:pathLst>
                <a:path w="224342" h="197003">
                  <a:moveTo>
                    <a:pt x="133581" y="0"/>
                  </a:moveTo>
                  <a:lnTo>
                    <a:pt x="90889" y="3120"/>
                  </a:lnTo>
                  <a:lnTo>
                    <a:pt x="71322" y="9576"/>
                  </a:lnTo>
                  <a:lnTo>
                    <a:pt x="26798" y="39404"/>
                  </a:lnTo>
                  <a:lnTo>
                    <a:pt x="12812" y="56117"/>
                  </a:lnTo>
                  <a:lnTo>
                    <a:pt x="3866" y="76414"/>
                  </a:lnTo>
                  <a:lnTo>
                    <a:pt x="0" y="114148"/>
                  </a:lnTo>
                  <a:lnTo>
                    <a:pt x="3242" y="141200"/>
                  </a:lnTo>
                  <a:lnTo>
                    <a:pt x="14821" y="162581"/>
                  </a:lnTo>
                  <a:lnTo>
                    <a:pt x="32836" y="178713"/>
                  </a:lnTo>
                  <a:lnTo>
                    <a:pt x="56440" y="189783"/>
                  </a:lnTo>
                  <a:lnTo>
                    <a:pt x="101625" y="197002"/>
                  </a:lnTo>
                  <a:lnTo>
                    <a:pt x="128737" y="192452"/>
                  </a:lnTo>
                  <a:lnTo>
                    <a:pt x="160611" y="176736"/>
                  </a:lnTo>
                  <a:lnTo>
                    <a:pt x="199661" y="142424"/>
                  </a:lnTo>
                  <a:lnTo>
                    <a:pt x="214032" y="124131"/>
                  </a:lnTo>
                  <a:lnTo>
                    <a:pt x="221979" y="101183"/>
                  </a:lnTo>
                  <a:lnTo>
                    <a:pt x="224341" y="76556"/>
                  </a:lnTo>
                  <a:lnTo>
                    <a:pt x="221492" y="53912"/>
                  </a:lnTo>
                  <a:lnTo>
                    <a:pt x="213206" y="35269"/>
                  </a:lnTo>
                  <a:lnTo>
                    <a:pt x="207721" y="27023"/>
                  </a:lnTo>
                  <a:lnTo>
                    <a:pt x="192268" y="14740"/>
                  </a:lnTo>
                  <a:lnTo>
                    <a:pt x="174872" y="6551"/>
                  </a:lnTo>
                  <a:lnTo>
                    <a:pt x="14410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52096" y="1259892"/>
              <a:ext cx="254350" cy="220528"/>
            </a:xfrm>
            <a:custGeom>
              <a:avLst/>
              <a:gdLst/>
              <a:ahLst/>
              <a:cxnLst/>
              <a:rect l="0" t="0" r="0" b="0"/>
              <a:pathLst>
                <a:path w="254350" h="220528">
                  <a:moveTo>
                    <a:pt x="1665" y="45641"/>
                  </a:moveTo>
                  <a:lnTo>
                    <a:pt x="38752" y="10894"/>
                  </a:lnTo>
                  <a:lnTo>
                    <a:pt x="56753" y="1732"/>
                  </a:lnTo>
                  <a:lnTo>
                    <a:pt x="79571" y="0"/>
                  </a:lnTo>
                  <a:lnTo>
                    <a:pt x="104141" y="4299"/>
                  </a:lnTo>
                  <a:lnTo>
                    <a:pt x="126759" y="14009"/>
                  </a:lnTo>
                  <a:lnTo>
                    <a:pt x="134194" y="22213"/>
                  </a:lnTo>
                  <a:lnTo>
                    <a:pt x="142455" y="43808"/>
                  </a:lnTo>
                  <a:lnTo>
                    <a:pt x="146589" y="95798"/>
                  </a:lnTo>
                  <a:lnTo>
                    <a:pt x="137354" y="148009"/>
                  </a:lnTo>
                  <a:lnTo>
                    <a:pt x="129822" y="169517"/>
                  </a:lnTo>
                  <a:lnTo>
                    <a:pt x="111257" y="194779"/>
                  </a:lnTo>
                  <a:lnTo>
                    <a:pt x="93657" y="209801"/>
                  </a:lnTo>
                  <a:lnTo>
                    <a:pt x="71016" y="218037"/>
                  </a:lnTo>
                  <a:lnTo>
                    <a:pt x="46526" y="220527"/>
                  </a:lnTo>
                  <a:lnTo>
                    <a:pt x="23943" y="217735"/>
                  </a:lnTo>
                  <a:lnTo>
                    <a:pt x="15347" y="213013"/>
                  </a:lnTo>
                  <a:lnTo>
                    <a:pt x="2677" y="198407"/>
                  </a:lnTo>
                  <a:lnTo>
                    <a:pt x="0" y="189599"/>
                  </a:lnTo>
                  <a:lnTo>
                    <a:pt x="146" y="170454"/>
                  </a:lnTo>
                  <a:lnTo>
                    <a:pt x="5331" y="163945"/>
                  </a:lnTo>
                  <a:lnTo>
                    <a:pt x="23572" y="156712"/>
                  </a:lnTo>
                  <a:lnTo>
                    <a:pt x="60149" y="158230"/>
                  </a:lnTo>
                  <a:lnTo>
                    <a:pt x="116862" y="172483"/>
                  </a:lnTo>
                  <a:lnTo>
                    <a:pt x="152001" y="179540"/>
                  </a:lnTo>
                  <a:lnTo>
                    <a:pt x="205797" y="181925"/>
                  </a:lnTo>
                  <a:lnTo>
                    <a:pt x="254349" y="1825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29695" y="1183154"/>
              <a:ext cx="415971" cy="379978"/>
            </a:xfrm>
            <a:custGeom>
              <a:avLst/>
              <a:gdLst/>
              <a:ahLst/>
              <a:cxnLst/>
              <a:rect l="0" t="0" r="0" b="0"/>
              <a:pathLst>
                <a:path w="415971" h="379978">
                  <a:moveTo>
                    <a:pt x="345165" y="17094"/>
                  </a:moveTo>
                  <a:lnTo>
                    <a:pt x="290120" y="306"/>
                  </a:lnTo>
                  <a:lnTo>
                    <a:pt x="235593" y="0"/>
                  </a:lnTo>
                  <a:lnTo>
                    <a:pt x="174432" y="5269"/>
                  </a:lnTo>
                  <a:lnTo>
                    <a:pt x="137040" y="17360"/>
                  </a:lnTo>
                  <a:lnTo>
                    <a:pt x="80703" y="70684"/>
                  </a:lnTo>
                  <a:lnTo>
                    <a:pt x="33326" y="123926"/>
                  </a:lnTo>
                  <a:lnTo>
                    <a:pt x="5404" y="185686"/>
                  </a:lnTo>
                  <a:lnTo>
                    <a:pt x="0" y="222765"/>
                  </a:lnTo>
                  <a:lnTo>
                    <a:pt x="6579" y="268810"/>
                  </a:lnTo>
                  <a:lnTo>
                    <a:pt x="16986" y="299907"/>
                  </a:lnTo>
                  <a:lnTo>
                    <a:pt x="47545" y="339314"/>
                  </a:lnTo>
                  <a:lnTo>
                    <a:pt x="73708" y="355242"/>
                  </a:lnTo>
                  <a:lnTo>
                    <a:pt x="115159" y="369935"/>
                  </a:lnTo>
                  <a:lnTo>
                    <a:pt x="175305" y="379977"/>
                  </a:lnTo>
                  <a:lnTo>
                    <a:pt x="226951" y="376077"/>
                  </a:lnTo>
                  <a:lnTo>
                    <a:pt x="282213" y="364042"/>
                  </a:lnTo>
                  <a:lnTo>
                    <a:pt x="308998" y="354957"/>
                  </a:lnTo>
                  <a:lnTo>
                    <a:pt x="365618" y="316220"/>
                  </a:lnTo>
                  <a:lnTo>
                    <a:pt x="392039" y="294587"/>
                  </a:lnTo>
                  <a:lnTo>
                    <a:pt x="409096" y="267770"/>
                  </a:lnTo>
                  <a:lnTo>
                    <a:pt x="415970" y="226419"/>
                  </a:lnTo>
                  <a:lnTo>
                    <a:pt x="412418" y="188301"/>
                  </a:lnTo>
                  <a:lnTo>
                    <a:pt x="385968" y="133270"/>
                  </a:lnTo>
                  <a:lnTo>
                    <a:pt x="372658" y="114351"/>
                  </a:lnTo>
                  <a:lnTo>
                    <a:pt x="345165" y="907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06238" y="1589803"/>
              <a:ext cx="157928" cy="263213"/>
            </a:xfrm>
            <a:custGeom>
              <a:avLst/>
              <a:gdLst/>
              <a:ahLst/>
              <a:cxnLst/>
              <a:rect l="0" t="0" r="0" b="0"/>
              <a:pathLst>
                <a:path w="157928" h="263213">
                  <a:moveTo>
                    <a:pt x="157927" y="0"/>
                  </a:moveTo>
                  <a:lnTo>
                    <a:pt x="128076" y="63428"/>
                  </a:lnTo>
                  <a:lnTo>
                    <a:pt x="99258" y="108455"/>
                  </a:lnTo>
                  <a:lnTo>
                    <a:pt x="82442" y="142099"/>
                  </a:lnTo>
                  <a:lnTo>
                    <a:pt x="28006" y="204514"/>
                  </a:lnTo>
                  <a:lnTo>
                    <a:pt x="9338" y="23178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74694" y="1631917"/>
              <a:ext cx="115814" cy="221099"/>
            </a:xfrm>
            <a:custGeom>
              <a:avLst/>
              <a:gdLst/>
              <a:ahLst/>
              <a:cxnLst/>
              <a:rect l="0" t="0" r="0" b="0"/>
              <a:pathLst>
                <a:path w="115814" h="221099">
                  <a:moveTo>
                    <a:pt x="0" y="0"/>
                  </a:moveTo>
                  <a:lnTo>
                    <a:pt x="25194" y="53875"/>
                  </a:lnTo>
                  <a:lnTo>
                    <a:pt x="57285" y="115921"/>
                  </a:lnTo>
                  <a:lnTo>
                    <a:pt x="91396" y="174059"/>
                  </a:lnTo>
                  <a:lnTo>
                    <a:pt x="115813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392184" y="1899000"/>
            <a:ext cx="923421" cy="404805"/>
            <a:chOff x="4392184" y="1899000"/>
            <a:chExt cx="923421" cy="404805"/>
          </a:xfrm>
        </p:grpSpPr>
        <p:sp>
          <p:nvSpPr>
            <p:cNvPr id="37" name="Freeform 36"/>
            <p:cNvSpPr/>
            <p:nvPr/>
          </p:nvSpPr>
          <p:spPr>
            <a:xfrm>
              <a:off x="4500809" y="1986696"/>
              <a:ext cx="205430" cy="263499"/>
            </a:xfrm>
            <a:custGeom>
              <a:avLst/>
              <a:gdLst/>
              <a:ahLst/>
              <a:cxnLst/>
              <a:rect l="0" t="0" r="0" b="0"/>
              <a:pathLst>
                <a:path w="205430" h="263499">
                  <a:moveTo>
                    <a:pt x="47502" y="13718"/>
                  </a:moveTo>
                  <a:lnTo>
                    <a:pt x="29521" y="29359"/>
                  </a:lnTo>
                  <a:lnTo>
                    <a:pt x="12604" y="37437"/>
                  </a:lnTo>
                  <a:lnTo>
                    <a:pt x="7859" y="36550"/>
                  </a:lnTo>
                  <a:lnTo>
                    <a:pt x="5865" y="32449"/>
                  </a:lnTo>
                  <a:lnTo>
                    <a:pt x="5706" y="26205"/>
                  </a:lnTo>
                  <a:lnTo>
                    <a:pt x="9109" y="20873"/>
                  </a:lnTo>
                  <a:lnTo>
                    <a:pt x="22249" y="11829"/>
                  </a:lnTo>
                  <a:lnTo>
                    <a:pt x="49378" y="160"/>
                  </a:lnTo>
                  <a:lnTo>
                    <a:pt x="59281" y="0"/>
                  </a:lnTo>
                  <a:lnTo>
                    <a:pt x="79643" y="6061"/>
                  </a:lnTo>
                  <a:lnTo>
                    <a:pt x="97271" y="19674"/>
                  </a:lnTo>
                  <a:lnTo>
                    <a:pt x="127653" y="57009"/>
                  </a:lnTo>
                  <a:lnTo>
                    <a:pt x="135767" y="80532"/>
                  </a:lnTo>
                  <a:lnTo>
                    <a:pt x="140976" y="139350"/>
                  </a:lnTo>
                  <a:lnTo>
                    <a:pt x="135449" y="166651"/>
                  </a:lnTo>
                  <a:lnTo>
                    <a:pt x="113502" y="222461"/>
                  </a:lnTo>
                  <a:lnTo>
                    <a:pt x="101791" y="239464"/>
                  </a:lnTo>
                  <a:lnTo>
                    <a:pt x="85669" y="251700"/>
                  </a:lnTo>
                  <a:lnTo>
                    <a:pt x="65635" y="259868"/>
                  </a:lnTo>
                  <a:lnTo>
                    <a:pt x="41133" y="263498"/>
                  </a:lnTo>
                  <a:lnTo>
                    <a:pt x="20885" y="258872"/>
                  </a:lnTo>
                  <a:lnTo>
                    <a:pt x="12210" y="254363"/>
                  </a:lnTo>
                  <a:lnTo>
                    <a:pt x="6426" y="246678"/>
                  </a:lnTo>
                  <a:lnTo>
                    <a:pt x="0" y="225660"/>
                  </a:lnTo>
                  <a:lnTo>
                    <a:pt x="626" y="215844"/>
                  </a:lnTo>
                  <a:lnTo>
                    <a:pt x="7561" y="198698"/>
                  </a:lnTo>
                  <a:lnTo>
                    <a:pt x="24681" y="186399"/>
                  </a:lnTo>
                  <a:lnTo>
                    <a:pt x="35797" y="181481"/>
                  </a:lnTo>
                  <a:lnTo>
                    <a:pt x="57508" y="179136"/>
                  </a:lnTo>
                  <a:lnTo>
                    <a:pt x="105630" y="187163"/>
                  </a:lnTo>
                  <a:lnTo>
                    <a:pt x="162651" y="211759"/>
                  </a:lnTo>
                  <a:lnTo>
                    <a:pt x="205429" y="2242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13442" y="2000414"/>
              <a:ext cx="198716" cy="225061"/>
            </a:xfrm>
            <a:custGeom>
              <a:avLst/>
              <a:gdLst/>
              <a:ahLst/>
              <a:cxnLst/>
              <a:rect l="0" t="0" r="0" b="0"/>
              <a:pathLst>
                <a:path w="198716" h="225061">
                  <a:moveTo>
                    <a:pt x="113936" y="0"/>
                  </a:moveTo>
                  <a:lnTo>
                    <a:pt x="69974" y="14654"/>
                  </a:lnTo>
                  <a:lnTo>
                    <a:pt x="49943" y="15092"/>
                  </a:lnTo>
                  <a:lnTo>
                    <a:pt x="8489" y="5841"/>
                  </a:lnTo>
                  <a:lnTo>
                    <a:pt x="2694" y="8573"/>
                  </a:lnTo>
                  <a:lnTo>
                    <a:pt x="0" y="15074"/>
                  </a:lnTo>
                  <a:lnTo>
                    <a:pt x="127" y="33606"/>
                  </a:lnTo>
                  <a:lnTo>
                    <a:pt x="12886" y="84494"/>
                  </a:lnTo>
                  <a:lnTo>
                    <a:pt x="18494" y="92594"/>
                  </a:lnTo>
                  <a:lnTo>
                    <a:pt x="34083" y="104714"/>
                  </a:lnTo>
                  <a:lnTo>
                    <a:pt x="55829" y="107761"/>
                  </a:lnTo>
                  <a:lnTo>
                    <a:pt x="107917" y="105774"/>
                  </a:lnTo>
                  <a:lnTo>
                    <a:pt x="143738" y="111019"/>
                  </a:lnTo>
                  <a:lnTo>
                    <a:pt x="170989" y="125571"/>
                  </a:lnTo>
                  <a:lnTo>
                    <a:pt x="193882" y="144701"/>
                  </a:lnTo>
                  <a:lnTo>
                    <a:pt x="197649" y="152619"/>
                  </a:lnTo>
                  <a:lnTo>
                    <a:pt x="198715" y="170776"/>
                  </a:lnTo>
                  <a:lnTo>
                    <a:pt x="192170" y="187425"/>
                  </a:lnTo>
                  <a:lnTo>
                    <a:pt x="187149" y="195140"/>
                  </a:lnTo>
                  <a:lnTo>
                    <a:pt x="172211" y="206832"/>
                  </a:lnTo>
                  <a:lnTo>
                    <a:pt x="128437" y="223870"/>
                  </a:lnTo>
                  <a:lnTo>
                    <a:pt x="105173" y="225060"/>
                  </a:lnTo>
                  <a:lnTo>
                    <a:pt x="50998" y="213215"/>
                  </a:lnTo>
                  <a:lnTo>
                    <a:pt x="8651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12614" y="1939473"/>
              <a:ext cx="402991" cy="363578"/>
            </a:xfrm>
            <a:custGeom>
              <a:avLst/>
              <a:gdLst/>
              <a:ahLst/>
              <a:cxnLst/>
              <a:rect l="0" t="0" r="0" b="0"/>
              <a:pathLst>
                <a:path w="402991" h="363578">
                  <a:moveTo>
                    <a:pt x="341106" y="60941"/>
                  </a:moveTo>
                  <a:lnTo>
                    <a:pt x="304019" y="26194"/>
                  </a:lnTo>
                  <a:lnTo>
                    <a:pt x="256154" y="5297"/>
                  </a:lnTo>
                  <a:lnTo>
                    <a:pt x="219489" y="0"/>
                  </a:lnTo>
                  <a:lnTo>
                    <a:pt x="165178" y="6616"/>
                  </a:lnTo>
                  <a:lnTo>
                    <a:pt x="109389" y="22308"/>
                  </a:lnTo>
                  <a:lnTo>
                    <a:pt x="83703" y="35582"/>
                  </a:lnTo>
                  <a:lnTo>
                    <a:pt x="48149" y="72700"/>
                  </a:lnTo>
                  <a:lnTo>
                    <a:pt x="24185" y="113827"/>
                  </a:lnTo>
                  <a:lnTo>
                    <a:pt x="899" y="176776"/>
                  </a:lnTo>
                  <a:lnTo>
                    <a:pt x="0" y="197821"/>
                  </a:lnTo>
                  <a:lnTo>
                    <a:pt x="12047" y="257691"/>
                  </a:lnTo>
                  <a:lnTo>
                    <a:pt x="18603" y="280577"/>
                  </a:lnTo>
                  <a:lnTo>
                    <a:pt x="31655" y="299327"/>
                  </a:lnTo>
                  <a:lnTo>
                    <a:pt x="72671" y="336525"/>
                  </a:lnTo>
                  <a:lnTo>
                    <a:pt x="135206" y="358567"/>
                  </a:lnTo>
                  <a:lnTo>
                    <a:pt x="189257" y="363577"/>
                  </a:lnTo>
                  <a:lnTo>
                    <a:pt x="245764" y="351413"/>
                  </a:lnTo>
                  <a:lnTo>
                    <a:pt x="298915" y="331455"/>
                  </a:lnTo>
                  <a:lnTo>
                    <a:pt x="359037" y="292285"/>
                  </a:lnTo>
                  <a:lnTo>
                    <a:pt x="389622" y="258847"/>
                  </a:lnTo>
                  <a:lnTo>
                    <a:pt x="397763" y="235857"/>
                  </a:lnTo>
                  <a:lnTo>
                    <a:pt x="402990" y="182970"/>
                  </a:lnTo>
                  <a:lnTo>
                    <a:pt x="398306" y="147011"/>
                  </a:lnTo>
                  <a:lnTo>
                    <a:pt x="383920" y="119718"/>
                  </a:lnTo>
                  <a:lnTo>
                    <a:pt x="339811" y="74011"/>
                  </a:lnTo>
                  <a:lnTo>
                    <a:pt x="309137" y="54285"/>
                  </a:lnTo>
                  <a:lnTo>
                    <a:pt x="267407" y="293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92184" y="1899000"/>
              <a:ext cx="454094" cy="404805"/>
            </a:xfrm>
            <a:custGeom>
              <a:avLst/>
              <a:gdLst/>
              <a:ahLst/>
              <a:cxnLst/>
              <a:rect l="0" t="0" r="0" b="0"/>
              <a:pathLst>
                <a:path w="454094" h="404805">
                  <a:moveTo>
                    <a:pt x="335111" y="27715"/>
                  </a:moveTo>
                  <a:lnTo>
                    <a:pt x="323933" y="16536"/>
                  </a:lnTo>
                  <a:lnTo>
                    <a:pt x="305967" y="11048"/>
                  </a:lnTo>
                  <a:lnTo>
                    <a:pt x="250034" y="0"/>
                  </a:lnTo>
                  <a:lnTo>
                    <a:pt x="197380" y="13"/>
                  </a:lnTo>
                  <a:lnTo>
                    <a:pt x="136343" y="14188"/>
                  </a:lnTo>
                  <a:lnTo>
                    <a:pt x="105031" y="25527"/>
                  </a:lnTo>
                  <a:lnTo>
                    <a:pt x="65545" y="56427"/>
                  </a:lnTo>
                  <a:lnTo>
                    <a:pt x="29872" y="105542"/>
                  </a:lnTo>
                  <a:lnTo>
                    <a:pt x="7315" y="152792"/>
                  </a:lnTo>
                  <a:lnTo>
                    <a:pt x="0" y="204326"/>
                  </a:lnTo>
                  <a:lnTo>
                    <a:pt x="1674" y="262686"/>
                  </a:lnTo>
                  <a:lnTo>
                    <a:pt x="12877" y="306736"/>
                  </a:lnTo>
                  <a:lnTo>
                    <a:pt x="34133" y="342014"/>
                  </a:lnTo>
                  <a:lnTo>
                    <a:pt x="67168" y="379787"/>
                  </a:lnTo>
                  <a:lnTo>
                    <a:pt x="94673" y="396935"/>
                  </a:lnTo>
                  <a:lnTo>
                    <a:pt x="144984" y="404804"/>
                  </a:lnTo>
                  <a:lnTo>
                    <a:pt x="206915" y="403238"/>
                  </a:lnTo>
                  <a:lnTo>
                    <a:pt x="270144" y="392011"/>
                  </a:lnTo>
                  <a:lnTo>
                    <a:pt x="323318" y="370122"/>
                  </a:lnTo>
                  <a:lnTo>
                    <a:pt x="361513" y="348968"/>
                  </a:lnTo>
                  <a:lnTo>
                    <a:pt x="417623" y="290477"/>
                  </a:lnTo>
                  <a:lnTo>
                    <a:pt x="446648" y="227716"/>
                  </a:lnTo>
                  <a:lnTo>
                    <a:pt x="454093" y="206681"/>
                  </a:lnTo>
                  <a:lnTo>
                    <a:pt x="453683" y="169519"/>
                  </a:lnTo>
                  <a:lnTo>
                    <a:pt x="441894" y="123446"/>
                  </a:lnTo>
                  <a:lnTo>
                    <a:pt x="411593" y="69957"/>
                  </a:lnTo>
                  <a:lnTo>
                    <a:pt x="385458" y="43870"/>
                  </a:lnTo>
                  <a:lnTo>
                    <a:pt x="356168" y="277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707080" y="2799612"/>
            <a:ext cx="1291897" cy="631452"/>
            <a:chOff x="4707080" y="2799612"/>
            <a:chExt cx="1291897" cy="631452"/>
          </a:xfrm>
        </p:grpSpPr>
        <p:sp>
          <p:nvSpPr>
            <p:cNvPr id="42" name="Freeform 41"/>
            <p:cNvSpPr/>
            <p:nvPr/>
          </p:nvSpPr>
          <p:spPr>
            <a:xfrm>
              <a:off x="4707080" y="2975041"/>
              <a:ext cx="336071" cy="444005"/>
            </a:xfrm>
            <a:custGeom>
              <a:avLst/>
              <a:gdLst/>
              <a:ahLst/>
              <a:cxnLst/>
              <a:rect l="0" t="0" r="0" b="0"/>
              <a:pathLst>
                <a:path w="336071" h="444005">
                  <a:moveTo>
                    <a:pt x="83386" y="57166"/>
                  </a:moveTo>
                  <a:lnTo>
                    <a:pt x="66618" y="68344"/>
                  </a:lnTo>
                  <a:lnTo>
                    <a:pt x="55266" y="83191"/>
                  </a:lnTo>
                  <a:lnTo>
                    <a:pt x="32858" y="121318"/>
                  </a:lnTo>
                  <a:lnTo>
                    <a:pt x="16475" y="135591"/>
                  </a:lnTo>
                  <a:lnTo>
                    <a:pt x="7193" y="141035"/>
                  </a:lnTo>
                  <a:lnTo>
                    <a:pt x="2175" y="139985"/>
                  </a:lnTo>
                  <a:lnTo>
                    <a:pt x="0" y="134605"/>
                  </a:lnTo>
                  <a:lnTo>
                    <a:pt x="2527" y="107797"/>
                  </a:lnTo>
                  <a:lnTo>
                    <a:pt x="13862" y="67297"/>
                  </a:lnTo>
                  <a:lnTo>
                    <a:pt x="26750" y="49580"/>
                  </a:lnTo>
                  <a:lnTo>
                    <a:pt x="44176" y="35077"/>
                  </a:lnTo>
                  <a:lnTo>
                    <a:pt x="104698" y="8559"/>
                  </a:lnTo>
                  <a:lnTo>
                    <a:pt x="136104" y="0"/>
                  </a:lnTo>
                  <a:lnTo>
                    <a:pt x="178158" y="6403"/>
                  </a:lnTo>
                  <a:lnTo>
                    <a:pt x="198036" y="13547"/>
                  </a:lnTo>
                  <a:lnTo>
                    <a:pt x="222382" y="31894"/>
                  </a:lnTo>
                  <a:lnTo>
                    <a:pt x="243243" y="59036"/>
                  </a:lnTo>
                  <a:lnTo>
                    <a:pt x="265209" y="110055"/>
                  </a:lnTo>
                  <a:lnTo>
                    <a:pt x="271380" y="167612"/>
                  </a:lnTo>
                  <a:lnTo>
                    <a:pt x="269479" y="222135"/>
                  </a:lnTo>
                  <a:lnTo>
                    <a:pt x="258185" y="272636"/>
                  </a:lnTo>
                  <a:lnTo>
                    <a:pt x="243520" y="326502"/>
                  </a:lnTo>
                  <a:lnTo>
                    <a:pt x="219306" y="369031"/>
                  </a:lnTo>
                  <a:lnTo>
                    <a:pt x="171068" y="421921"/>
                  </a:lnTo>
                  <a:lnTo>
                    <a:pt x="144461" y="437553"/>
                  </a:lnTo>
                  <a:lnTo>
                    <a:pt x="108761" y="444004"/>
                  </a:lnTo>
                  <a:lnTo>
                    <a:pt x="85305" y="439274"/>
                  </a:lnTo>
                  <a:lnTo>
                    <a:pt x="55489" y="423457"/>
                  </a:lnTo>
                  <a:lnTo>
                    <a:pt x="47241" y="417174"/>
                  </a:lnTo>
                  <a:lnTo>
                    <a:pt x="38076" y="397713"/>
                  </a:lnTo>
                  <a:lnTo>
                    <a:pt x="35632" y="385973"/>
                  </a:lnTo>
                  <a:lnTo>
                    <a:pt x="39155" y="363569"/>
                  </a:lnTo>
                  <a:lnTo>
                    <a:pt x="54293" y="334346"/>
                  </a:lnTo>
                  <a:lnTo>
                    <a:pt x="68116" y="319567"/>
                  </a:lnTo>
                  <a:lnTo>
                    <a:pt x="85958" y="309099"/>
                  </a:lnTo>
                  <a:lnTo>
                    <a:pt x="121323" y="302219"/>
                  </a:lnTo>
                  <a:lnTo>
                    <a:pt x="174025" y="315535"/>
                  </a:lnTo>
                  <a:lnTo>
                    <a:pt x="230243" y="334240"/>
                  </a:lnTo>
                  <a:lnTo>
                    <a:pt x="289595" y="348822"/>
                  </a:lnTo>
                  <a:lnTo>
                    <a:pt x="336070" y="3519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08546" y="2799612"/>
              <a:ext cx="192532" cy="180898"/>
            </a:xfrm>
            <a:custGeom>
              <a:avLst/>
              <a:gdLst/>
              <a:ahLst/>
              <a:cxnLst/>
              <a:rect l="0" t="0" r="0" b="0"/>
              <a:pathLst>
                <a:path w="192532" h="180898">
                  <a:moveTo>
                    <a:pt x="13547" y="22025"/>
                  </a:moveTo>
                  <a:lnTo>
                    <a:pt x="2369" y="33203"/>
                  </a:lnTo>
                  <a:lnTo>
                    <a:pt x="245" y="32987"/>
                  </a:lnTo>
                  <a:lnTo>
                    <a:pt x="0" y="29333"/>
                  </a:lnTo>
                  <a:lnTo>
                    <a:pt x="1006" y="23387"/>
                  </a:lnTo>
                  <a:lnTo>
                    <a:pt x="11483" y="10542"/>
                  </a:lnTo>
                  <a:lnTo>
                    <a:pt x="19190" y="3841"/>
                  </a:lnTo>
                  <a:lnTo>
                    <a:pt x="29007" y="544"/>
                  </a:lnTo>
                  <a:lnTo>
                    <a:pt x="52393" y="0"/>
                  </a:lnTo>
                  <a:lnTo>
                    <a:pt x="86279" y="11859"/>
                  </a:lnTo>
                  <a:lnTo>
                    <a:pt x="101634" y="26866"/>
                  </a:lnTo>
                  <a:lnTo>
                    <a:pt x="121024" y="65095"/>
                  </a:lnTo>
                  <a:lnTo>
                    <a:pt x="126890" y="101597"/>
                  </a:lnTo>
                  <a:lnTo>
                    <a:pt x="122023" y="122121"/>
                  </a:lnTo>
                  <a:lnTo>
                    <a:pt x="99835" y="159950"/>
                  </a:lnTo>
                  <a:lnTo>
                    <a:pt x="83483" y="174182"/>
                  </a:lnTo>
                  <a:lnTo>
                    <a:pt x="74209" y="179615"/>
                  </a:lnTo>
                  <a:lnTo>
                    <a:pt x="64517" y="180897"/>
                  </a:lnTo>
                  <a:lnTo>
                    <a:pt x="44389" y="176083"/>
                  </a:lnTo>
                  <a:lnTo>
                    <a:pt x="29984" y="163025"/>
                  </a:lnTo>
                  <a:lnTo>
                    <a:pt x="24505" y="154629"/>
                  </a:lnTo>
                  <a:lnTo>
                    <a:pt x="23192" y="145523"/>
                  </a:lnTo>
                  <a:lnTo>
                    <a:pt x="27972" y="126046"/>
                  </a:lnTo>
                  <a:lnTo>
                    <a:pt x="41015" y="111930"/>
                  </a:lnTo>
                  <a:lnTo>
                    <a:pt x="49406" y="106528"/>
                  </a:lnTo>
                  <a:lnTo>
                    <a:pt x="68089" y="103646"/>
                  </a:lnTo>
                  <a:lnTo>
                    <a:pt x="129527" y="117477"/>
                  </a:lnTo>
                  <a:lnTo>
                    <a:pt x="149322" y="125279"/>
                  </a:lnTo>
                  <a:lnTo>
                    <a:pt x="192531" y="1483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80062" y="3063792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0"/>
                  </a:moveTo>
                  <a:lnTo>
                    <a:pt x="86526" y="42662"/>
                  </a:lnTo>
                  <a:lnTo>
                    <a:pt x="28166" y="971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37948" y="3021678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0" y="0"/>
                  </a:moveTo>
                  <a:lnTo>
                    <a:pt x="49498" y="58564"/>
                  </a:lnTo>
                  <a:lnTo>
                    <a:pt x="91279" y="116333"/>
                  </a:lnTo>
                  <a:lnTo>
                    <a:pt x="147399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36440" y="2979564"/>
              <a:ext cx="362537" cy="451500"/>
            </a:xfrm>
            <a:custGeom>
              <a:avLst/>
              <a:gdLst/>
              <a:ahLst/>
              <a:cxnLst/>
              <a:rect l="0" t="0" r="0" b="0"/>
              <a:pathLst>
                <a:path w="362537" h="451500">
                  <a:moveTo>
                    <a:pt x="227933" y="0"/>
                  </a:moveTo>
                  <a:lnTo>
                    <a:pt x="166822" y="17959"/>
                  </a:lnTo>
                  <a:lnTo>
                    <a:pt x="106802" y="29560"/>
                  </a:lnTo>
                  <a:lnTo>
                    <a:pt x="46515" y="39652"/>
                  </a:lnTo>
                  <a:lnTo>
                    <a:pt x="33288" y="40473"/>
                  </a:lnTo>
                  <a:lnTo>
                    <a:pt x="23300" y="44530"/>
                  </a:lnTo>
                  <a:lnTo>
                    <a:pt x="9084" y="58396"/>
                  </a:lnTo>
                  <a:lnTo>
                    <a:pt x="1985" y="79376"/>
                  </a:lnTo>
                  <a:lnTo>
                    <a:pt x="0" y="103129"/>
                  </a:lnTo>
                  <a:lnTo>
                    <a:pt x="11292" y="163233"/>
                  </a:lnTo>
                  <a:lnTo>
                    <a:pt x="17995" y="170823"/>
                  </a:lnTo>
                  <a:lnTo>
                    <a:pt x="27143" y="174714"/>
                  </a:lnTo>
                  <a:lnTo>
                    <a:pt x="37921" y="176137"/>
                  </a:lnTo>
                  <a:lnTo>
                    <a:pt x="59255" y="171480"/>
                  </a:lnTo>
                  <a:lnTo>
                    <a:pt x="101547" y="155015"/>
                  </a:lnTo>
                  <a:lnTo>
                    <a:pt x="144342" y="155245"/>
                  </a:lnTo>
                  <a:lnTo>
                    <a:pt x="201629" y="165803"/>
                  </a:lnTo>
                  <a:lnTo>
                    <a:pt x="247953" y="182274"/>
                  </a:lnTo>
                  <a:lnTo>
                    <a:pt x="293090" y="214513"/>
                  </a:lnTo>
                  <a:lnTo>
                    <a:pt x="335424" y="257402"/>
                  </a:lnTo>
                  <a:lnTo>
                    <a:pt x="357150" y="305948"/>
                  </a:lnTo>
                  <a:lnTo>
                    <a:pt x="362536" y="342685"/>
                  </a:lnTo>
                  <a:lnTo>
                    <a:pt x="357556" y="366384"/>
                  </a:lnTo>
                  <a:lnTo>
                    <a:pt x="341599" y="396338"/>
                  </a:lnTo>
                  <a:lnTo>
                    <a:pt x="318934" y="420031"/>
                  </a:lnTo>
                  <a:lnTo>
                    <a:pt x="289991" y="438749"/>
                  </a:lnTo>
                  <a:lnTo>
                    <a:pt x="268382" y="446514"/>
                  </a:lnTo>
                  <a:lnTo>
                    <a:pt x="216382" y="451499"/>
                  </a:lnTo>
                  <a:lnTo>
                    <a:pt x="188874" y="449841"/>
                  </a:lnTo>
                  <a:lnTo>
                    <a:pt x="136206" y="432832"/>
                  </a:lnTo>
                  <a:lnTo>
                    <a:pt x="108727" y="421485"/>
                  </a:lnTo>
                  <a:lnTo>
                    <a:pt x="91062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568746" y="4148228"/>
            <a:ext cx="1495047" cy="515897"/>
            <a:chOff x="1568746" y="4148228"/>
            <a:chExt cx="1495047" cy="515897"/>
          </a:xfrm>
        </p:grpSpPr>
        <p:sp>
          <p:nvSpPr>
            <p:cNvPr id="48" name="Freeform 47"/>
            <p:cNvSpPr/>
            <p:nvPr/>
          </p:nvSpPr>
          <p:spPr>
            <a:xfrm>
              <a:off x="1568746" y="4148228"/>
              <a:ext cx="431669" cy="494556"/>
            </a:xfrm>
            <a:custGeom>
              <a:avLst/>
              <a:gdLst/>
              <a:ahLst/>
              <a:cxnLst/>
              <a:rect l="0" t="0" r="0" b="0"/>
              <a:pathLst>
                <a:path w="431669" h="494556">
                  <a:moveTo>
                    <a:pt x="0" y="0"/>
                  </a:moveTo>
                  <a:lnTo>
                    <a:pt x="14654" y="55141"/>
                  </a:lnTo>
                  <a:lnTo>
                    <a:pt x="27028" y="112104"/>
                  </a:lnTo>
                  <a:lnTo>
                    <a:pt x="29065" y="153189"/>
                  </a:lnTo>
                  <a:lnTo>
                    <a:pt x="22985" y="205344"/>
                  </a:lnTo>
                  <a:lnTo>
                    <a:pt x="21628" y="254255"/>
                  </a:lnTo>
                  <a:lnTo>
                    <a:pt x="15580" y="317595"/>
                  </a:lnTo>
                  <a:lnTo>
                    <a:pt x="12025" y="366543"/>
                  </a:lnTo>
                  <a:lnTo>
                    <a:pt x="10972" y="418091"/>
                  </a:lnTo>
                  <a:lnTo>
                    <a:pt x="5720" y="469930"/>
                  </a:lnTo>
                  <a:lnTo>
                    <a:pt x="12681" y="488058"/>
                  </a:lnTo>
                  <a:lnTo>
                    <a:pt x="18982" y="492658"/>
                  </a:lnTo>
                  <a:lnTo>
                    <a:pt x="26693" y="494555"/>
                  </a:lnTo>
                  <a:lnTo>
                    <a:pt x="54312" y="491635"/>
                  </a:lnTo>
                  <a:lnTo>
                    <a:pt x="113910" y="476869"/>
                  </a:lnTo>
                  <a:lnTo>
                    <a:pt x="168773" y="466290"/>
                  </a:lnTo>
                  <a:lnTo>
                    <a:pt x="230259" y="463853"/>
                  </a:lnTo>
                  <a:lnTo>
                    <a:pt x="291495" y="463372"/>
                  </a:lnTo>
                  <a:lnTo>
                    <a:pt x="340352" y="463289"/>
                  </a:lnTo>
                  <a:lnTo>
                    <a:pt x="396256" y="463261"/>
                  </a:lnTo>
                  <a:lnTo>
                    <a:pt x="431668" y="46325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42128" y="4171424"/>
              <a:ext cx="342556" cy="449072"/>
            </a:xfrm>
            <a:custGeom>
              <a:avLst/>
              <a:gdLst/>
              <a:ahLst/>
              <a:cxnLst/>
              <a:rect l="0" t="0" r="0" b="0"/>
              <a:pathLst>
                <a:path w="342556" h="449072">
                  <a:moveTo>
                    <a:pt x="289913" y="61031"/>
                  </a:moveTo>
                  <a:lnTo>
                    <a:pt x="278735" y="44264"/>
                  </a:lnTo>
                  <a:lnTo>
                    <a:pt x="263888" y="32913"/>
                  </a:lnTo>
                  <a:lnTo>
                    <a:pt x="205249" y="8694"/>
                  </a:lnTo>
                  <a:lnTo>
                    <a:pt x="170851" y="1070"/>
                  </a:lnTo>
                  <a:lnTo>
                    <a:pt x="157896" y="0"/>
                  </a:lnTo>
                  <a:lnTo>
                    <a:pt x="137262" y="5051"/>
                  </a:lnTo>
                  <a:lnTo>
                    <a:pt x="74096" y="38350"/>
                  </a:lnTo>
                  <a:lnTo>
                    <a:pt x="51792" y="58081"/>
                  </a:lnTo>
                  <a:lnTo>
                    <a:pt x="35955" y="84334"/>
                  </a:lnTo>
                  <a:lnTo>
                    <a:pt x="12859" y="145457"/>
                  </a:lnTo>
                  <a:lnTo>
                    <a:pt x="3474" y="206261"/>
                  </a:lnTo>
                  <a:lnTo>
                    <a:pt x="0" y="228523"/>
                  </a:lnTo>
                  <a:lnTo>
                    <a:pt x="4182" y="277650"/>
                  </a:lnTo>
                  <a:lnTo>
                    <a:pt x="10944" y="337397"/>
                  </a:lnTo>
                  <a:lnTo>
                    <a:pt x="20088" y="359726"/>
                  </a:lnTo>
                  <a:lnTo>
                    <a:pt x="45022" y="393124"/>
                  </a:lnTo>
                  <a:lnTo>
                    <a:pt x="80882" y="421082"/>
                  </a:lnTo>
                  <a:lnTo>
                    <a:pt x="132188" y="442917"/>
                  </a:lnTo>
                  <a:lnTo>
                    <a:pt x="182545" y="449071"/>
                  </a:lnTo>
                  <a:lnTo>
                    <a:pt x="234433" y="447167"/>
                  </a:lnTo>
                  <a:lnTo>
                    <a:pt x="268015" y="435925"/>
                  </a:lnTo>
                  <a:lnTo>
                    <a:pt x="325714" y="409034"/>
                  </a:lnTo>
                  <a:lnTo>
                    <a:pt x="342555" y="39794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79440" y="4234837"/>
              <a:ext cx="305327" cy="429288"/>
            </a:xfrm>
            <a:custGeom>
              <a:avLst/>
              <a:gdLst/>
              <a:ahLst/>
              <a:cxnLst/>
              <a:rect l="0" t="0" r="0" b="0"/>
              <a:pathLst>
                <a:path w="305327" h="429288">
                  <a:moveTo>
                    <a:pt x="0" y="387173"/>
                  </a:moveTo>
                  <a:lnTo>
                    <a:pt x="5589" y="328556"/>
                  </a:lnTo>
                  <a:lnTo>
                    <a:pt x="18211" y="268840"/>
                  </a:lnTo>
                  <a:lnTo>
                    <a:pt x="26084" y="214710"/>
                  </a:lnTo>
                  <a:lnTo>
                    <a:pt x="31669" y="160127"/>
                  </a:lnTo>
                  <a:lnTo>
                    <a:pt x="40508" y="97918"/>
                  </a:lnTo>
                  <a:lnTo>
                    <a:pt x="41043" y="93730"/>
                  </a:lnTo>
                  <a:lnTo>
                    <a:pt x="56726" y="156352"/>
                  </a:lnTo>
                  <a:lnTo>
                    <a:pt x="72440" y="181781"/>
                  </a:lnTo>
                  <a:lnTo>
                    <a:pt x="81049" y="187074"/>
                  </a:lnTo>
                  <a:lnTo>
                    <a:pt x="103092" y="192955"/>
                  </a:lnTo>
                  <a:lnTo>
                    <a:pt x="113182" y="192184"/>
                  </a:lnTo>
                  <a:lnTo>
                    <a:pt x="130631" y="185088"/>
                  </a:lnTo>
                  <a:lnTo>
                    <a:pt x="143066" y="171015"/>
                  </a:lnTo>
                  <a:lnTo>
                    <a:pt x="180777" y="111642"/>
                  </a:lnTo>
                  <a:lnTo>
                    <a:pt x="199815" y="52221"/>
                  </a:lnTo>
                  <a:lnTo>
                    <a:pt x="214035" y="2945"/>
                  </a:lnTo>
                  <a:lnTo>
                    <a:pt x="216389" y="0"/>
                  </a:lnTo>
                  <a:lnTo>
                    <a:pt x="217959" y="3885"/>
                  </a:lnTo>
                  <a:lnTo>
                    <a:pt x="220685" y="59492"/>
                  </a:lnTo>
                  <a:lnTo>
                    <a:pt x="226633" y="122172"/>
                  </a:lnTo>
                  <a:lnTo>
                    <a:pt x="231810" y="182532"/>
                  </a:lnTo>
                  <a:lnTo>
                    <a:pt x="238570" y="233472"/>
                  </a:lnTo>
                  <a:lnTo>
                    <a:pt x="242263" y="284440"/>
                  </a:lnTo>
                  <a:lnTo>
                    <a:pt x="251416" y="328528"/>
                  </a:lnTo>
                  <a:lnTo>
                    <a:pt x="275928" y="391972"/>
                  </a:lnTo>
                  <a:lnTo>
                    <a:pt x="286801" y="409973"/>
                  </a:lnTo>
                  <a:lnTo>
                    <a:pt x="305326" y="42928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84808" y="4395322"/>
              <a:ext cx="126343" cy="16119"/>
            </a:xfrm>
            <a:custGeom>
              <a:avLst/>
              <a:gdLst/>
              <a:ahLst/>
              <a:cxnLst/>
              <a:rect l="0" t="0" r="0" b="0"/>
              <a:pathLst>
                <a:path w="126343" h="16119">
                  <a:moveTo>
                    <a:pt x="126342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29617" y="607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926922" y="4518184"/>
              <a:ext cx="136871" cy="9070"/>
            </a:xfrm>
            <a:custGeom>
              <a:avLst/>
              <a:gdLst/>
              <a:ahLst/>
              <a:cxnLst/>
              <a:rect l="0" t="0" r="0" b="0"/>
              <a:pathLst>
                <a:path w="136871" h="9070">
                  <a:moveTo>
                    <a:pt x="136870" y="9069"/>
                  </a:moveTo>
                  <a:lnTo>
                    <a:pt x="99392" y="736"/>
                  </a:lnTo>
                  <a:lnTo>
                    <a:pt x="36659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1401870" y="2719031"/>
            <a:ext cx="710313" cy="858519"/>
          </a:xfrm>
          <a:custGeom>
            <a:avLst/>
            <a:gdLst/>
            <a:ahLst/>
            <a:cxnLst/>
            <a:rect l="0" t="0" r="0" b="0"/>
            <a:pathLst>
              <a:path w="710313" h="858519">
                <a:moveTo>
                  <a:pt x="261632" y="123663"/>
                </a:moveTo>
                <a:lnTo>
                  <a:pt x="208927" y="160749"/>
                </a:lnTo>
                <a:lnTo>
                  <a:pt x="156549" y="217817"/>
                </a:lnTo>
                <a:lnTo>
                  <a:pt x="107226" y="273106"/>
                </a:lnTo>
                <a:lnTo>
                  <a:pt x="70690" y="334413"/>
                </a:lnTo>
                <a:lnTo>
                  <a:pt x="47735" y="397420"/>
                </a:lnTo>
                <a:lnTo>
                  <a:pt x="26512" y="460576"/>
                </a:lnTo>
                <a:lnTo>
                  <a:pt x="8950" y="521551"/>
                </a:lnTo>
                <a:lnTo>
                  <a:pt x="500" y="571015"/>
                </a:lnTo>
                <a:lnTo>
                  <a:pt x="0" y="625847"/>
                </a:lnTo>
                <a:lnTo>
                  <a:pt x="9954" y="678618"/>
                </a:lnTo>
                <a:lnTo>
                  <a:pt x="26628" y="741149"/>
                </a:lnTo>
                <a:lnTo>
                  <a:pt x="38233" y="774165"/>
                </a:lnTo>
                <a:lnTo>
                  <a:pt x="69231" y="814274"/>
                </a:lnTo>
                <a:lnTo>
                  <a:pt x="95440" y="830277"/>
                </a:lnTo>
                <a:lnTo>
                  <a:pt x="156546" y="853436"/>
                </a:lnTo>
                <a:lnTo>
                  <a:pt x="193581" y="858518"/>
                </a:lnTo>
                <a:lnTo>
                  <a:pt x="253581" y="848923"/>
                </a:lnTo>
                <a:lnTo>
                  <a:pt x="307745" y="835853"/>
                </a:lnTo>
                <a:lnTo>
                  <a:pt x="366057" y="810179"/>
                </a:lnTo>
                <a:lnTo>
                  <a:pt x="419446" y="782347"/>
                </a:lnTo>
                <a:lnTo>
                  <a:pt x="481800" y="734251"/>
                </a:lnTo>
                <a:lnTo>
                  <a:pt x="537398" y="685179"/>
                </a:lnTo>
                <a:lnTo>
                  <a:pt x="561970" y="658536"/>
                </a:lnTo>
                <a:lnTo>
                  <a:pt x="596368" y="602852"/>
                </a:lnTo>
                <a:lnTo>
                  <a:pt x="627186" y="554657"/>
                </a:lnTo>
                <a:lnTo>
                  <a:pt x="654525" y="495364"/>
                </a:lnTo>
                <a:lnTo>
                  <a:pt x="675268" y="439940"/>
                </a:lnTo>
                <a:lnTo>
                  <a:pt x="693237" y="386931"/>
                </a:lnTo>
                <a:lnTo>
                  <a:pt x="709670" y="325835"/>
                </a:lnTo>
                <a:lnTo>
                  <a:pt x="710312" y="267670"/>
                </a:lnTo>
                <a:lnTo>
                  <a:pt x="705110" y="205791"/>
                </a:lnTo>
                <a:lnTo>
                  <a:pt x="702912" y="149678"/>
                </a:lnTo>
                <a:lnTo>
                  <a:pt x="694329" y="115773"/>
                </a:lnTo>
                <a:lnTo>
                  <a:pt x="664436" y="75340"/>
                </a:lnTo>
                <a:lnTo>
                  <a:pt x="634653" y="46614"/>
                </a:lnTo>
                <a:lnTo>
                  <a:pt x="578314" y="16969"/>
                </a:lnTo>
                <a:lnTo>
                  <a:pt x="534367" y="2415"/>
                </a:lnTo>
                <a:lnTo>
                  <a:pt x="496600" y="0"/>
                </a:lnTo>
                <a:lnTo>
                  <a:pt x="441057" y="12174"/>
                </a:lnTo>
                <a:lnTo>
                  <a:pt x="379699" y="29014"/>
                </a:lnTo>
                <a:lnTo>
                  <a:pt x="335777" y="48555"/>
                </a:lnTo>
                <a:lnTo>
                  <a:pt x="282748" y="84945"/>
                </a:lnTo>
                <a:lnTo>
                  <a:pt x="227857" y="130446"/>
                </a:lnTo>
                <a:lnTo>
                  <a:pt x="210356" y="140715"/>
                </a:lnTo>
                <a:lnTo>
                  <a:pt x="187933" y="165777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4622010" y="2747937"/>
            <a:ext cx="536954" cy="673825"/>
            <a:chOff x="4622010" y="2747937"/>
            <a:chExt cx="536954" cy="673825"/>
          </a:xfrm>
        </p:grpSpPr>
        <p:sp>
          <p:nvSpPr>
            <p:cNvPr id="55" name="Freeform 54"/>
            <p:cNvSpPr/>
            <p:nvPr/>
          </p:nvSpPr>
          <p:spPr>
            <a:xfrm>
              <a:off x="5148435" y="280058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27295" y="2905865"/>
              <a:ext cx="357970" cy="473783"/>
            </a:xfrm>
            <a:custGeom>
              <a:avLst/>
              <a:gdLst/>
              <a:ahLst/>
              <a:cxnLst/>
              <a:rect l="0" t="0" r="0" b="0"/>
              <a:pathLst>
                <a:path w="357970" h="473783">
                  <a:moveTo>
                    <a:pt x="357969" y="0"/>
                  </a:moveTo>
                  <a:lnTo>
                    <a:pt x="305429" y="60873"/>
                  </a:lnTo>
                  <a:lnTo>
                    <a:pt x="258008" y="108203"/>
                  </a:lnTo>
                  <a:lnTo>
                    <a:pt x="213775" y="170090"/>
                  </a:lnTo>
                  <a:lnTo>
                    <a:pt x="171939" y="231770"/>
                  </a:lnTo>
                  <a:lnTo>
                    <a:pt x="120784" y="294811"/>
                  </a:lnTo>
                  <a:lnTo>
                    <a:pt x="77337" y="357970"/>
                  </a:lnTo>
                  <a:lnTo>
                    <a:pt x="41923" y="41455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22010" y="2747937"/>
              <a:ext cx="484312" cy="673825"/>
            </a:xfrm>
            <a:custGeom>
              <a:avLst/>
              <a:gdLst/>
              <a:ahLst/>
              <a:cxnLst/>
              <a:rect l="0" t="0" r="0" b="0"/>
              <a:pathLst>
                <a:path w="484312" h="673825">
                  <a:moveTo>
                    <a:pt x="0" y="0"/>
                  </a:moveTo>
                  <a:lnTo>
                    <a:pt x="54115" y="54115"/>
                  </a:lnTo>
                  <a:lnTo>
                    <a:pt x="111774" y="117364"/>
                  </a:lnTo>
                  <a:lnTo>
                    <a:pt x="154371" y="173532"/>
                  </a:lnTo>
                  <a:lnTo>
                    <a:pt x="202117" y="232073"/>
                  </a:lnTo>
                  <a:lnTo>
                    <a:pt x="241505" y="287448"/>
                  </a:lnTo>
                  <a:lnTo>
                    <a:pt x="277165" y="346473"/>
                  </a:lnTo>
                  <a:lnTo>
                    <a:pt x="312334" y="399956"/>
                  </a:lnTo>
                  <a:lnTo>
                    <a:pt x="347439" y="461043"/>
                  </a:lnTo>
                  <a:lnTo>
                    <a:pt x="389771" y="515606"/>
                  </a:lnTo>
                  <a:lnTo>
                    <a:pt x="427725" y="574090"/>
                  </a:lnTo>
                  <a:lnTo>
                    <a:pt x="463197" y="634174"/>
                  </a:lnTo>
                  <a:lnTo>
                    <a:pt x="484311" y="67382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2279594" y="2908496"/>
            <a:ext cx="488606" cy="595664"/>
          </a:xfrm>
          <a:custGeom>
            <a:avLst/>
            <a:gdLst/>
            <a:ahLst/>
            <a:cxnLst/>
            <a:rect l="0" t="0" r="0" b="0"/>
            <a:pathLst>
              <a:path w="488606" h="595664">
                <a:moveTo>
                  <a:pt x="373587" y="50011"/>
                </a:moveTo>
                <a:lnTo>
                  <a:pt x="319712" y="24817"/>
                </a:lnTo>
                <a:lnTo>
                  <a:pt x="256495" y="2301"/>
                </a:lnTo>
                <a:lnTo>
                  <a:pt x="218920" y="0"/>
                </a:lnTo>
                <a:lnTo>
                  <a:pt x="163446" y="12216"/>
                </a:lnTo>
                <a:lnTo>
                  <a:pt x="100065" y="53979"/>
                </a:lnTo>
                <a:lnTo>
                  <a:pt x="77554" y="75884"/>
                </a:lnTo>
                <a:lnTo>
                  <a:pt x="50051" y="133492"/>
                </a:lnTo>
                <a:lnTo>
                  <a:pt x="28442" y="171223"/>
                </a:lnTo>
                <a:lnTo>
                  <a:pt x="19418" y="212658"/>
                </a:lnTo>
                <a:lnTo>
                  <a:pt x="13624" y="261980"/>
                </a:lnTo>
                <a:lnTo>
                  <a:pt x="6775" y="325458"/>
                </a:lnTo>
                <a:lnTo>
                  <a:pt x="0" y="374431"/>
                </a:lnTo>
                <a:lnTo>
                  <a:pt x="1762" y="414807"/>
                </a:lnTo>
                <a:lnTo>
                  <a:pt x="24437" y="470664"/>
                </a:lnTo>
                <a:lnTo>
                  <a:pt x="39288" y="499473"/>
                </a:lnTo>
                <a:lnTo>
                  <a:pt x="85961" y="551679"/>
                </a:lnTo>
                <a:lnTo>
                  <a:pt x="118089" y="572870"/>
                </a:lnTo>
                <a:lnTo>
                  <a:pt x="181508" y="588228"/>
                </a:lnTo>
                <a:lnTo>
                  <a:pt x="231270" y="595663"/>
                </a:lnTo>
                <a:lnTo>
                  <a:pt x="291761" y="585800"/>
                </a:lnTo>
                <a:lnTo>
                  <a:pt x="316163" y="578258"/>
                </a:lnTo>
                <a:lnTo>
                  <a:pt x="373076" y="540885"/>
                </a:lnTo>
                <a:lnTo>
                  <a:pt x="411662" y="506186"/>
                </a:lnTo>
                <a:lnTo>
                  <a:pt x="438993" y="462517"/>
                </a:lnTo>
                <a:lnTo>
                  <a:pt x="466284" y="408230"/>
                </a:lnTo>
                <a:lnTo>
                  <a:pt x="477555" y="350275"/>
                </a:lnTo>
                <a:lnTo>
                  <a:pt x="486714" y="289433"/>
                </a:lnTo>
                <a:lnTo>
                  <a:pt x="488605" y="238714"/>
                </a:lnTo>
                <a:lnTo>
                  <a:pt x="486045" y="189762"/>
                </a:lnTo>
                <a:lnTo>
                  <a:pt x="474758" y="148741"/>
                </a:lnTo>
                <a:lnTo>
                  <a:pt x="450471" y="93818"/>
                </a:lnTo>
                <a:lnTo>
                  <a:pt x="438563" y="76890"/>
                </a:lnTo>
                <a:lnTo>
                  <a:pt x="422352" y="64687"/>
                </a:lnTo>
                <a:lnTo>
                  <a:pt x="361368" y="27151"/>
                </a:lnTo>
                <a:lnTo>
                  <a:pt x="325383" y="21011"/>
                </a:lnTo>
                <a:lnTo>
                  <a:pt x="269912" y="27100"/>
                </a:lnTo>
                <a:lnTo>
                  <a:pt x="257773" y="28954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5475174" y="2832165"/>
            <a:ext cx="704345" cy="746517"/>
          </a:xfrm>
          <a:custGeom>
            <a:avLst/>
            <a:gdLst/>
            <a:ahLst/>
            <a:cxnLst/>
            <a:rect l="0" t="0" r="0" b="0"/>
            <a:pathLst>
              <a:path w="704345" h="746517">
                <a:moveTo>
                  <a:pt x="326028" y="0"/>
                </a:moveTo>
                <a:lnTo>
                  <a:pt x="271884" y="3120"/>
                </a:lnTo>
                <a:lnTo>
                  <a:pt x="216937" y="14655"/>
                </a:lnTo>
                <a:lnTo>
                  <a:pt x="158457" y="40000"/>
                </a:lnTo>
                <a:lnTo>
                  <a:pt x="115633" y="61324"/>
                </a:lnTo>
                <a:lnTo>
                  <a:pt x="81784" y="96472"/>
                </a:lnTo>
                <a:lnTo>
                  <a:pt x="38373" y="158078"/>
                </a:lnTo>
                <a:lnTo>
                  <a:pt x="8759" y="210590"/>
                </a:lnTo>
                <a:lnTo>
                  <a:pt x="1445" y="262264"/>
                </a:lnTo>
                <a:lnTo>
                  <a:pt x="0" y="324463"/>
                </a:lnTo>
                <a:lnTo>
                  <a:pt x="5304" y="382156"/>
                </a:lnTo>
                <a:lnTo>
                  <a:pt x="17617" y="438613"/>
                </a:lnTo>
                <a:lnTo>
                  <a:pt x="34433" y="494825"/>
                </a:lnTo>
                <a:lnTo>
                  <a:pt x="66747" y="557792"/>
                </a:lnTo>
                <a:lnTo>
                  <a:pt x="101475" y="613946"/>
                </a:lnTo>
                <a:lnTo>
                  <a:pt x="158193" y="668524"/>
                </a:lnTo>
                <a:lnTo>
                  <a:pt x="213416" y="705174"/>
                </a:lnTo>
                <a:lnTo>
                  <a:pt x="266999" y="727850"/>
                </a:lnTo>
                <a:lnTo>
                  <a:pt x="322643" y="742424"/>
                </a:lnTo>
                <a:lnTo>
                  <a:pt x="378695" y="746516"/>
                </a:lnTo>
                <a:lnTo>
                  <a:pt x="434827" y="741736"/>
                </a:lnTo>
                <a:lnTo>
                  <a:pt x="490975" y="728356"/>
                </a:lnTo>
                <a:lnTo>
                  <a:pt x="531919" y="709739"/>
                </a:lnTo>
                <a:lnTo>
                  <a:pt x="588624" y="668069"/>
                </a:lnTo>
                <a:lnTo>
                  <a:pt x="630349" y="628757"/>
                </a:lnTo>
                <a:lnTo>
                  <a:pt x="672383" y="576339"/>
                </a:lnTo>
                <a:lnTo>
                  <a:pt x="692925" y="517091"/>
                </a:lnTo>
                <a:lnTo>
                  <a:pt x="702658" y="454391"/>
                </a:lnTo>
                <a:lnTo>
                  <a:pt x="704344" y="403046"/>
                </a:lnTo>
                <a:lnTo>
                  <a:pt x="696508" y="347766"/>
                </a:lnTo>
                <a:lnTo>
                  <a:pt x="680576" y="286067"/>
                </a:lnTo>
                <a:lnTo>
                  <a:pt x="660835" y="234062"/>
                </a:lnTo>
                <a:lnTo>
                  <a:pt x="622282" y="174092"/>
                </a:lnTo>
                <a:lnTo>
                  <a:pt x="571778" y="119653"/>
                </a:lnTo>
                <a:lnTo>
                  <a:pt x="513703" y="67606"/>
                </a:lnTo>
                <a:lnTo>
                  <a:pt x="459026" y="41560"/>
                </a:lnTo>
                <a:lnTo>
                  <a:pt x="404335" y="25151"/>
                </a:lnTo>
                <a:lnTo>
                  <a:pt x="342102" y="7096"/>
                </a:lnTo>
                <a:lnTo>
                  <a:pt x="285670" y="935"/>
                </a:lnTo>
                <a:lnTo>
                  <a:pt x="273385" y="0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3253305" y="3955662"/>
            <a:ext cx="3173623" cy="802995"/>
            <a:chOff x="3253305" y="3955662"/>
            <a:chExt cx="3173623" cy="802995"/>
          </a:xfrm>
        </p:grpSpPr>
        <p:sp>
          <p:nvSpPr>
            <p:cNvPr id="61" name="Freeform 60"/>
            <p:cNvSpPr/>
            <p:nvPr/>
          </p:nvSpPr>
          <p:spPr>
            <a:xfrm>
              <a:off x="3253305" y="4210067"/>
              <a:ext cx="347442" cy="499181"/>
            </a:xfrm>
            <a:custGeom>
              <a:avLst/>
              <a:gdLst/>
              <a:ahLst/>
              <a:cxnLst/>
              <a:rect l="0" t="0" r="0" b="0"/>
              <a:pathLst>
                <a:path w="347442" h="499181">
                  <a:moveTo>
                    <a:pt x="0" y="53974"/>
                  </a:moveTo>
                  <a:lnTo>
                    <a:pt x="55088" y="4476"/>
                  </a:lnTo>
                  <a:lnTo>
                    <a:pt x="77906" y="0"/>
                  </a:lnTo>
                  <a:lnTo>
                    <a:pt x="125093" y="6658"/>
                  </a:lnTo>
                  <a:lnTo>
                    <a:pt x="143725" y="18907"/>
                  </a:lnTo>
                  <a:lnTo>
                    <a:pt x="174750" y="55366"/>
                  </a:lnTo>
                  <a:lnTo>
                    <a:pt x="190728" y="85972"/>
                  </a:lnTo>
                  <a:lnTo>
                    <a:pt x="201935" y="146589"/>
                  </a:lnTo>
                  <a:lnTo>
                    <a:pt x="208865" y="196011"/>
                  </a:lnTo>
                  <a:lnTo>
                    <a:pt x="201828" y="252003"/>
                  </a:lnTo>
                  <a:lnTo>
                    <a:pt x="186053" y="315056"/>
                  </a:lnTo>
                  <a:lnTo>
                    <a:pt x="166343" y="372918"/>
                  </a:lnTo>
                  <a:lnTo>
                    <a:pt x="141609" y="428238"/>
                  </a:lnTo>
                  <a:lnTo>
                    <a:pt x="104142" y="471054"/>
                  </a:lnTo>
                  <a:lnTo>
                    <a:pt x="73361" y="491849"/>
                  </a:lnTo>
                  <a:lnTo>
                    <a:pt x="62946" y="496799"/>
                  </a:lnTo>
                  <a:lnTo>
                    <a:pt x="38894" y="499180"/>
                  </a:lnTo>
                  <a:lnTo>
                    <a:pt x="25930" y="498177"/>
                  </a:lnTo>
                  <a:lnTo>
                    <a:pt x="16117" y="492829"/>
                  </a:lnTo>
                  <a:lnTo>
                    <a:pt x="2094" y="474409"/>
                  </a:lnTo>
                  <a:lnTo>
                    <a:pt x="226" y="465285"/>
                  </a:lnTo>
                  <a:lnTo>
                    <a:pt x="1321" y="456863"/>
                  </a:lnTo>
                  <a:lnTo>
                    <a:pt x="32626" y="400737"/>
                  </a:lnTo>
                  <a:lnTo>
                    <a:pt x="47256" y="381226"/>
                  </a:lnTo>
                  <a:lnTo>
                    <a:pt x="75223" y="358258"/>
                  </a:lnTo>
                  <a:lnTo>
                    <a:pt x="95434" y="347919"/>
                  </a:lnTo>
                  <a:lnTo>
                    <a:pt x="119234" y="345663"/>
                  </a:lnTo>
                  <a:lnTo>
                    <a:pt x="178049" y="356768"/>
                  </a:lnTo>
                  <a:lnTo>
                    <a:pt x="231504" y="373467"/>
                  </a:lnTo>
                  <a:lnTo>
                    <a:pt x="294788" y="403472"/>
                  </a:lnTo>
                  <a:lnTo>
                    <a:pt x="347441" y="41194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32290" y="3955662"/>
              <a:ext cx="221099" cy="246809"/>
            </a:xfrm>
            <a:custGeom>
              <a:avLst/>
              <a:gdLst/>
              <a:ahLst/>
              <a:cxnLst/>
              <a:rect l="0" t="0" r="0" b="0"/>
              <a:pathLst>
                <a:path w="221099" h="246809">
                  <a:moveTo>
                    <a:pt x="0" y="45167"/>
                  </a:moveTo>
                  <a:lnTo>
                    <a:pt x="5589" y="28399"/>
                  </a:lnTo>
                  <a:lnTo>
                    <a:pt x="17692" y="17047"/>
                  </a:lnTo>
                  <a:lnTo>
                    <a:pt x="54058" y="228"/>
                  </a:lnTo>
                  <a:lnTo>
                    <a:pt x="64114" y="0"/>
                  </a:lnTo>
                  <a:lnTo>
                    <a:pt x="84647" y="5985"/>
                  </a:lnTo>
                  <a:lnTo>
                    <a:pt x="110348" y="22509"/>
                  </a:lnTo>
                  <a:lnTo>
                    <a:pt x="132781" y="53401"/>
                  </a:lnTo>
                  <a:lnTo>
                    <a:pt x="148657" y="86601"/>
                  </a:lnTo>
                  <a:lnTo>
                    <a:pt x="157266" y="137666"/>
                  </a:lnTo>
                  <a:lnTo>
                    <a:pt x="162281" y="177729"/>
                  </a:lnTo>
                  <a:lnTo>
                    <a:pt x="155573" y="201179"/>
                  </a:lnTo>
                  <a:lnTo>
                    <a:pt x="138642" y="228523"/>
                  </a:lnTo>
                  <a:lnTo>
                    <a:pt x="122450" y="240912"/>
                  </a:lnTo>
                  <a:lnTo>
                    <a:pt x="113219" y="245854"/>
                  </a:lnTo>
                  <a:lnTo>
                    <a:pt x="104725" y="246808"/>
                  </a:lnTo>
                  <a:lnTo>
                    <a:pt x="89048" y="241630"/>
                  </a:lnTo>
                  <a:lnTo>
                    <a:pt x="77401" y="228410"/>
                  </a:lnTo>
                  <a:lnTo>
                    <a:pt x="69496" y="209666"/>
                  </a:lnTo>
                  <a:lnTo>
                    <a:pt x="65982" y="185738"/>
                  </a:lnTo>
                  <a:lnTo>
                    <a:pt x="70659" y="165744"/>
                  </a:lnTo>
                  <a:lnTo>
                    <a:pt x="75182" y="157137"/>
                  </a:lnTo>
                  <a:lnTo>
                    <a:pt x="82877" y="151399"/>
                  </a:lnTo>
                  <a:lnTo>
                    <a:pt x="103905" y="145024"/>
                  </a:lnTo>
                  <a:lnTo>
                    <a:pt x="128848" y="148429"/>
                  </a:lnTo>
                  <a:lnTo>
                    <a:pt x="182989" y="164090"/>
                  </a:lnTo>
                  <a:lnTo>
                    <a:pt x="221098" y="17150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53430" y="4337741"/>
              <a:ext cx="94757" cy="126342"/>
            </a:xfrm>
            <a:custGeom>
              <a:avLst/>
              <a:gdLst/>
              <a:ahLst/>
              <a:cxnLst/>
              <a:rect l="0" t="0" r="0" b="0"/>
              <a:pathLst>
                <a:path w="94757" h="126342">
                  <a:moveTo>
                    <a:pt x="94756" y="0"/>
                  </a:moveTo>
                  <a:lnTo>
                    <a:pt x="77988" y="5589"/>
                  </a:lnTo>
                  <a:lnTo>
                    <a:pt x="66637" y="17691"/>
                  </a:lnTo>
                  <a:lnTo>
                    <a:pt x="30965" y="74328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42901" y="4316684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15641" y="17980"/>
                  </a:lnTo>
                  <a:lnTo>
                    <a:pt x="29851" y="43152"/>
                  </a:lnTo>
                  <a:lnTo>
                    <a:pt x="83819" y="106064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64000" y="4197343"/>
              <a:ext cx="313105" cy="400921"/>
            </a:xfrm>
            <a:custGeom>
              <a:avLst/>
              <a:gdLst/>
              <a:ahLst/>
              <a:cxnLst/>
              <a:rect l="0" t="0" r="0" b="0"/>
              <a:pathLst>
                <a:path w="313105" h="400921">
                  <a:moveTo>
                    <a:pt x="0" y="45641"/>
                  </a:moveTo>
                  <a:lnTo>
                    <a:pt x="37086" y="10895"/>
                  </a:lnTo>
                  <a:lnTo>
                    <a:pt x="55087" y="1732"/>
                  </a:lnTo>
                  <a:lnTo>
                    <a:pt x="77906" y="0"/>
                  </a:lnTo>
                  <a:lnTo>
                    <a:pt x="101305" y="4299"/>
                  </a:lnTo>
                  <a:lnTo>
                    <a:pt x="127632" y="19874"/>
                  </a:lnTo>
                  <a:lnTo>
                    <a:pt x="142903" y="32629"/>
                  </a:lnTo>
                  <a:lnTo>
                    <a:pt x="159065" y="58553"/>
                  </a:lnTo>
                  <a:lnTo>
                    <a:pt x="159855" y="68287"/>
                  </a:lnTo>
                  <a:lnTo>
                    <a:pt x="143912" y="119550"/>
                  </a:lnTo>
                  <a:lnTo>
                    <a:pt x="121450" y="153091"/>
                  </a:lnTo>
                  <a:lnTo>
                    <a:pt x="106045" y="170415"/>
                  </a:lnTo>
                  <a:lnTo>
                    <a:pt x="109912" y="166997"/>
                  </a:lnTo>
                  <a:lnTo>
                    <a:pt x="142011" y="163097"/>
                  </a:lnTo>
                  <a:lnTo>
                    <a:pt x="199332" y="173124"/>
                  </a:lnTo>
                  <a:lnTo>
                    <a:pt x="251420" y="190851"/>
                  </a:lnTo>
                  <a:lnTo>
                    <a:pt x="290660" y="221752"/>
                  </a:lnTo>
                  <a:lnTo>
                    <a:pt x="306570" y="247951"/>
                  </a:lnTo>
                  <a:lnTo>
                    <a:pt x="313104" y="283529"/>
                  </a:lnTo>
                  <a:lnTo>
                    <a:pt x="309450" y="318118"/>
                  </a:lnTo>
                  <a:lnTo>
                    <a:pt x="300920" y="336758"/>
                  </a:lnTo>
                  <a:lnTo>
                    <a:pt x="276380" y="367788"/>
                  </a:lnTo>
                  <a:lnTo>
                    <a:pt x="244757" y="383768"/>
                  </a:lnTo>
                  <a:lnTo>
                    <a:pt x="199385" y="398478"/>
                  </a:lnTo>
                  <a:lnTo>
                    <a:pt x="162542" y="400920"/>
                  </a:lnTo>
                  <a:lnTo>
                    <a:pt x="126342" y="39308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69367" y="4295626"/>
              <a:ext cx="84230" cy="115815"/>
            </a:xfrm>
            <a:custGeom>
              <a:avLst/>
              <a:gdLst/>
              <a:ahLst/>
              <a:cxnLst/>
              <a:rect l="0" t="0" r="0" b="0"/>
              <a:pathLst>
                <a:path w="84230" h="115815">
                  <a:moveTo>
                    <a:pt x="84229" y="0"/>
                  </a:moveTo>
                  <a:lnTo>
                    <a:pt x="34731" y="5508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06197" y="4264041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0" y="0"/>
                  </a:moveTo>
                  <a:lnTo>
                    <a:pt x="17980" y="24046"/>
                  </a:lnTo>
                  <a:lnTo>
                    <a:pt x="76331" y="73669"/>
                  </a:lnTo>
                  <a:lnTo>
                    <a:pt x="118283" y="106451"/>
                  </a:lnTo>
                  <a:lnTo>
                    <a:pt x="147399" y="1158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78318" y="4190342"/>
              <a:ext cx="324940" cy="487057"/>
            </a:xfrm>
            <a:custGeom>
              <a:avLst/>
              <a:gdLst/>
              <a:ahLst/>
              <a:cxnLst/>
              <a:rect l="0" t="0" r="0" b="0"/>
              <a:pathLst>
                <a:path w="324940" h="487057">
                  <a:moveTo>
                    <a:pt x="180604" y="0"/>
                  </a:moveTo>
                  <a:lnTo>
                    <a:pt x="137912" y="3119"/>
                  </a:lnTo>
                  <a:lnTo>
                    <a:pt x="84602" y="16788"/>
                  </a:lnTo>
                  <a:lnTo>
                    <a:pt x="47004" y="18622"/>
                  </a:lnTo>
                  <a:lnTo>
                    <a:pt x="24130" y="14905"/>
                  </a:lnTo>
                  <a:lnTo>
                    <a:pt x="15457" y="16956"/>
                  </a:lnTo>
                  <a:lnTo>
                    <a:pt x="8504" y="21833"/>
                  </a:lnTo>
                  <a:lnTo>
                    <a:pt x="2700" y="28593"/>
                  </a:lnTo>
                  <a:lnTo>
                    <a:pt x="0" y="36609"/>
                  </a:lnTo>
                  <a:lnTo>
                    <a:pt x="1790" y="65829"/>
                  </a:lnTo>
                  <a:lnTo>
                    <a:pt x="16142" y="125074"/>
                  </a:lnTo>
                  <a:lnTo>
                    <a:pt x="26329" y="157552"/>
                  </a:lnTo>
                  <a:lnTo>
                    <a:pt x="33301" y="164696"/>
                  </a:lnTo>
                  <a:lnTo>
                    <a:pt x="53525" y="172634"/>
                  </a:lnTo>
                  <a:lnTo>
                    <a:pt x="74991" y="173042"/>
                  </a:lnTo>
                  <a:lnTo>
                    <a:pt x="135154" y="170230"/>
                  </a:lnTo>
                  <a:lnTo>
                    <a:pt x="169087" y="178210"/>
                  </a:lnTo>
                  <a:lnTo>
                    <a:pt x="231990" y="207392"/>
                  </a:lnTo>
                  <a:lnTo>
                    <a:pt x="276812" y="244741"/>
                  </a:lnTo>
                  <a:lnTo>
                    <a:pt x="308186" y="284780"/>
                  </a:lnTo>
                  <a:lnTo>
                    <a:pt x="321611" y="317176"/>
                  </a:lnTo>
                  <a:lnTo>
                    <a:pt x="324939" y="354721"/>
                  </a:lnTo>
                  <a:lnTo>
                    <a:pt x="321572" y="377582"/>
                  </a:lnTo>
                  <a:lnTo>
                    <a:pt x="313056" y="396322"/>
                  </a:lnTo>
                  <a:lnTo>
                    <a:pt x="271853" y="450200"/>
                  </a:lnTo>
                  <a:lnTo>
                    <a:pt x="242735" y="469914"/>
                  </a:lnTo>
                  <a:lnTo>
                    <a:pt x="201455" y="487056"/>
                  </a:lnTo>
                  <a:lnTo>
                    <a:pt x="146898" y="485481"/>
                  </a:lnTo>
                  <a:lnTo>
                    <a:pt x="127961" y="48431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27419" y="432721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37948" y="4443026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67807" y="8333"/>
                  </a:lnTo>
                  <a:lnTo>
                    <a:pt x="9765" y="1866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54733" y="4116642"/>
              <a:ext cx="243033" cy="485184"/>
            </a:xfrm>
            <a:custGeom>
              <a:avLst/>
              <a:gdLst/>
              <a:ahLst/>
              <a:cxnLst/>
              <a:rect l="0" t="0" r="0" b="0"/>
              <a:pathLst>
                <a:path w="243033" h="485184">
                  <a:moveTo>
                    <a:pt x="114883" y="0"/>
                  </a:moveTo>
                  <a:lnTo>
                    <a:pt x="80136" y="61111"/>
                  </a:lnTo>
                  <a:lnTo>
                    <a:pt x="53650" y="121131"/>
                  </a:lnTo>
                  <a:lnTo>
                    <a:pt x="35241" y="174663"/>
                  </a:lnTo>
                  <a:lnTo>
                    <a:pt x="16759" y="236647"/>
                  </a:lnTo>
                  <a:lnTo>
                    <a:pt x="3777" y="291587"/>
                  </a:lnTo>
                  <a:lnTo>
                    <a:pt x="0" y="347499"/>
                  </a:lnTo>
                  <a:lnTo>
                    <a:pt x="2465" y="386452"/>
                  </a:lnTo>
                  <a:lnTo>
                    <a:pt x="13778" y="431056"/>
                  </a:lnTo>
                  <a:lnTo>
                    <a:pt x="29425" y="457483"/>
                  </a:lnTo>
                  <a:lnTo>
                    <a:pt x="54467" y="480132"/>
                  </a:lnTo>
                  <a:lnTo>
                    <a:pt x="77113" y="485183"/>
                  </a:lnTo>
                  <a:lnTo>
                    <a:pt x="129779" y="478894"/>
                  </a:lnTo>
                  <a:lnTo>
                    <a:pt x="151140" y="469815"/>
                  </a:lnTo>
                  <a:lnTo>
                    <a:pt x="205788" y="424417"/>
                  </a:lnTo>
                  <a:lnTo>
                    <a:pt x="239149" y="362272"/>
                  </a:lnTo>
                  <a:lnTo>
                    <a:pt x="243032" y="335705"/>
                  </a:lnTo>
                  <a:lnTo>
                    <a:pt x="235993" y="286111"/>
                  </a:lnTo>
                  <a:lnTo>
                    <a:pt x="221087" y="258819"/>
                  </a:lnTo>
                  <a:lnTo>
                    <a:pt x="196264" y="235915"/>
                  </a:lnTo>
                  <a:lnTo>
                    <a:pt x="173669" y="227683"/>
                  </a:lnTo>
                  <a:lnTo>
                    <a:pt x="149199" y="225195"/>
                  </a:lnTo>
                  <a:lnTo>
                    <a:pt x="126625" y="227988"/>
                  </a:lnTo>
                  <a:lnTo>
                    <a:pt x="94186" y="241728"/>
                  </a:lnTo>
                  <a:lnTo>
                    <a:pt x="37182" y="288679"/>
                  </a:lnTo>
                  <a:lnTo>
                    <a:pt x="30656" y="29479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30173" y="4309082"/>
              <a:ext cx="368707" cy="352423"/>
            </a:xfrm>
            <a:custGeom>
              <a:avLst/>
              <a:gdLst/>
              <a:ahLst/>
              <a:cxnLst/>
              <a:rect l="0" t="0" r="0" b="0"/>
              <a:pathLst>
                <a:path w="368707" h="352423">
                  <a:moveTo>
                    <a:pt x="197412" y="18130"/>
                  </a:moveTo>
                  <a:lnTo>
                    <a:pt x="180645" y="6952"/>
                  </a:lnTo>
                  <a:lnTo>
                    <a:pt x="147861" y="0"/>
                  </a:lnTo>
                  <a:lnTo>
                    <a:pt x="114100" y="3530"/>
                  </a:lnTo>
                  <a:lnTo>
                    <a:pt x="60662" y="29971"/>
                  </a:lnTo>
                  <a:lnTo>
                    <a:pt x="41878" y="44450"/>
                  </a:lnTo>
                  <a:lnTo>
                    <a:pt x="24726" y="72332"/>
                  </a:lnTo>
                  <a:lnTo>
                    <a:pt x="2295" y="135250"/>
                  </a:lnTo>
                  <a:lnTo>
                    <a:pt x="0" y="172805"/>
                  </a:lnTo>
                  <a:lnTo>
                    <a:pt x="3608" y="195669"/>
                  </a:lnTo>
                  <a:lnTo>
                    <a:pt x="12231" y="214410"/>
                  </a:lnTo>
                  <a:lnTo>
                    <a:pt x="48221" y="276149"/>
                  </a:lnTo>
                  <a:lnTo>
                    <a:pt x="76089" y="311642"/>
                  </a:lnTo>
                  <a:lnTo>
                    <a:pt x="114175" y="332344"/>
                  </a:lnTo>
                  <a:lnTo>
                    <a:pt x="167127" y="350147"/>
                  </a:lnTo>
                  <a:lnTo>
                    <a:pt x="204687" y="352422"/>
                  </a:lnTo>
                  <a:lnTo>
                    <a:pt x="238562" y="345037"/>
                  </a:lnTo>
                  <a:lnTo>
                    <a:pt x="292042" y="315582"/>
                  </a:lnTo>
                  <a:lnTo>
                    <a:pt x="325852" y="279787"/>
                  </a:lnTo>
                  <a:lnTo>
                    <a:pt x="356584" y="228495"/>
                  </a:lnTo>
                  <a:lnTo>
                    <a:pt x="368706" y="197054"/>
                  </a:lnTo>
                  <a:lnTo>
                    <a:pt x="368528" y="159922"/>
                  </a:lnTo>
                  <a:lnTo>
                    <a:pt x="356819" y="99388"/>
                  </a:lnTo>
                  <a:lnTo>
                    <a:pt x="339660" y="63653"/>
                  </a:lnTo>
                  <a:lnTo>
                    <a:pt x="318588" y="37728"/>
                  </a:lnTo>
                  <a:lnTo>
                    <a:pt x="300401" y="22551"/>
                  </a:lnTo>
                  <a:lnTo>
                    <a:pt x="274381" y="14246"/>
                  </a:lnTo>
                  <a:lnTo>
                    <a:pt x="226847" y="9570"/>
                  </a:lnTo>
                  <a:lnTo>
                    <a:pt x="165827" y="760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54772" y="3980615"/>
              <a:ext cx="972156" cy="778042"/>
            </a:xfrm>
            <a:custGeom>
              <a:avLst/>
              <a:gdLst/>
              <a:ahLst/>
              <a:cxnLst/>
              <a:rect l="0" t="0" r="0" b="0"/>
              <a:pathLst>
                <a:path w="972156" h="778042">
                  <a:moveTo>
                    <a:pt x="451715" y="20214"/>
                  </a:moveTo>
                  <a:lnTo>
                    <a:pt x="396670" y="3425"/>
                  </a:lnTo>
                  <a:lnTo>
                    <a:pt x="342142" y="0"/>
                  </a:lnTo>
                  <a:lnTo>
                    <a:pt x="286571" y="4912"/>
                  </a:lnTo>
                  <a:lnTo>
                    <a:pt x="233393" y="18318"/>
                  </a:lnTo>
                  <a:lnTo>
                    <a:pt x="180949" y="39163"/>
                  </a:lnTo>
                  <a:lnTo>
                    <a:pt x="136448" y="60481"/>
                  </a:lnTo>
                  <a:lnTo>
                    <a:pt x="81805" y="106667"/>
                  </a:lnTo>
                  <a:lnTo>
                    <a:pt x="41842" y="165710"/>
                  </a:lnTo>
                  <a:lnTo>
                    <a:pt x="23385" y="201754"/>
                  </a:lnTo>
                  <a:lnTo>
                    <a:pt x="4108" y="262489"/>
                  </a:lnTo>
                  <a:lnTo>
                    <a:pt x="0" y="318848"/>
                  </a:lnTo>
                  <a:lnTo>
                    <a:pt x="4778" y="374781"/>
                  </a:lnTo>
                  <a:lnTo>
                    <a:pt x="20346" y="430377"/>
                  </a:lnTo>
                  <a:lnTo>
                    <a:pt x="39733" y="472851"/>
                  </a:lnTo>
                  <a:lnTo>
                    <a:pt x="79895" y="527037"/>
                  </a:lnTo>
                  <a:lnTo>
                    <a:pt x="142082" y="588880"/>
                  </a:lnTo>
                  <a:lnTo>
                    <a:pt x="196057" y="629722"/>
                  </a:lnTo>
                  <a:lnTo>
                    <a:pt x="254603" y="668858"/>
                  </a:lnTo>
                  <a:lnTo>
                    <a:pt x="313035" y="701366"/>
                  </a:lnTo>
                  <a:lnTo>
                    <a:pt x="367779" y="723561"/>
                  </a:lnTo>
                  <a:lnTo>
                    <a:pt x="417746" y="738010"/>
                  </a:lnTo>
                  <a:lnTo>
                    <a:pt x="469596" y="755290"/>
                  </a:lnTo>
                  <a:lnTo>
                    <a:pt x="516415" y="769638"/>
                  </a:lnTo>
                  <a:lnTo>
                    <a:pt x="571101" y="775709"/>
                  </a:lnTo>
                  <a:lnTo>
                    <a:pt x="620579" y="777508"/>
                  </a:lnTo>
                  <a:lnTo>
                    <a:pt x="670464" y="778041"/>
                  </a:lnTo>
                  <a:lnTo>
                    <a:pt x="731317" y="769815"/>
                  </a:lnTo>
                  <a:lnTo>
                    <a:pt x="788398" y="753806"/>
                  </a:lnTo>
                  <a:lnTo>
                    <a:pt x="844734" y="722871"/>
                  </a:lnTo>
                  <a:lnTo>
                    <a:pt x="900390" y="672618"/>
                  </a:lnTo>
                  <a:lnTo>
                    <a:pt x="937832" y="613054"/>
                  </a:lnTo>
                  <a:lnTo>
                    <a:pt x="959905" y="552005"/>
                  </a:lnTo>
                  <a:lnTo>
                    <a:pt x="972155" y="503245"/>
                  </a:lnTo>
                  <a:lnTo>
                    <a:pt x="968308" y="456442"/>
                  </a:lnTo>
                  <a:lnTo>
                    <a:pt x="959758" y="405530"/>
                  </a:lnTo>
                  <a:lnTo>
                    <a:pt x="948647" y="354570"/>
                  </a:lnTo>
                  <a:lnTo>
                    <a:pt x="924525" y="301075"/>
                  </a:lnTo>
                  <a:lnTo>
                    <a:pt x="876307" y="245238"/>
                  </a:lnTo>
                  <a:lnTo>
                    <a:pt x="816115" y="184614"/>
                  </a:lnTo>
                  <a:lnTo>
                    <a:pt x="777289" y="155330"/>
                  </a:lnTo>
                  <a:lnTo>
                    <a:pt x="714856" y="122235"/>
                  </a:lnTo>
                  <a:lnTo>
                    <a:pt x="651751" y="90517"/>
                  </a:lnTo>
                  <a:lnTo>
                    <a:pt x="599113" y="69824"/>
                  </a:lnTo>
                  <a:lnTo>
                    <a:pt x="548594" y="55403"/>
                  </a:lnTo>
                  <a:lnTo>
                    <a:pt x="493555" y="44409"/>
                  </a:lnTo>
                  <a:lnTo>
                    <a:pt x="433178" y="34449"/>
                  </a:lnTo>
                  <a:lnTo>
                    <a:pt x="399072" y="307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94756" y="52642"/>
            <a:ext cx="4443109" cy="389555"/>
            <a:chOff x="94756" y="52642"/>
            <a:chExt cx="4443109" cy="389555"/>
          </a:xfrm>
        </p:grpSpPr>
        <p:sp>
          <p:nvSpPr>
            <p:cNvPr id="2" name="Freeform 1"/>
            <p:cNvSpPr/>
            <p:nvPr/>
          </p:nvSpPr>
          <p:spPr>
            <a:xfrm>
              <a:off x="198477" y="100000"/>
              <a:ext cx="207335" cy="274854"/>
            </a:xfrm>
            <a:custGeom>
              <a:avLst/>
              <a:gdLst/>
              <a:ahLst/>
              <a:cxnLst/>
              <a:rect l="0" t="0" r="0" b="0"/>
              <a:pathLst>
                <a:path w="207335" h="274854">
                  <a:moveTo>
                    <a:pt x="148963" y="5284"/>
                  </a:moveTo>
                  <a:lnTo>
                    <a:pt x="132195" y="10874"/>
                  </a:lnTo>
                  <a:lnTo>
                    <a:pt x="73518" y="6829"/>
                  </a:lnTo>
                  <a:lnTo>
                    <a:pt x="24356" y="0"/>
                  </a:lnTo>
                  <a:lnTo>
                    <a:pt x="15589" y="1762"/>
                  </a:lnTo>
                  <a:lnTo>
                    <a:pt x="8574" y="6446"/>
                  </a:lnTo>
                  <a:lnTo>
                    <a:pt x="2728" y="13078"/>
                  </a:lnTo>
                  <a:lnTo>
                    <a:pt x="0" y="21008"/>
                  </a:lnTo>
                  <a:lnTo>
                    <a:pt x="89" y="39179"/>
                  </a:lnTo>
                  <a:lnTo>
                    <a:pt x="16089" y="100244"/>
                  </a:lnTo>
                  <a:lnTo>
                    <a:pt x="26275" y="131687"/>
                  </a:lnTo>
                  <a:lnTo>
                    <a:pt x="32076" y="137516"/>
                  </a:lnTo>
                  <a:lnTo>
                    <a:pt x="39453" y="140232"/>
                  </a:lnTo>
                  <a:lnTo>
                    <a:pt x="47880" y="140873"/>
                  </a:lnTo>
                  <a:lnTo>
                    <a:pt x="63483" y="135346"/>
                  </a:lnTo>
                  <a:lnTo>
                    <a:pt x="70919" y="130597"/>
                  </a:lnTo>
                  <a:lnTo>
                    <a:pt x="103742" y="123912"/>
                  </a:lnTo>
                  <a:lnTo>
                    <a:pt x="137514" y="127521"/>
                  </a:lnTo>
                  <a:lnTo>
                    <a:pt x="169747" y="141588"/>
                  </a:lnTo>
                  <a:lnTo>
                    <a:pt x="195935" y="166164"/>
                  </a:lnTo>
                  <a:lnTo>
                    <a:pt x="204935" y="188700"/>
                  </a:lnTo>
                  <a:lnTo>
                    <a:pt x="207334" y="201261"/>
                  </a:lnTo>
                  <a:lnTo>
                    <a:pt x="203762" y="221457"/>
                  </a:lnTo>
                  <a:lnTo>
                    <a:pt x="188596" y="245980"/>
                  </a:lnTo>
                  <a:lnTo>
                    <a:pt x="182404" y="253486"/>
                  </a:lnTo>
                  <a:lnTo>
                    <a:pt x="163046" y="264945"/>
                  </a:lnTo>
                  <a:lnTo>
                    <a:pt x="125840" y="274853"/>
                  </a:lnTo>
                  <a:lnTo>
                    <a:pt x="100081" y="274832"/>
                  </a:lnTo>
                  <a:lnTo>
                    <a:pt x="58069" y="258873"/>
                  </a:lnTo>
                  <a:lnTo>
                    <a:pt x="33149" y="2474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4310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9067" y="109512"/>
              <a:ext cx="221099" cy="241011"/>
            </a:xfrm>
            <a:custGeom>
              <a:avLst/>
              <a:gdLst/>
              <a:ahLst/>
              <a:cxnLst/>
              <a:rect l="0" t="0" r="0" b="0"/>
              <a:pathLst>
                <a:path w="221099" h="241011">
                  <a:moveTo>
                    <a:pt x="0" y="48415"/>
                  </a:moveTo>
                  <a:lnTo>
                    <a:pt x="9575" y="24368"/>
                  </a:lnTo>
                  <a:lnTo>
                    <a:pt x="20243" y="10042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72783" y="3891"/>
                  </a:lnTo>
                  <a:lnTo>
                    <a:pt x="101894" y="19235"/>
                  </a:lnTo>
                  <a:lnTo>
                    <a:pt x="116646" y="33106"/>
                  </a:lnTo>
                  <a:lnTo>
                    <a:pt x="127102" y="50970"/>
                  </a:lnTo>
                  <a:lnTo>
                    <a:pt x="136111" y="105505"/>
                  </a:lnTo>
                  <a:lnTo>
                    <a:pt x="142364" y="141370"/>
                  </a:lnTo>
                  <a:lnTo>
                    <a:pt x="140092" y="163428"/>
                  </a:lnTo>
                  <a:lnTo>
                    <a:pt x="126646" y="195577"/>
                  </a:lnTo>
                  <a:lnTo>
                    <a:pt x="107845" y="221740"/>
                  </a:lnTo>
                  <a:lnTo>
                    <a:pt x="81867" y="238721"/>
                  </a:lnTo>
                  <a:lnTo>
                    <a:pt x="62122" y="241010"/>
                  </a:lnTo>
                  <a:lnTo>
                    <a:pt x="51943" y="239983"/>
                  </a:lnTo>
                  <a:lnTo>
                    <a:pt x="45157" y="234618"/>
                  </a:lnTo>
                  <a:lnTo>
                    <a:pt x="37617" y="216180"/>
                  </a:lnTo>
                  <a:lnTo>
                    <a:pt x="37386" y="195507"/>
                  </a:lnTo>
                  <a:lnTo>
                    <a:pt x="38962" y="185081"/>
                  </a:lnTo>
                  <a:lnTo>
                    <a:pt x="44692" y="178130"/>
                  </a:lnTo>
                  <a:lnTo>
                    <a:pt x="63537" y="170407"/>
                  </a:lnTo>
                  <a:lnTo>
                    <a:pt x="84390" y="173214"/>
                  </a:lnTo>
                  <a:lnTo>
                    <a:pt x="112742" y="187948"/>
                  </a:lnTo>
                  <a:lnTo>
                    <a:pt x="130826" y="199337"/>
                  </a:lnTo>
                  <a:lnTo>
                    <a:pt x="188486" y="219920"/>
                  </a:lnTo>
                  <a:lnTo>
                    <a:pt x="221098" y="2273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3336" y="226037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1" y="0"/>
                  </a:lnTo>
                  <a:lnTo>
                    <a:pt x="49870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9280" y="84227"/>
              <a:ext cx="132026" cy="284271"/>
            </a:xfrm>
            <a:custGeom>
              <a:avLst/>
              <a:gdLst/>
              <a:ahLst/>
              <a:cxnLst/>
              <a:rect l="0" t="0" r="0" b="0"/>
              <a:pathLst>
                <a:path w="132026" h="284271">
                  <a:moveTo>
                    <a:pt x="37269" y="284270"/>
                  </a:moveTo>
                  <a:lnTo>
                    <a:pt x="28935" y="246792"/>
                  </a:lnTo>
                  <a:lnTo>
                    <a:pt x="18624" y="188954"/>
                  </a:lnTo>
                  <a:lnTo>
                    <a:pt x="8586" y="136067"/>
                  </a:lnTo>
                  <a:lnTo>
                    <a:pt x="0" y="73811"/>
                  </a:lnTo>
                  <a:lnTo>
                    <a:pt x="2377" y="47623"/>
                  </a:lnTo>
                  <a:lnTo>
                    <a:pt x="6989" y="37598"/>
                  </a:lnTo>
                  <a:lnTo>
                    <a:pt x="21471" y="23340"/>
                  </a:lnTo>
                  <a:lnTo>
                    <a:pt x="54945" y="8735"/>
                  </a:lnTo>
                  <a:lnTo>
                    <a:pt x="112617" y="1151"/>
                  </a:lnTo>
                  <a:lnTo>
                    <a:pt x="132025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26549" y="200041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52891" y="199770"/>
              <a:ext cx="63172" cy="129030"/>
            </a:xfrm>
            <a:custGeom>
              <a:avLst/>
              <a:gdLst/>
              <a:ahLst/>
              <a:cxnLst/>
              <a:rect l="0" t="0" r="0" b="0"/>
              <a:pathLst>
                <a:path w="63172" h="129030">
                  <a:moveTo>
                    <a:pt x="0" y="42385"/>
                  </a:moveTo>
                  <a:lnTo>
                    <a:pt x="0" y="64742"/>
                  </a:lnTo>
                  <a:lnTo>
                    <a:pt x="23719" y="126727"/>
                  </a:lnTo>
                  <a:lnTo>
                    <a:pt x="25171" y="129029"/>
                  </a:lnTo>
                  <a:lnTo>
                    <a:pt x="19097" y="102220"/>
                  </a:lnTo>
                  <a:lnTo>
                    <a:pt x="5591" y="52474"/>
                  </a:lnTo>
                  <a:lnTo>
                    <a:pt x="7554" y="31661"/>
                  </a:lnTo>
                  <a:lnTo>
                    <a:pt x="18565" y="13832"/>
                  </a:lnTo>
                  <a:lnTo>
                    <a:pt x="26415" y="5802"/>
                  </a:lnTo>
                  <a:lnTo>
                    <a:pt x="33987" y="1619"/>
                  </a:lnTo>
                  <a:lnTo>
                    <a:pt x="41376" y="0"/>
                  </a:lnTo>
                  <a:lnTo>
                    <a:pt x="63171" y="2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94413" y="210372"/>
              <a:ext cx="174334" cy="105604"/>
            </a:xfrm>
            <a:custGeom>
              <a:avLst/>
              <a:gdLst/>
              <a:ahLst/>
              <a:cxnLst/>
              <a:rect l="0" t="0" r="0" b="0"/>
              <a:pathLst>
                <a:path w="174334" h="105604">
                  <a:moveTo>
                    <a:pt x="90105" y="84425"/>
                  </a:moveTo>
                  <a:lnTo>
                    <a:pt x="86985" y="41734"/>
                  </a:lnTo>
                  <a:lnTo>
                    <a:pt x="84516" y="31398"/>
                  </a:lnTo>
                  <a:lnTo>
                    <a:pt x="72413" y="13674"/>
                  </a:lnTo>
                  <a:lnTo>
                    <a:pt x="64272" y="5673"/>
                  </a:lnTo>
                  <a:lnTo>
                    <a:pt x="55335" y="1508"/>
                  </a:lnTo>
                  <a:lnTo>
                    <a:pt x="36047" y="0"/>
                  </a:lnTo>
                  <a:lnTo>
                    <a:pt x="18896" y="6349"/>
                  </a:lnTo>
                  <a:lnTo>
                    <a:pt x="11047" y="11317"/>
                  </a:lnTo>
                  <a:lnTo>
                    <a:pt x="5814" y="19309"/>
                  </a:lnTo>
                  <a:lnTo>
                    <a:pt x="0" y="40667"/>
                  </a:lnTo>
                  <a:lnTo>
                    <a:pt x="2316" y="73410"/>
                  </a:lnTo>
                  <a:lnTo>
                    <a:pt x="10533" y="91618"/>
                  </a:lnTo>
                  <a:lnTo>
                    <a:pt x="16000" y="99749"/>
                  </a:lnTo>
                  <a:lnTo>
                    <a:pt x="24324" y="104000"/>
                  </a:lnTo>
                  <a:lnTo>
                    <a:pt x="46051" y="105603"/>
                  </a:lnTo>
                  <a:lnTo>
                    <a:pt x="54886" y="100884"/>
                  </a:lnTo>
                  <a:lnTo>
                    <a:pt x="67823" y="83161"/>
                  </a:lnTo>
                  <a:lnTo>
                    <a:pt x="81683" y="46876"/>
                  </a:lnTo>
                  <a:lnTo>
                    <a:pt x="85660" y="43015"/>
                  </a:lnTo>
                  <a:lnTo>
                    <a:pt x="89481" y="45120"/>
                  </a:lnTo>
                  <a:lnTo>
                    <a:pt x="109609" y="70942"/>
                  </a:lnTo>
                  <a:lnTo>
                    <a:pt x="134878" y="86020"/>
                  </a:lnTo>
                  <a:lnTo>
                    <a:pt x="174333" y="9495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96975" y="183923"/>
              <a:ext cx="119171" cy="144874"/>
            </a:xfrm>
            <a:custGeom>
              <a:avLst/>
              <a:gdLst/>
              <a:ahLst/>
              <a:cxnLst/>
              <a:rect l="0" t="0" r="0" b="0"/>
              <a:pathLst>
                <a:path w="119171" h="144874">
                  <a:moveTo>
                    <a:pt x="77056" y="5589"/>
                  </a:moveTo>
                  <a:lnTo>
                    <a:pt x="60288" y="0"/>
                  </a:lnTo>
                  <a:lnTo>
                    <a:pt x="53009" y="694"/>
                  </a:lnTo>
                  <a:lnTo>
                    <a:pt x="38682" y="7703"/>
                  </a:lnTo>
                  <a:lnTo>
                    <a:pt x="17463" y="24803"/>
                  </a:lnTo>
                  <a:lnTo>
                    <a:pt x="1947" y="55866"/>
                  </a:lnTo>
                  <a:lnTo>
                    <a:pt x="0" y="78237"/>
                  </a:lnTo>
                  <a:lnTo>
                    <a:pt x="4204" y="99879"/>
                  </a:lnTo>
                  <a:lnTo>
                    <a:pt x="13872" y="121195"/>
                  </a:lnTo>
                  <a:lnTo>
                    <a:pt x="32206" y="136129"/>
                  </a:lnTo>
                  <a:lnTo>
                    <a:pt x="43647" y="141749"/>
                  </a:lnTo>
                  <a:lnTo>
                    <a:pt x="65717" y="144873"/>
                  </a:lnTo>
                  <a:lnTo>
                    <a:pt x="86054" y="141193"/>
                  </a:lnTo>
                  <a:lnTo>
                    <a:pt x="119170" y="12140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21863" y="52642"/>
              <a:ext cx="20625" cy="284270"/>
            </a:xfrm>
            <a:custGeom>
              <a:avLst/>
              <a:gdLst/>
              <a:ahLst/>
              <a:cxnLst/>
              <a:rect l="0" t="0" r="0" b="0"/>
              <a:pathLst>
                <a:path w="20625" h="28427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4119"/>
                  </a:lnTo>
                  <a:lnTo>
                    <a:pt x="7917" y="200087"/>
                  </a:lnTo>
                  <a:lnTo>
                    <a:pt x="17044" y="259492"/>
                  </a:lnTo>
                  <a:lnTo>
                    <a:pt x="20624" y="2842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58259" y="147398"/>
              <a:ext cx="157928" cy="6067"/>
            </a:xfrm>
            <a:custGeom>
              <a:avLst/>
              <a:gdLst/>
              <a:ahLst/>
              <a:cxnLst/>
              <a:rect l="0" t="0" r="0" b="0"/>
              <a:pathLst>
                <a:path w="157928" h="6067">
                  <a:moveTo>
                    <a:pt x="157927" y="0"/>
                  </a:moveTo>
                  <a:lnTo>
                    <a:pt x="99310" y="0"/>
                  </a:lnTo>
                  <a:lnTo>
                    <a:pt x="46306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79357" y="221098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89886" y="115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61508" y="189512"/>
              <a:ext cx="124921" cy="121643"/>
            </a:xfrm>
            <a:custGeom>
              <a:avLst/>
              <a:gdLst/>
              <a:ahLst/>
              <a:cxnLst/>
              <a:rect l="0" t="0" r="0" b="0"/>
              <a:pathLst>
                <a:path w="124921" h="121643">
                  <a:moveTo>
                    <a:pt x="54719" y="10529"/>
                  </a:moveTo>
                  <a:lnTo>
                    <a:pt x="30673" y="20104"/>
                  </a:lnTo>
                  <a:lnTo>
                    <a:pt x="16346" y="30772"/>
                  </a:lnTo>
                  <a:lnTo>
                    <a:pt x="716" y="55521"/>
                  </a:lnTo>
                  <a:lnTo>
                    <a:pt x="0" y="65090"/>
                  </a:lnTo>
                  <a:lnTo>
                    <a:pt x="5443" y="85081"/>
                  </a:lnTo>
                  <a:lnTo>
                    <a:pt x="21662" y="110477"/>
                  </a:lnTo>
                  <a:lnTo>
                    <a:pt x="43927" y="119291"/>
                  </a:lnTo>
                  <a:lnTo>
                    <a:pt x="58053" y="121642"/>
                  </a:lnTo>
                  <a:lnTo>
                    <a:pt x="83107" y="118014"/>
                  </a:lnTo>
                  <a:lnTo>
                    <a:pt x="94702" y="113771"/>
                  </a:lnTo>
                  <a:lnTo>
                    <a:pt x="110704" y="99698"/>
                  </a:lnTo>
                  <a:lnTo>
                    <a:pt x="116609" y="91032"/>
                  </a:lnTo>
                  <a:lnTo>
                    <a:pt x="124920" y="56479"/>
                  </a:lnTo>
                  <a:lnTo>
                    <a:pt x="120625" y="36410"/>
                  </a:lnTo>
                  <a:lnTo>
                    <a:pt x="116204" y="27783"/>
                  </a:lnTo>
                  <a:lnTo>
                    <a:pt x="101933" y="15078"/>
                  </a:lnTo>
                  <a:lnTo>
                    <a:pt x="75777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32041" y="192269"/>
              <a:ext cx="157929" cy="144643"/>
            </a:xfrm>
            <a:custGeom>
              <a:avLst/>
              <a:gdLst/>
              <a:ahLst/>
              <a:cxnLst/>
              <a:rect l="0" t="0" r="0" b="0"/>
              <a:pathLst>
                <a:path w="157929" h="144643">
                  <a:moveTo>
                    <a:pt x="0" y="39357"/>
                  </a:moveTo>
                  <a:lnTo>
                    <a:pt x="25194" y="93232"/>
                  </a:lnTo>
                  <a:lnTo>
                    <a:pt x="33814" y="113605"/>
                  </a:lnTo>
                  <a:lnTo>
                    <a:pt x="34241" y="118101"/>
                  </a:lnTo>
                  <a:lnTo>
                    <a:pt x="32186" y="118760"/>
                  </a:lnTo>
                  <a:lnTo>
                    <a:pt x="28476" y="116859"/>
                  </a:lnTo>
                  <a:lnTo>
                    <a:pt x="21235" y="105388"/>
                  </a:lnTo>
                  <a:lnTo>
                    <a:pt x="17666" y="97416"/>
                  </a:lnTo>
                  <a:lnTo>
                    <a:pt x="16820" y="76080"/>
                  </a:lnTo>
                  <a:lnTo>
                    <a:pt x="21514" y="52169"/>
                  </a:lnTo>
                  <a:lnTo>
                    <a:pt x="37310" y="20147"/>
                  </a:lnTo>
                  <a:lnTo>
                    <a:pt x="50117" y="3133"/>
                  </a:lnTo>
                  <a:lnTo>
                    <a:pt x="59148" y="0"/>
                  </a:lnTo>
                  <a:lnTo>
                    <a:pt x="81660" y="2758"/>
                  </a:lnTo>
                  <a:lnTo>
                    <a:pt x="101024" y="14902"/>
                  </a:lnTo>
                  <a:lnTo>
                    <a:pt x="116260" y="31998"/>
                  </a:lnTo>
                  <a:lnTo>
                    <a:pt x="143312" y="92278"/>
                  </a:lnTo>
                  <a:lnTo>
                    <a:pt x="157928" y="1446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63342" y="152338"/>
              <a:ext cx="150959" cy="195103"/>
            </a:xfrm>
            <a:custGeom>
              <a:avLst/>
              <a:gdLst/>
              <a:ahLst/>
              <a:cxnLst/>
              <a:rect l="0" t="0" r="0" b="0"/>
              <a:pathLst>
                <a:path w="150959" h="195103">
                  <a:moveTo>
                    <a:pt x="74025" y="5589"/>
                  </a:moveTo>
                  <a:lnTo>
                    <a:pt x="57258" y="0"/>
                  </a:lnTo>
                  <a:lnTo>
                    <a:pt x="39667" y="375"/>
                  </a:lnTo>
                  <a:lnTo>
                    <a:pt x="21320" y="5611"/>
                  </a:lnTo>
                  <a:lnTo>
                    <a:pt x="5367" y="15738"/>
                  </a:lnTo>
                  <a:lnTo>
                    <a:pt x="1347" y="22883"/>
                  </a:lnTo>
                  <a:lnTo>
                    <a:pt x="0" y="40181"/>
                  </a:lnTo>
                  <a:lnTo>
                    <a:pt x="3618" y="47368"/>
                  </a:lnTo>
                  <a:lnTo>
                    <a:pt x="16997" y="58473"/>
                  </a:lnTo>
                  <a:lnTo>
                    <a:pt x="34641" y="61068"/>
                  </a:lnTo>
                  <a:lnTo>
                    <a:pt x="80154" y="58792"/>
                  </a:lnTo>
                  <a:lnTo>
                    <a:pt x="100536" y="64720"/>
                  </a:lnTo>
                  <a:lnTo>
                    <a:pt x="132685" y="87589"/>
                  </a:lnTo>
                  <a:lnTo>
                    <a:pt x="148858" y="113333"/>
                  </a:lnTo>
                  <a:lnTo>
                    <a:pt x="150958" y="133024"/>
                  </a:lnTo>
                  <a:lnTo>
                    <a:pt x="146822" y="152304"/>
                  </a:lnTo>
                  <a:lnTo>
                    <a:pt x="137185" y="168672"/>
                  </a:lnTo>
                  <a:lnTo>
                    <a:pt x="121984" y="180626"/>
                  </a:lnTo>
                  <a:lnTo>
                    <a:pt x="103529" y="188668"/>
                  </a:lnTo>
                  <a:lnTo>
                    <a:pt x="63497" y="19510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26671" y="136870"/>
              <a:ext cx="184480" cy="119347"/>
            </a:xfrm>
            <a:custGeom>
              <a:avLst/>
              <a:gdLst/>
              <a:ahLst/>
              <a:cxnLst/>
              <a:rect l="0" t="0" r="0" b="0"/>
              <a:pathLst>
                <a:path w="184480" h="119347">
                  <a:moveTo>
                    <a:pt x="121308" y="0"/>
                  </a:moveTo>
                  <a:lnTo>
                    <a:pt x="115242" y="32452"/>
                  </a:lnTo>
                  <a:lnTo>
                    <a:pt x="129027" y="94833"/>
                  </a:lnTo>
                  <a:lnTo>
                    <a:pt x="136723" y="119346"/>
                  </a:lnTo>
                  <a:lnTo>
                    <a:pt x="121533" y="91062"/>
                  </a:lnTo>
                  <a:lnTo>
                    <a:pt x="106200" y="78297"/>
                  </a:lnTo>
                  <a:lnTo>
                    <a:pt x="67761" y="60570"/>
                  </a:lnTo>
                  <a:lnTo>
                    <a:pt x="47207" y="59285"/>
                  </a:lnTo>
                  <a:lnTo>
                    <a:pt x="5415" y="67993"/>
                  </a:lnTo>
                  <a:lnTo>
                    <a:pt x="762" y="72235"/>
                  </a:lnTo>
                  <a:lnTo>
                    <a:pt x="0" y="77402"/>
                  </a:lnTo>
                  <a:lnTo>
                    <a:pt x="1831" y="83187"/>
                  </a:lnTo>
                  <a:lnTo>
                    <a:pt x="7732" y="87043"/>
                  </a:lnTo>
                  <a:lnTo>
                    <a:pt x="26766" y="91328"/>
                  </a:lnTo>
                  <a:lnTo>
                    <a:pt x="77113" y="85674"/>
                  </a:lnTo>
                  <a:lnTo>
                    <a:pt x="140474" y="69918"/>
                  </a:lnTo>
                  <a:lnTo>
                    <a:pt x="184479" y="526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23441" y="95142"/>
              <a:ext cx="209891" cy="220713"/>
            </a:xfrm>
            <a:custGeom>
              <a:avLst/>
              <a:gdLst/>
              <a:ahLst/>
              <a:cxnLst/>
              <a:rect l="0" t="0" r="0" b="0"/>
              <a:pathLst>
                <a:path w="209891" h="220713">
                  <a:moveTo>
                    <a:pt x="56165" y="220712"/>
                  </a:moveTo>
                  <a:lnTo>
                    <a:pt x="47832" y="183234"/>
                  </a:lnTo>
                  <a:lnTo>
                    <a:pt x="37520" y="126566"/>
                  </a:lnTo>
                  <a:lnTo>
                    <a:pt x="20925" y="73394"/>
                  </a:lnTo>
                  <a:lnTo>
                    <a:pt x="0" y="10150"/>
                  </a:lnTo>
                  <a:lnTo>
                    <a:pt x="1174" y="4298"/>
                  </a:lnTo>
                  <a:lnTo>
                    <a:pt x="5467" y="1567"/>
                  </a:lnTo>
                  <a:lnTo>
                    <a:pt x="43161" y="0"/>
                  </a:lnTo>
                  <a:lnTo>
                    <a:pt x="65593" y="6025"/>
                  </a:lnTo>
                  <a:lnTo>
                    <a:pt x="94833" y="22570"/>
                  </a:lnTo>
                  <a:lnTo>
                    <a:pt x="121435" y="39171"/>
                  </a:lnTo>
                  <a:lnTo>
                    <a:pt x="148424" y="54618"/>
                  </a:lnTo>
                  <a:lnTo>
                    <a:pt x="192816" y="97697"/>
                  </a:lnTo>
                  <a:lnTo>
                    <a:pt x="199908" y="107117"/>
                  </a:lnTo>
                  <a:lnTo>
                    <a:pt x="207788" y="130061"/>
                  </a:lnTo>
                  <a:lnTo>
                    <a:pt x="209890" y="142731"/>
                  </a:lnTo>
                  <a:lnTo>
                    <a:pt x="205985" y="163047"/>
                  </a:lnTo>
                  <a:lnTo>
                    <a:pt x="190633" y="187639"/>
                  </a:lnTo>
                  <a:lnTo>
                    <a:pt x="176760" y="201334"/>
                  </a:lnTo>
                  <a:lnTo>
                    <a:pt x="158896" y="211320"/>
                  </a:lnTo>
                  <a:lnTo>
                    <a:pt x="108807" y="2207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00704" y="132328"/>
              <a:ext cx="96493" cy="143827"/>
            </a:xfrm>
            <a:custGeom>
              <a:avLst/>
              <a:gdLst/>
              <a:ahLst/>
              <a:cxnLst/>
              <a:rect l="0" t="0" r="0" b="0"/>
              <a:pathLst>
                <a:path w="96493" h="143827">
                  <a:moveTo>
                    <a:pt x="0" y="88770"/>
                  </a:moveTo>
                  <a:lnTo>
                    <a:pt x="42692" y="85650"/>
                  </a:lnTo>
                  <a:lnTo>
                    <a:pt x="62258" y="79195"/>
                  </a:lnTo>
                  <a:lnTo>
                    <a:pt x="78753" y="68527"/>
                  </a:lnTo>
                  <a:lnTo>
                    <a:pt x="90764" y="52867"/>
                  </a:lnTo>
                  <a:lnTo>
                    <a:pt x="95604" y="43777"/>
                  </a:lnTo>
                  <a:lnTo>
                    <a:pt x="96492" y="34208"/>
                  </a:lnTo>
                  <a:lnTo>
                    <a:pt x="91238" y="14218"/>
                  </a:lnTo>
                  <a:lnTo>
                    <a:pt x="84222" y="7483"/>
                  </a:lnTo>
                  <a:lnTo>
                    <a:pt x="63949" y="0"/>
                  </a:lnTo>
                  <a:lnTo>
                    <a:pt x="54331" y="344"/>
                  </a:lnTo>
                  <a:lnTo>
                    <a:pt x="37405" y="6966"/>
                  </a:lnTo>
                  <a:lnTo>
                    <a:pt x="14723" y="23847"/>
                  </a:lnTo>
                  <a:lnTo>
                    <a:pt x="10985" y="32620"/>
                  </a:lnTo>
                  <a:lnTo>
                    <a:pt x="9952" y="54846"/>
                  </a:lnTo>
                  <a:lnTo>
                    <a:pt x="21906" y="109519"/>
                  </a:lnTo>
                  <a:lnTo>
                    <a:pt x="25132" y="120150"/>
                  </a:lnTo>
                  <a:lnTo>
                    <a:pt x="30793" y="128407"/>
                  </a:lnTo>
                  <a:lnTo>
                    <a:pt x="46441" y="140702"/>
                  </a:lnTo>
                  <a:lnTo>
                    <a:pt x="65094" y="143826"/>
                  </a:lnTo>
                  <a:lnTo>
                    <a:pt x="94757" y="1414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82534" y="168455"/>
              <a:ext cx="91912" cy="105286"/>
            </a:xfrm>
            <a:custGeom>
              <a:avLst/>
              <a:gdLst/>
              <a:ahLst/>
              <a:cxnLst/>
              <a:rect l="0" t="0" r="0" b="0"/>
              <a:pathLst>
                <a:path w="91912" h="105286">
                  <a:moveTo>
                    <a:pt x="70854" y="0"/>
                  </a:moveTo>
                  <a:lnTo>
                    <a:pt x="48497" y="0"/>
                  </a:lnTo>
                  <a:lnTo>
                    <a:pt x="31282" y="6240"/>
                  </a:lnTo>
                  <a:lnTo>
                    <a:pt x="23416" y="11179"/>
                  </a:lnTo>
                  <a:lnTo>
                    <a:pt x="11556" y="26026"/>
                  </a:lnTo>
                  <a:lnTo>
                    <a:pt x="3555" y="45492"/>
                  </a:lnTo>
                  <a:lnTo>
                    <a:pt x="0" y="69742"/>
                  </a:lnTo>
                  <a:lnTo>
                    <a:pt x="2561" y="80420"/>
                  </a:lnTo>
                  <a:lnTo>
                    <a:pt x="14765" y="98524"/>
                  </a:lnTo>
                  <a:lnTo>
                    <a:pt x="24103" y="103117"/>
                  </a:lnTo>
                  <a:lnTo>
                    <a:pt x="66472" y="105204"/>
                  </a:lnTo>
                  <a:lnTo>
                    <a:pt x="91911" y="1052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79730" y="210569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1283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58673" y="8422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85015" y="189074"/>
              <a:ext cx="200043" cy="97792"/>
            </a:xfrm>
            <a:custGeom>
              <a:avLst/>
              <a:gdLst/>
              <a:ahLst/>
              <a:cxnLst/>
              <a:rect l="0" t="0" r="0" b="0"/>
              <a:pathLst>
                <a:path w="200043" h="97792">
                  <a:moveTo>
                    <a:pt x="0" y="42552"/>
                  </a:moveTo>
                  <a:lnTo>
                    <a:pt x="3120" y="85244"/>
                  </a:lnTo>
                  <a:lnTo>
                    <a:pt x="5589" y="95580"/>
                  </a:lnTo>
                  <a:lnTo>
                    <a:pt x="7236" y="97791"/>
                  </a:lnTo>
                  <a:lnTo>
                    <a:pt x="18645" y="44379"/>
                  </a:lnTo>
                  <a:lnTo>
                    <a:pt x="25054" y="22307"/>
                  </a:lnTo>
                  <a:lnTo>
                    <a:pt x="29571" y="17357"/>
                  </a:lnTo>
                  <a:lnTo>
                    <a:pt x="34922" y="16397"/>
                  </a:lnTo>
                  <a:lnTo>
                    <a:pt x="40829" y="18096"/>
                  </a:lnTo>
                  <a:lnTo>
                    <a:pt x="60321" y="31667"/>
                  </a:lnTo>
                  <a:lnTo>
                    <a:pt x="75325" y="56095"/>
                  </a:lnTo>
                  <a:lnTo>
                    <a:pt x="79463" y="58600"/>
                  </a:lnTo>
                  <a:lnTo>
                    <a:pt x="83391" y="56760"/>
                  </a:lnTo>
                  <a:lnTo>
                    <a:pt x="87179" y="52024"/>
                  </a:lnTo>
                  <a:lnTo>
                    <a:pt x="104005" y="14311"/>
                  </a:lnTo>
                  <a:lnTo>
                    <a:pt x="119924" y="1535"/>
                  </a:lnTo>
                  <a:lnTo>
                    <a:pt x="127913" y="0"/>
                  </a:lnTo>
                  <a:lnTo>
                    <a:pt x="135578" y="1316"/>
                  </a:lnTo>
                  <a:lnTo>
                    <a:pt x="143028" y="4533"/>
                  </a:lnTo>
                  <a:lnTo>
                    <a:pt x="164691" y="25828"/>
                  </a:lnTo>
                  <a:lnTo>
                    <a:pt x="193769" y="76803"/>
                  </a:lnTo>
                  <a:lnTo>
                    <a:pt x="200042" y="9519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33886" y="176821"/>
              <a:ext cx="140685" cy="96920"/>
            </a:xfrm>
            <a:custGeom>
              <a:avLst/>
              <a:gdLst/>
              <a:ahLst/>
              <a:cxnLst/>
              <a:rect l="0" t="0" r="0" b="0"/>
              <a:pathLst>
                <a:path w="140685" h="96920">
                  <a:moveTo>
                    <a:pt x="77513" y="44277"/>
                  </a:moveTo>
                  <a:lnTo>
                    <a:pt x="77513" y="21920"/>
                  </a:lnTo>
                  <a:lnTo>
                    <a:pt x="74003" y="14165"/>
                  </a:lnTo>
                  <a:lnTo>
                    <a:pt x="60745" y="2428"/>
                  </a:lnTo>
                  <a:lnTo>
                    <a:pt x="52296" y="0"/>
                  </a:lnTo>
                  <a:lnTo>
                    <a:pt x="33550" y="422"/>
                  </a:lnTo>
                  <a:lnTo>
                    <a:pt x="25977" y="4512"/>
                  </a:lnTo>
                  <a:lnTo>
                    <a:pt x="14444" y="18415"/>
                  </a:lnTo>
                  <a:lnTo>
                    <a:pt x="1374" y="45973"/>
                  </a:lnTo>
                  <a:lnTo>
                    <a:pt x="0" y="66088"/>
                  </a:lnTo>
                  <a:lnTo>
                    <a:pt x="1271" y="76365"/>
                  </a:lnTo>
                  <a:lnTo>
                    <a:pt x="6798" y="82047"/>
                  </a:lnTo>
                  <a:lnTo>
                    <a:pt x="15161" y="84665"/>
                  </a:lnTo>
                  <a:lnTo>
                    <a:pt x="25417" y="85240"/>
                  </a:lnTo>
                  <a:lnTo>
                    <a:pt x="33423" y="82114"/>
                  </a:lnTo>
                  <a:lnTo>
                    <a:pt x="45439" y="69282"/>
                  </a:lnTo>
                  <a:lnTo>
                    <a:pt x="58781" y="42327"/>
                  </a:lnTo>
                  <a:lnTo>
                    <a:pt x="62685" y="39468"/>
                  </a:lnTo>
                  <a:lnTo>
                    <a:pt x="66458" y="41071"/>
                  </a:lnTo>
                  <a:lnTo>
                    <a:pt x="106174" y="83310"/>
                  </a:lnTo>
                  <a:lnTo>
                    <a:pt x="119887" y="90871"/>
                  </a:lnTo>
                  <a:lnTo>
                    <a:pt x="140684" y="9691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37741" y="63170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9877" y="168553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21257" y="105284"/>
              <a:ext cx="116608" cy="168457"/>
            </a:xfrm>
            <a:custGeom>
              <a:avLst/>
              <a:gdLst/>
              <a:ahLst/>
              <a:cxnLst/>
              <a:rect l="0" t="0" r="0" b="0"/>
              <a:pathLst>
                <a:path w="116608" h="168457">
                  <a:moveTo>
                    <a:pt x="42825" y="0"/>
                  </a:moveTo>
                  <a:lnTo>
                    <a:pt x="4452" y="29309"/>
                  </a:lnTo>
                  <a:lnTo>
                    <a:pt x="866" y="37087"/>
                  </a:lnTo>
                  <a:lnTo>
                    <a:pt x="0" y="55088"/>
                  </a:lnTo>
                  <a:lnTo>
                    <a:pt x="3747" y="62462"/>
                  </a:lnTo>
                  <a:lnTo>
                    <a:pt x="17268" y="73774"/>
                  </a:lnTo>
                  <a:lnTo>
                    <a:pt x="73010" y="94305"/>
                  </a:lnTo>
                  <a:lnTo>
                    <a:pt x="93675" y="102745"/>
                  </a:lnTo>
                  <a:lnTo>
                    <a:pt x="110659" y="114295"/>
                  </a:lnTo>
                  <a:lnTo>
                    <a:pt x="114954" y="121820"/>
                  </a:lnTo>
                  <a:lnTo>
                    <a:pt x="116607" y="139540"/>
                  </a:lnTo>
                  <a:lnTo>
                    <a:pt x="110322" y="155995"/>
                  </a:lnTo>
                  <a:lnTo>
                    <a:pt x="105371" y="163658"/>
                  </a:lnTo>
                  <a:lnTo>
                    <a:pt x="98560" y="167597"/>
                  </a:lnTo>
                  <a:lnTo>
                    <a:pt x="42825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4756" y="336911"/>
              <a:ext cx="4421970" cy="105286"/>
            </a:xfrm>
            <a:custGeom>
              <a:avLst/>
              <a:gdLst/>
              <a:ahLst/>
              <a:cxnLst/>
              <a:rect l="0" t="0" r="0" b="0"/>
              <a:pathLst>
                <a:path w="4421970" h="105286">
                  <a:moveTo>
                    <a:pt x="4421969" y="31586"/>
                  </a:moveTo>
                  <a:lnTo>
                    <a:pt x="4373038" y="31586"/>
                  </a:lnTo>
                  <a:lnTo>
                    <a:pt x="4319497" y="25997"/>
                  </a:lnTo>
                  <a:lnTo>
                    <a:pt x="4258315" y="22033"/>
                  </a:lnTo>
                  <a:lnTo>
                    <a:pt x="4207232" y="21347"/>
                  </a:lnTo>
                  <a:lnTo>
                    <a:pt x="4156222" y="21143"/>
                  </a:lnTo>
                  <a:lnTo>
                    <a:pt x="4096471" y="17955"/>
                  </a:lnTo>
                  <a:lnTo>
                    <a:pt x="4039609" y="11996"/>
                  </a:lnTo>
                  <a:lnTo>
                    <a:pt x="3991782" y="10964"/>
                  </a:lnTo>
                  <a:lnTo>
                    <a:pt x="3930455" y="10615"/>
                  </a:lnTo>
                  <a:lnTo>
                    <a:pt x="3881582" y="10554"/>
                  </a:lnTo>
                  <a:lnTo>
                    <a:pt x="3822553" y="10534"/>
                  </a:lnTo>
                  <a:lnTo>
                    <a:pt x="3760243" y="10530"/>
                  </a:lnTo>
                  <a:lnTo>
                    <a:pt x="3698846" y="10529"/>
                  </a:lnTo>
                  <a:lnTo>
                    <a:pt x="3648790" y="9359"/>
                  </a:lnTo>
                  <a:lnTo>
                    <a:pt x="3598084" y="3293"/>
                  </a:lnTo>
                  <a:lnTo>
                    <a:pt x="3535316" y="651"/>
                  </a:lnTo>
                  <a:lnTo>
                    <a:pt x="3472528" y="129"/>
                  </a:lnTo>
                  <a:lnTo>
                    <a:pt x="3423675" y="39"/>
                  </a:lnTo>
                  <a:lnTo>
                    <a:pt x="3372156" y="12"/>
                  </a:lnTo>
                  <a:lnTo>
                    <a:pt x="3309581" y="3"/>
                  </a:lnTo>
                  <a:lnTo>
                    <a:pt x="3260491" y="1"/>
                  </a:lnTo>
                  <a:lnTo>
                    <a:pt x="3198270" y="1"/>
                  </a:lnTo>
                  <a:lnTo>
                    <a:pt x="3147312" y="0"/>
                  </a:lnTo>
                  <a:lnTo>
                    <a:pt x="3095168" y="0"/>
                  </a:lnTo>
                  <a:lnTo>
                    <a:pt x="3042674" y="0"/>
                  </a:lnTo>
                  <a:lnTo>
                    <a:pt x="2993195" y="0"/>
                  </a:lnTo>
                  <a:lnTo>
                    <a:pt x="2945779" y="0"/>
                  </a:lnTo>
                  <a:lnTo>
                    <a:pt x="2891565" y="0"/>
                  </a:lnTo>
                  <a:lnTo>
                    <a:pt x="2834168" y="0"/>
                  </a:lnTo>
                  <a:lnTo>
                    <a:pt x="2783236" y="0"/>
                  </a:lnTo>
                  <a:lnTo>
                    <a:pt x="2735390" y="0"/>
                  </a:lnTo>
                  <a:lnTo>
                    <a:pt x="2684168" y="0"/>
                  </a:lnTo>
                  <a:lnTo>
                    <a:pt x="2631947" y="0"/>
                  </a:lnTo>
                  <a:lnTo>
                    <a:pt x="2579429" y="0"/>
                  </a:lnTo>
                  <a:lnTo>
                    <a:pt x="2526824" y="0"/>
                  </a:lnTo>
                  <a:lnTo>
                    <a:pt x="2477312" y="3120"/>
                  </a:lnTo>
                  <a:lnTo>
                    <a:pt x="2429886" y="8334"/>
                  </a:lnTo>
                  <a:lnTo>
                    <a:pt x="2378790" y="9878"/>
                  </a:lnTo>
                  <a:lnTo>
                    <a:pt x="2323486" y="10336"/>
                  </a:lnTo>
                  <a:lnTo>
                    <a:pt x="2265765" y="10472"/>
                  </a:lnTo>
                  <a:lnTo>
                    <a:pt x="2214737" y="13632"/>
                  </a:lnTo>
                  <a:lnTo>
                    <a:pt x="2166863" y="18857"/>
                  </a:lnTo>
                  <a:lnTo>
                    <a:pt x="2115633" y="20406"/>
                  </a:lnTo>
                  <a:lnTo>
                    <a:pt x="2057099" y="26518"/>
                  </a:lnTo>
                  <a:lnTo>
                    <a:pt x="2005902" y="30084"/>
                  </a:lnTo>
                  <a:lnTo>
                    <a:pt x="1951868" y="31141"/>
                  </a:lnTo>
                  <a:lnTo>
                    <a:pt x="1898813" y="31454"/>
                  </a:lnTo>
                  <a:lnTo>
                    <a:pt x="1846048" y="31547"/>
                  </a:lnTo>
                  <a:lnTo>
                    <a:pt x="1793369" y="37164"/>
                  </a:lnTo>
                  <a:lnTo>
                    <a:pt x="1740716" y="40648"/>
                  </a:lnTo>
                  <a:lnTo>
                    <a:pt x="1682481" y="41680"/>
                  </a:lnTo>
                  <a:lnTo>
                    <a:pt x="1626362" y="41986"/>
                  </a:lnTo>
                  <a:lnTo>
                    <a:pt x="1572689" y="47665"/>
                  </a:lnTo>
                  <a:lnTo>
                    <a:pt x="1519742" y="51168"/>
                  </a:lnTo>
                  <a:lnTo>
                    <a:pt x="1467009" y="52206"/>
                  </a:lnTo>
                  <a:lnTo>
                    <a:pt x="1408750" y="58103"/>
                  </a:lnTo>
                  <a:lnTo>
                    <a:pt x="1352624" y="61670"/>
                  </a:lnTo>
                  <a:lnTo>
                    <a:pt x="1298949" y="62726"/>
                  </a:lnTo>
                  <a:lnTo>
                    <a:pt x="1246001" y="63040"/>
                  </a:lnTo>
                  <a:lnTo>
                    <a:pt x="1187679" y="63132"/>
                  </a:lnTo>
                  <a:lnTo>
                    <a:pt x="1131534" y="63160"/>
                  </a:lnTo>
                  <a:lnTo>
                    <a:pt x="1072264" y="68757"/>
                  </a:lnTo>
                  <a:lnTo>
                    <a:pt x="1012231" y="65488"/>
                  </a:lnTo>
                  <a:lnTo>
                    <a:pt x="963476" y="63858"/>
                  </a:lnTo>
                  <a:lnTo>
                    <a:pt x="910815" y="63375"/>
                  </a:lnTo>
                  <a:lnTo>
                    <a:pt x="852448" y="63232"/>
                  </a:lnTo>
                  <a:lnTo>
                    <a:pt x="796420" y="63189"/>
                  </a:lnTo>
                  <a:lnTo>
                    <a:pt x="735885" y="63177"/>
                  </a:lnTo>
                  <a:lnTo>
                    <a:pt x="674665" y="63173"/>
                  </a:lnTo>
                  <a:lnTo>
                    <a:pt x="618961" y="63172"/>
                  </a:lnTo>
                  <a:lnTo>
                    <a:pt x="564241" y="63172"/>
                  </a:lnTo>
                  <a:lnTo>
                    <a:pt x="504095" y="63171"/>
                  </a:lnTo>
                  <a:lnTo>
                    <a:pt x="442989" y="63171"/>
                  </a:lnTo>
                  <a:lnTo>
                    <a:pt x="388489" y="64341"/>
                  </a:lnTo>
                  <a:lnTo>
                    <a:pt x="339846" y="70407"/>
                  </a:lnTo>
                  <a:lnTo>
                    <a:pt x="283189" y="73894"/>
                  </a:lnTo>
                  <a:lnTo>
                    <a:pt x="228837" y="80646"/>
                  </a:lnTo>
                  <a:lnTo>
                    <a:pt x="176858" y="84337"/>
                  </a:lnTo>
                  <a:lnTo>
                    <a:pt x="113660" y="92352"/>
                  </a:lnTo>
                  <a:lnTo>
                    <a:pt x="56377" y="9987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116227" y="638350"/>
            <a:ext cx="5706447" cy="402570"/>
            <a:chOff x="2116227" y="638350"/>
            <a:chExt cx="5706447" cy="402570"/>
          </a:xfrm>
        </p:grpSpPr>
        <p:sp>
          <p:nvSpPr>
            <p:cNvPr id="30" name="Freeform 29"/>
            <p:cNvSpPr/>
            <p:nvPr/>
          </p:nvSpPr>
          <p:spPr>
            <a:xfrm>
              <a:off x="2116227" y="836690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1" y="0"/>
                  </a:lnTo>
                  <a:lnTo>
                    <a:pt x="49870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26798" y="695604"/>
              <a:ext cx="200042" cy="315132"/>
            </a:xfrm>
            <a:custGeom>
              <a:avLst/>
              <a:gdLst/>
              <a:ahLst/>
              <a:cxnLst/>
              <a:rect l="0" t="0" r="0" b="0"/>
              <a:pathLst>
                <a:path w="200042" h="315132">
                  <a:moveTo>
                    <a:pt x="0" y="315131"/>
                  </a:moveTo>
                  <a:lnTo>
                    <a:pt x="11452" y="266200"/>
                  </a:lnTo>
                  <a:lnTo>
                    <a:pt x="24749" y="207070"/>
                  </a:lnTo>
                  <a:lnTo>
                    <a:pt x="31404" y="151500"/>
                  </a:lnTo>
                  <a:lnTo>
                    <a:pt x="46061" y="89079"/>
                  </a:lnTo>
                  <a:lnTo>
                    <a:pt x="59747" y="34086"/>
                  </a:lnTo>
                  <a:lnTo>
                    <a:pt x="66718" y="6169"/>
                  </a:lnTo>
                  <a:lnTo>
                    <a:pt x="71385" y="362"/>
                  </a:lnTo>
                  <a:lnTo>
                    <a:pt x="76836" y="0"/>
                  </a:lnTo>
                  <a:lnTo>
                    <a:pt x="82809" y="3268"/>
                  </a:lnTo>
                  <a:lnTo>
                    <a:pt x="92566" y="19378"/>
                  </a:lnTo>
                  <a:lnTo>
                    <a:pt x="110845" y="81255"/>
                  </a:lnTo>
                  <a:lnTo>
                    <a:pt x="121071" y="136396"/>
                  </a:lnTo>
                  <a:lnTo>
                    <a:pt x="144928" y="192348"/>
                  </a:lnTo>
                  <a:lnTo>
                    <a:pt x="170787" y="251042"/>
                  </a:lnTo>
                  <a:lnTo>
                    <a:pt x="200041" y="30460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79440" y="91597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19469" y="689269"/>
              <a:ext cx="102169" cy="321467"/>
            </a:xfrm>
            <a:custGeom>
              <a:avLst/>
              <a:gdLst/>
              <a:ahLst/>
              <a:cxnLst/>
              <a:rect l="0" t="0" r="0" b="0"/>
              <a:pathLst>
                <a:path w="102169" h="321467">
                  <a:moveTo>
                    <a:pt x="60054" y="321466"/>
                  </a:moveTo>
                  <a:lnTo>
                    <a:pt x="42096" y="258016"/>
                  </a:lnTo>
                  <a:lnTo>
                    <a:pt x="28387" y="199922"/>
                  </a:lnTo>
                  <a:lnTo>
                    <a:pt x="14414" y="148369"/>
                  </a:lnTo>
                  <a:lnTo>
                    <a:pt x="0" y="87495"/>
                  </a:lnTo>
                  <a:lnTo>
                    <a:pt x="926" y="50150"/>
                  </a:lnTo>
                  <a:lnTo>
                    <a:pt x="6869" y="28916"/>
                  </a:lnTo>
                  <a:lnTo>
                    <a:pt x="17309" y="11680"/>
                  </a:lnTo>
                  <a:lnTo>
                    <a:pt x="25708" y="6147"/>
                  </a:lnTo>
                  <a:lnTo>
                    <a:pt x="47519" y="0"/>
                  </a:lnTo>
                  <a:lnTo>
                    <a:pt x="80516" y="2129"/>
                  </a:lnTo>
                  <a:lnTo>
                    <a:pt x="92545" y="7183"/>
                  </a:lnTo>
                  <a:lnTo>
                    <a:pt x="102168" y="161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05823" y="85280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1826" y="16788"/>
                  </a:lnTo>
                  <a:lnTo>
                    <a:pt x="3353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16393" y="842279"/>
              <a:ext cx="73701" cy="149997"/>
            </a:xfrm>
            <a:custGeom>
              <a:avLst/>
              <a:gdLst/>
              <a:ahLst/>
              <a:cxnLst/>
              <a:rect l="0" t="0" r="0" b="0"/>
              <a:pathLst>
                <a:path w="73701" h="149997">
                  <a:moveTo>
                    <a:pt x="0" y="94757"/>
                  </a:moveTo>
                  <a:lnTo>
                    <a:pt x="15619" y="149996"/>
                  </a:lnTo>
                  <a:lnTo>
                    <a:pt x="2596" y="90659"/>
                  </a:lnTo>
                  <a:lnTo>
                    <a:pt x="3889" y="54548"/>
                  </a:lnTo>
                  <a:lnTo>
                    <a:pt x="6103" y="43385"/>
                  </a:lnTo>
                  <a:lnTo>
                    <a:pt x="17920" y="24742"/>
                  </a:lnTo>
                  <a:lnTo>
                    <a:pt x="25985" y="16494"/>
                  </a:lnTo>
                  <a:lnTo>
                    <a:pt x="44305" y="733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68096" y="871787"/>
              <a:ext cx="185210" cy="117997"/>
            </a:xfrm>
            <a:custGeom>
              <a:avLst/>
              <a:gdLst/>
              <a:ahLst/>
              <a:cxnLst/>
              <a:rect l="0" t="0" r="0" b="0"/>
              <a:pathLst>
                <a:path w="185210" h="117997">
                  <a:moveTo>
                    <a:pt x="111510" y="54720"/>
                  </a:moveTo>
                  <a:lnTo>
                    <a:pt x="101935" y="30674"/>
                  </a:lnTo>
                  <a:lnTo>
                    <a:pt x="91266" y="16347"/>
                  </a:lnTo>
                  <a:lnTo>
                    <a:pt x="66517" y="717"/>
                  </a:lnTo>
                  <a:lnTo>
                    <a:pt x="56948" y="0"/>
                  </a:lnTo>
                  <a:lnTo>
                    <a:pt x="36957" y="5444"/>
                  </a:lnTo>
                  <a:lnTo>
                    <a:pt x="11561" y="21663"/>
                  </a:lnTo>
                  <a:lnTo>
                    <a:pt x="2748" y="40808"/>
                  </a:lnTo>
                  <a:lnTo>
                    <a:pt x="0" y="63745"/>
                  </a:lnTo>
                  <a:lnTo>
                    <a:pt x="2678" y="85637"/>
                  </a:lnTo>
                  <a:lnTo>
                    <a:pt x="10888" y="103946"/>
                  </a:lnTo>
                  <a:lnTo>
                    <a:pt x="16353" y="112104"/>
                  </a:lnTo>
                  <a:lnTo>
                    <a:pt x="23505" y="116373"/>
                  </a:lnTo>
                  <a:lnTo>
                    <a:pt x="40811" y="117996"/>
                  </a:lnTo>
                  <a:lnTo>
                    <a:pt x="57081" y="111699"/>
                  </a:lnTo>
                  <a:lnTo>
                    <a:pt x="64696" y="106744"/>
                  </a:lnTo>
                  <a:lnTo>
                    <a:pt x="76276" y="91880"/>
                  </a:lnTo>
                  <a:lnTo>
                    <a:pt x="93242" y="53742"/>
                  </a:lnTo>
                  <a:lnTo>
                    <a:pt x="96991" y="50558"/>
                  </a:lnTo>
                  <a:lnTo>
                    <a:pt x="100661" y="51946"/>
                  </a:lnTo>
                  <a:lnTo>
                    <a:pt x="140183" y="102844"/>
                  </a:lnTo>
                  <a:lnTo>
                    <a:pt x="157009" y="111203"/>
                  </a:lnTo>
                  <a:lnTo>
                    <a:pt x="185209" y="11789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05316" y="863336"/>
              <a:ext cx="116446" cy="118294"/>
            </a:xfrm>
            <a:custGeom>
              <a:avLst/>
              <a:gdLst/>
              <a:ahLst/>
              <a:cxnLst/>
              <a:rect l="0" t="0" r="0" b="0"/>
              <a:pathLst>
                <a:path w="116446" h="118294">
                  <a:moveTo>
                    <a:pt x="74331" y="0"/>
                  </a:moveTo>
                  <a:lnTo>
                    <a:pt x="51975" y="0"/>
                  </a:lnTo>
                  <a:lnTo>
                    <a:pt x="34759" y="6239"/>
                  </a:lnTo>
                  <a:lnTo>
                    <a:pt x="19309" y="17981"/>
                  </a:lnTo>
                  <a:lnTo>
                    <a:pt x="4643" y="34898"/>
                  </a:lnTo>
                  <a:lnTo>
                    <a:pt x="967" y="44322"/>
                  </a:lnTo>
                  <a:lnTo>
                    <a:pt x="0" y="64153"/>
                  </a:lnTo>
                  <a:lnTo>
                    <a:pt x="11623" y="95048"/>
                  </a:lnTo>
                  <a:lnTo>
                    <a:pt x="26574" y="109704"/>
                  </a:lnTo>
                  <a:lnTo>
                    <a:pt x="35474" y="115250"/>
                  </a:lnTo>
                  <a:lnTo>
                    <a:pt x="54722" y="118293"/>
                  </a:lnTo>
                  <a:lnTo>
                    <a:pt x="116445" y="1052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69160" y="705409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9756"/>
                  </a:lnTo>
                  <a:lnTo>
                    <a:pt x="20962" y="217257"/>
                  </a:lnTo>
                  <a:lnTo>
                    <a:pt x="29141" y="264317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16518" y="821222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168456" y="0"/>
                  </a:moveTo>
                  <a:lnTo>
                    <a:pt x="125764" y="3120"/>
                  </a:lnTo>
                  <a:lnTo>
                    <a:pt x="72935" y="9065"/>
                  </a:lnTo>
                  <a:lnTo>
                    <a:pt x="18053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11316" y="84227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21844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91764" y="797392"/>
              <a:ext cx="143753" cy="142747"/>
            </a:xfrm>
            <a:custGeom>
              <a:avLst/>
              <a:gdLst/>
              <a:ahLst/>
              <a:cxnLst/>
              <a:rect l="0" t="0" r="0" b="0"/>
              <a:pathLst>
                <a:path w="143753" h="142747">
                  <a:moveTo>
                    <a:pt x="98536" y="13302"/>
                  </a:moveTo>
                  <a:lnTo>
                    <a:pt x="87358" y="2123"/>
                  </a:lnTo>
                  <a:lnTo>
                    <a:pt x="80555" y="0"/>
                  </a:lnTo>
                  <a:lnTo>
                    <a:pt x="63639" y="761"/>
                  </a:lnTo>
                  <a:lnTo>
                    <a:pt x="34384" y="13355"/>
                  </a:lnTo>
                  <a:lnTo>
                    <a:pt x="20111" y="28533"/>
                  </a:lnTo>
                  <a:lnTo>
                    <a:pt x="1416" y="66873"/>
                  </a:lnTo>
                  <a:lnTo>
                    <a:pt x="0" y="87414"/>
                  </a:lnTo>
                  <a:lnTo>
                    <a:pt x="4439" y="107072"/>
                  </a:lnTo>
                  <a:lnTo>
                    <a:pt x="14211" y="123608"/>
                  </a:lnTo>
                  <a:lnTo>
                    <a:pt x="29473" y="135636"/>
                  </a:lnTo>
                  <a:lnTo>
                    <a:pt x="38456" y="140482"/>
                  </a:lnTo>
                  <a:lnTo>
                    <a:pt x="57796" y="142746"/>
                  </a:lnTo>
                  <a:lnTo>
                    <a:pt x="98808" y="134667"/>
                  </a:lnTo>
                  <a:lnTo>
                    <a:pt x="124613" y="119582"/>
                  </a:lnTo>
                  <a:lnTo>
                    <a:pt x="136642" y="103821"/>
                  </a:lnTo>
                  <a:lnTo>
                    <a:pt x="141488" y="94705"/>
                  </a:lnTo>
                  <a:lnTo>
                    <a:pt x="143752" y="75217"/>
                  </a:lnTo>
                  <a:lnTo>
                    <a:pt x="139689" y="54858"/>
                  </a:lnTo>
                  <a:lnTo>
                    <a:pt x="119593" y="1330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64000" y="810499"/>
              <a:ext cx="147400" cy="126538"/>
            </a:xfrm>
            <a:custGeom>
              <a:avLst/>
              <a:gdLst/>
              <a:ahLst/>
              <a:cxnLst/>
              <a:rect l="0" t="0" r="0" b="0"/>
              <a:pathLst>
                <a:path w="147400" h="126538">
                  <a:moveTo>
                    <a:pt x="0" y="31780"/>
                  </a:moveTo>
                  <a:lnTo>
                    <a:pt x="23719" y="75743"/>
                  </a:lnTo>
                  <a:lnTo>
                    <a:pt x="29254" y="111617"/>
                  </a:lnTo>
                  <a:lnTo>
                    <a:pt x="28862" y="116590"/>
                  </a:lnTo>
                  <a:lnTo>
                    <a:pt x="27430" y="116396"/>
                  </a:lnTo>
                  <a:lnTo>
                    <a:pt x="16726" y="90869"/>
                  </a:lnTo>
                  <a:lnTo>
                    <a:pt x="16403" y="72080"/>
                  </a:lnTo>
                  <a:lnTo>
                    <a:pt x="25727" y="31422"/>
                  </a:lnTo>
                  <a:lnTo>
                    <a:pt x="41028" y="5678"/>
                  </a:lnTo>
                  <a:lnTo>
                    <a:pt x="48409" y="1510"/>
                  </a:lnTo>
                  <a:lnTo>
                    <a:pt x="65968" y="0"/>
                  </a:lnTo>
                  <a:lnTo>
                    <a:pt x="74395" y="3574"/>
                  </a:lnTo>
                  <a:lnTo>
                    <a:pt x="111933" y="38551"/>
                  </a:lnTo>
                  <a:lnTo>
                    <a:pt x="131901" y="75232"/>
                  </a:lnTo>
                  <a:lnTo>
                    <a:pt x="147399" y="12653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94846" y="810694"/>
              <a:ext cx="6066" cy="115814"/>
            </a:xfrm>
            <a:custGeom>
              <a:avLst/>
              <a:gdLst/>
              <a:ahLst/>
              <a:cxnLst/>
              <a:rect l="0" t="0" r="0" b="0"/>
              <a:pathLst>
                <a:path w="6066" h="115814">
                  <a:moveTo>
                    <a:pt x="6065" y="0"/>
                  </a:moveTo>
                  <a:lnTo>
                    <a:pt x="2946" y="42692"/>
                  </a:lnTo>
                  <a:lnTo>
                    <a:pt x="0" y="64597"/>
                  </a:lnTo>
                  <a:lnTo>
                    <a:pt x="6065" y="11581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90383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01346" y="794576"/>
              <a:ext cx="118170" cy="136730"/>
            </a:xfrm>
            <a:custGeom>
              <a:avLst/>
              <a:gdLst/>
              <a:ahLst/>
              <a:cxnLst/>
              <a:rect l="0" t="0" r="0" b="0"/>
              <a:pathLst>
                <a:path w="118170" h="136730">
                  <a:moveTo>
                    <a:pt x="68021" y="5589"/>
                  </a:moveTo>
                  <a:lnTo>
                    <a:pt x="51254" y="0"/>
                  </a:lnTo>
                  <a:lnTo>
                    <a:pt x="43975" y="693"/>
                  </a:lnTo>
                  <a:lnTo>
                    <a:pt x="2839" y="24803"/>
                  </a:lnTo>
                  <a:lnTo>
                    <a:pt x="0" y="30097"/>
                  </a:lnTo>
                  <a:lnTo>
                    <a:pt x="1617" y="34796"/>
                  </a:lnTo>
                  <a:lnTo>
                    <a:pt x="12772" y="43136"/>
                  </a:lnTo>
                  <a:lnTo>
                    <a:pt x="68717" y="65158"/>
                  </a:lnTo>
                  <a:lnTo>
                    <a:pt x="89388" y="72229"/>
                  </a:lnTo>
                  <a:lnTo>
                    <a:pt x="107153" y="85510"/>
                  </a:lnTo>
                  <a:lnTo>
                    <a:pt x="115166" y="93965"/>
                  </a:lnTo>
                  <a:lnTo>
                    <a:pt x="118169" y="103111"/>
                  </a:lnTo>
                  <a:lnTo>
                    <a:pt x="115266" y="122632"/>
                  </a:lnTo>
                  <a:lnTo>
                    <a:pt x="108876" y="129241"/>
                  </a:lnTo>
                  <a:lnTo>
                    <a:pt x="89299" y="136585"/>
                  </a:lnTo>
                  <a:lnTo>
                    <a:pt x="68119" y="136729"/>
                  </a:lnTo>
                  <a:lnTo>
                    <a:pt x="49348" y="132894"/>
                  </a:lnTo>
                  <a:lnTo>
                    <a:pt x="25907" y="12140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30178" y="817960"/>
              <a:ext cx="186673" cy="118850"/>
            </a:xfrm>
            <a:custGeom>
              <a:avLst/>
              <a:gdLst/>
              <a:ahLst/>
              <a:cxnLst/>
              <a:rect l="0" t="0" r="0" b="0"/>
              <a:pathLst>
                <a:path w="186673" h="118850">
                  <a:moveTo>
                    <a:pt x="102443" y="34848"/>
                  </a:moveTo>
                  <a:lnTo>
                    <a:pt x="96854" y="18080"/>
                  </a:lnTo>
                  <a:lnTo>
                    <a:pt x="84751" y="6729"/>
                  </a:lnTo>
                  <a:lnTo>
                    <a:pt x="76611" y="2064"/>
                  </a:lnTo>
                  <a:lnTo>
                    <a:pt x="58207" y="0"/>
                  </a:lnTo>
                  <a:lnTo>
                    <a:pt x="48386" y="1087"/>
                  </a:lnTo>
                  <a:lnTo>
                    <a:pt x="31235" y="11654"/>
                  </a:lnTo>
                  <a:lnTo>
                    <a:pt x="16983" y="28049"/>
                  </a:lnTo>
                  <a:lnTo>
                    <a:pt x="6749" y="47034"/>
                  </a:lnTo>
                  <a:lnTo>
                    <a:pt x="0" y="83042"/>
                  </a:lnTo>
                  <a:lnTo>
                    <a:pt x="2562" y="93884"/>
                  </a:lnTo>
                  <a:lnTo>
                    <a:pt x="14768" y="112169"/>
                  </a:lnTo>
                  <a:lnTo>
                    <a:pt x="22936" y="116811"/>
                  </a:lnTo>
                  <a:lnTo>
                    <a:pt x="41370" y="118849"/>
                  </a:lnTo>
                  <a:lnTo>
                    <a:pt x="58142" y="112736"/>
                  </a:lnTo>
                  <a:lnTo>
                    <a:pt x="87973" y="89747"/>
                  </a:lnTo>
                  <a:lnTo>
                    <a:pt x="103745" y="63982"/>
                  </a:lnTo>
                  <a:lnTo>
                    <a:pt x="107990" y="61290"/>
                  </a:lnTo>
                  <a:lnTo>
                    <a:pt x="111990" y="63004"/>
                  </a:lnTo>
                  <a:lnTo>
                    <a:pt x="132406" y="85383"/>
                  </a:lnTo>
                  <a:lnTo>
                    <a:pt x="157725" y="99864"/>
                  </a:lnTo>
                  <a:lnTo>
                    <a:pt x="186672" y="10854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16850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86623" y="638350"/>
              <a:ext cx="128039" cy="298499"/>
            </a:xfrm>
            <a:custGeom>
              <a:avLst/>
              <a:gdLst/>
              <a:ahLst/>
              <a:cxnLst/>
              <a:rect l="0" t="0" r="0" b="0"/>
              <a:pathLst>
                <a:path w="128039" h="298499">
                  <a:moveTo>
                    <a:pt x="98724" y="214458"/>
                  </a:moveTo>
                  <a:lnTo>
                    <a:pt x="78481" y="170495"/>
                  </a:lnTo>
                  <a:lnTo>
                    <a:pt x="71190" y="166432"/>
                  </a:lnTo>
                  <a:lnTo>
                    <a:pt x="62821" y="166063"/>
                  </a:lnTo>
                  <a:lnTo>
                    <a:pt x="45332" y="171892"/>
                  </a:lnTo>
                  <a:lnTo>
                    <a:pt x="29761" y="182282"/>
                  </a:lnTo>
                  <a:lnTo>
                    <a:pt x="18161" y="197818"/>
                  </a:lnTo>
                  <a:lnTo>
                    <a:pt x="1182" y="236387"/>
                  </a:lnTo>
                  <a:lnTo>
                    <a:pt x="0" y="260079"/>
                  </a:lnTo>
                  <a:lnTo>
                    <a:pt x="1322" y="272948"/>
                  </a:lnTo>
                  <a:lnTo>
                    <a:pt x="5714" y="282697"/>
                  </a:lnTo>
                  <a:lnTo>
                    <a:pt x="19952" y="296649"/>
                  </a:lnTo>
                  <a:lnTo>
                    <a:pt x="28661" y="298498"/>
                  </a:lnTo>
                  <a:lnTo>
                    <a:pt x="47698" y="294313"/>
                  </a:lnTo>
                  <a:lnTo>
                    <a:pt x="72557" y="278803"/>
                  </a:lnTo>
                  <a:lnTo>
                    <a:pt x="84365" y="262943"/>
                  </a:lnTo>
                  <a:lnTo>
                    <a:pt x="105238" y="205505"/>
                  </a:lnTo>
                  <a:lnTo>
                    <a:pt x="116562" y="150905"/>
                  </a:lnTo>
                  <a:lnTo>
                    <a:pt x="124734" y="95059"/>
                  </a:lnTo>
                  <a:lnTo>
                    <a:pt x="128038" y="32902"/>
                  </a:lnTo>
                  <a:lnTo>
                    <a:pt x="124231" y="7424"/>
                  </a:lnTo>
                  <a:lnTo>
                    <a:pt x="120408" y="1566"/>
                  </a:lnTo>
                  <a:lnTo>
                    <a:pt x="115520" y="0"/>
                  </a:lnTo>
                  <a:lnTo>
                    <a:pt x="109921" y="1296"/>
                  </a:lnTo>
                  <a:lnTo>
                    <a:pt x="106189" y="8009"/>
                  </a:lnTo>
                  <a:lnTo>
                    <a:pt x="99707" y="71342"/>
                  </a:lnTo>
                  <a:lnTo>
                    <a:pt x="98918" y="126873"/>
                  </a:lnTo>
                  <a:lnTo>
                    <a:pt x="98762" y="182903"/>
                  </a:lnTo>
                  <a:lnTo>
                    <a:pt x="104320" y="233441"/>
                  </a:lnTo>
                  <a:lnTo>
                    <a:pt x="119781" y="2776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83225" y="821222"/>
              <a:ext cx="17936" cy="94758"/>
            </a:xfrm>
            <a:custGeom>
              <a:avLst/>
              <a:gdLst/>
              <a:ahLst/>
              <a:cxnLst/>
              <a:rect l="0" t="0" r="0" b="0"/>
              <a:pathLst>
                <a:path w="17936" h="94758">
                  <a:moveTo>
                    <a:pt x="17935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7407" y="947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90632" y="73699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53802" y="800165"/>
              <a:ext cx="94758" cy="121289"/>
            </a:xfrm>
            <a:custGeom>
              <a:avLst/>
              <a:gdLst/>
              <a:ahLst/>
              <a:cxnLst/>
              <a:rect l="0" t="0" r="0" b="0"/>
              <a:pathLst>
                <a:path w="94758" h="121289">
                  <a:moveTo>
                    <a:pt x="0" y="0"/>
                  </a:moveTo>
                  <a:lnTo>
                    <a:pt x="0" y="22357"/>
                  </a:lnTo>
                  <a:lnTo>
                    <a:pt x="23720" y="84342"/>
                  </a:lnTo>
                  <a:lnTo>
                    <a:pt x="40434" y="115848"/>
                  </a:lnTo>
                  <a:lnTo>
                    <a:pt x="46843" y="120516"/>
                  </a:lnTo>
                  <a:lnTo>
                    <a:pt x="53456" y="121288"/>
                  </a:lnTo>
                  <a:lnTo>
                    <a:pt x="60204" y="119463"/>
                  </a:lnTo>
                  <a:lnTo>
                    <a:pt x="65872" y="114737"/>
                  </a:lnTo>
                  <a:lnTo>
                    <a:pt x="75290" y="100128"/>
                  </a:lnTo>
                  <a:lnTo>
                    <a:pt x="91385" y="49869"/>
                  </a:lnTo>
                  <a:lnTo>
                    <a:pt x="94757" y="3158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11730" y="81069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90673" y="736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73925" y="784048"/>
              <a:ext cx="119262" cy="152989"/>
            </a:xfrm>
            <a:custGeom>
              <a:avLst/>
              <a:gdLst/>
              <a:ahLst/>
              <a:cxnLst/>
              <a:rect l="0" t="0" r="0" b="0"/>
              <a:pathLst>
                <a:path w="119262" h="152989">
                  <a:moveTo>
                    <a:pt x="85204" y="5589"/>
                  </a:moveTo>
                  <a:lnTo>
                    <a:pt x="68436" y="0"/>
                  </a:lnTo>
                  <a:lnTo>
                    <a:pt x="50845" y="375"/>
                  </a:lnTo>
                  <a:lnTo>
                    <a:pt x="32498" y="5611"/>
                  </a:lnTo>
                  <a:lnTo>
                    <a:pt x="16546" y="15737"/>
                  </a:lnTo>
                  <a:lnTo>
                    <a:pt x="4776" y="31156"/>
                  </a:lnTo>
                  <a:lnTo>
                    <a:pt x="0" y="40181"/>
                  </a:lnTo>
                  <a:lnTo>
                    <a:pt x="325" y="47368"/>
                  </a:lnTo>
                  <a:lnTo>
                    <a:pt x="4051" y="53329"/>
                  </a:lnTo>
                  <a:lnTo>
                    <a:pt x="10045" y="58472"/>
                  </a:lnTo>
                  <a:lnTo>
                    <a:pt x="17551" y="60732"/>
                  </a:lnTo>
                  <a:lnTo>
                    <a:pt x="75206" y="67010"/>
                  </a:lnTo>
                  <a:lnTo>
                    <a:pt x="95968" y="73052"/>
                  </a:lnTo>
                  <a:lnTo>
                    <a:pt x="104078" y="78640"/>
                  </a:lnTo>
                  <a:lnTo>
                    <a:pt x="116209" y="94208"/>
                  </a:lnTo>
                  <a:lnTo>
                    <a:pt x="119261" y="112825"/>
                  </a:lnTo>
                  <a:lnTo>
                    <a:pt x="118437" y="122703"/>
                  </a:lnTo>
                  <a:lnTo>
                    <a:pt x="114378" y="130459"/>
                  </a:lnTo>
                  <a:lnTo>
                    <a:pt x="100510" y="142195"/>
                  </a:lnTo>
                  <a:lnTo>
                    <a:pt x="85768" y="148191"/>
                  </a:lnTo>
                  <a:lnTo>
                    <a:pt x="64147" y="15298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53886" y="842279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0"/>
                  </a:moveTo>
                  <a:lnTo>
                    <a:pt x="3119" y="42692"/>
                  </a:lnTo>
                  <a:lnTo>
                    <a:pt x="10528" y="73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64414" y="747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32247" y="831751"/>
              <a:ext cx="91898" cy="106808"/>
            </a:xfrm>
            <a:custGeom>
              <a:avLst/>
              <a:gdLst/>
              <a:ahLst/>
              <a:cxnLst/>
              <a:rect l="0" t="0" r="0" b="0"/>
              <a:pathLst>
                <a:path w="91898" h="106808">
                  <a:moveTo>
                    <a:pt x="58509" y="0"/>
                  </a:moveTo>
                  <a:lnTo>
                    <a:pt x="36153" y="0"/>
                  </a:lnTo>
                  <a:lnTo>
                    <a:pt x="18938" y="6239"/>
                  </a:lnTo>
                  <a:lnTo>
                    <a:pt x="11071" y="11178"/>
                  </a:lnTo>
                  <a:lnTo>
                    <a:pt x="5827" y="20320"/>
                  </a:lnTo>
                  <a:lnTo>
                    <a:pt x="0" y="46076"/>
                  </a:lnTo>
                  <a:lnTo>
                    <a:pt x="2309" y="82282"/>
                  </a:lnTo>
                  <a:lnTo>
                    <a:pt x="7004" y="91120"/>
                  </a:lnTo>
                  <a:lnTo>
                    <a:pt x="21580" y="104058"/>
                  </a:lnTo>
                  <a:lnTo>
                    <a:pt x="30380" y="106807"/>
                  </a:lnTo>
                  <a:lnTo>
                    <a:pt x="49517" y="106741"/>
                  </a:lnTo>
                  <a:lnTo>
                    <a:pt x="66600" y="96574"/>
                  </a:lnTo>
                  <a:lnTo>
                    <a:pt x="80822" y="80356"/>
                  </a:lnTo>
                  <a:lnTo>
                    <a:pt x="91043" y="61450"/>
                  </a:lnTo>
                  <a:lnTo>
                    <a:pt x="91897" y="51495"/>
                  </a:lnTo>
                  <a:lnTo>
                    <a:pt x="86606" y="31075"/>
                  </a:lnTo>
                  <a:lnTo>
                    <a:pt x="69038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53927" y="809894"/>
              <a:ext cx="147400" cy="127143"/>
            </a:xfrm>
            <a:custGeom>
              <a:avLst/>
              <a:gdLst/>
              <a:ahLst/>
              <a:cxnLst/>
              <a:rect l="0" t="0" r="0" b="0"/>
              <a:pathLst>
                <a:path w="147400" h="127143">
                  <a:moveTo>
                    <a:pt x="0" y="32385"/>
                  </a:moveTo>
                  <a:lnTo>
                    <a:pt x="27512" y="86260"/>
                  </a:lnTo>
                  <a:lnTo>
                    <a:pt x="36097" y="109960"/>
                  </a:lnTo>
                  <a:lnTo>
                    <a:pt x="17177" y="52361"/>
                  </a:lnTo>
                  <a:lnTo>
                    <a:pt x="16603" y="31905"/>
                  </a:lnTo>
                  <a:lnTo>
                    <a:pt x="18088" y="21536"/>
                  </a:lnTo>
                  <a:lnTo>
                    <a:pt x="22587" y="13454"/>
                  </a:lnTo>
                  <a:lnTo>
                    <a:pt x="36945" y="1355"/>
                  </a:lnTo>
                  <a:lnTo>
                    <a:pt x="45687" y="0"/>
                  </a:lnTo>
                  <a:lnTo>
                    <a:pt x="64759" y="4734"/>
                  </a:lnTo>
                  <a:lnTo>
                    <a:pt x="95227" y="20553"/>
                  </a:lnTo>
                  <a:lnTo>
                    <a:pt x="109784" y="36485"/>
                  </a:lnTo>
                  <a:lnTo>
                    <a:pt x="136341" y="95916"/>
                  </a:lnTo>
                  <a:lnTo>
                    <a:pt x="147399" y="1271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01368" y="811259"/>
              <a:ext cx="105408" cy="229661"/>
            </a:xfrm>
            <a:custGeom>
              <a:avLst/>
              <a:gdLst/>
              <a:ahLst/>
              <a:cxnLst/>
              <a:rect l="0" t="0" r="0" b="0"/>
              <a:pathLst>
                <a:path w="105408" h="229661">
                  <a:moveTo>
                    <a:pt x="0" y="31020"/>
                  </a:moveTo>
                  <a:lnTo>
                    <a:pt x="0" y="89637"/>
                  </a:lnTo>
                  <a:lnTo>
                    <a:pt x="8405" y="144981"/>
                  </a:lnTo>
                  <a:lnTo>
                    <a:pt x="18211" y="207906"/>
                  </a:lnTo>
                  <a:lnTo>
                    <a:pt x="18622" y="228959"/>
                  </a:lnTo>
                  <a:lnTo>
                    <a:pt x="17094" y="229660"/>
                  </a:lnTo>
                  <a:lnTo>
                    <a:pt x="14905" y="226618"/>
                  </a:lnTo>
                  <a:lnTo>
                    <a:pt x="5324" y="168040"/>
                  </a:lnTo>
                  <a:lnTo>
                    <a:pt x="1052" y="116231"/>
                  </a:lnTo>
                  <a:lnTo>
                    <a:pt x="208" y="54004"/>
                  </a:lnTo>
                  <a:lnTo>
                    <a:pt x="2432" y="27197"/>
                  </a:lnTo>
                  <a:lnTo>
                    <a:pt x="11219" y="7484"/>
                  </a:lnTo>
                  <a:lnTo>
                    <a:pt x="19178" y="2462"/>
                  </a:lnTo>
                  <a:lnTo>
                    <a:pt x="40498" y="0"/>
                  </a:lnTo>
                  <a:lnTo>
                    <a:pt x="62453" y="9045"/>
                  </a:lnTo>
                  <a:lnTo>
                    <a:pt x="91424" y="33868"/>
                  </a:lnTo>
                  <a:lnTo>
                    <a:pt x="99553" y="43447"/>
                  </a:lnTo>
                  <a:lnTo>
                    <a:pt x="103804" y="53343"/>
                  </a:lnTo>
                  <a:lnTo>
                    <a:pt x="105407" y="73697"/>
                  </a:lnTo>
                  <a:lnTo>
                    <a:pt x="101856" y="81698"/>
                  </a:lnTo>
                  <a:lnTo>
                    <a:pt x="88553" y="93708"/>
                  </a:lnTo>
                  <a:lnTo>
                    <a:pt x="67822" y="99826"/>
                  </a:lnTo>
                  <a:lnTo>
                    <a:pt x="46520" y="101375"/>
                  </a:lnTo>
                  <a:lnTo>
                    <a:pt x="21057" y="9419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59295" y="800165"/>
              <a:ext cx="94758" cy="121710"/>
            </a:xfrm>
            <a:custGeom>
              <a:avLst/>
              <a:gdLst/>
              <a:ahLst/>
              <a:cxnLst/>
              <a:rect l="0" t="0" r="0" b="0"/>
              <a:pathLst>
                <a:path w="94758" h="121710">
                  <a:moveTo>
                    <a:pt x="0" y="52643"/>
                  </a:moveTo>
                  <a:lnTo>
                    <a:pt x="15641" y="70624"/>
                  </a:lnTo>
                  <a:lnTo>
                    <a:pt x="42164" y="121147"/>
                  </a:lnTo>
                  <a:lnTo>
                    <a:pt x="40977" y="121709"/>
                  </a:lnTo>
                  <a:lnTo>
                    <a:pt x="37846" y="119744"/>
                  </a:lnTo>
                  <a:lnTo>
                    <a:pt x="24417" y="91374"/>
                  </a:lnTo>
                  <a:lnTo>
                    <a:pt x="15164" y="60999"/>
                  </a:lnTo>
                  <a:lnTo>
                    <a:pt x="12589" y="36080"/>
                  </a:lnTo>
                  <a:lnTo>
                    <a:pt x="15412" y="26393"/>
                  </a:lnTo>
                  <a:lnTo>
                    <a:pt x="20802" y="18765"/>
                  </a:lnTo>
                  <a:lnTo>
                    <a:pt x="27906" y="12510"/>
                  </a:lnTo>
                  <a:lnTo>
                    <a:pt x="51397" y="556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78387" y="810694"/>
              <a:ext cx="135825" cy="119783"/>
            </a:xfrm>
            <a:custGeom>
              <a:avLst/>
              <a:gdLst/>
              <a:ahLst/>
              <a:cxnLst/>
              <a:rect l="0" t="0" r="0" b="0"/>
              <a:pathLst>
                <a:path w="135825" h="119783">
                  <a:moveTo>
                    <a:pt x="80950" y="0"/>
                  </a:moveTo>
                  <a:lnTo>
                    <a:pt x="27922" y="14654"/>
                  </a:lnTo>
                  <a:lnTo>
                    <a:pt x="19861" y="20298"/>
                  </a:lnTo>
                  <a:lnTo>
                    <a:pt x="7786" y="35927"/>
                  </a:lnTo>
                  <a:lnTo>
                    <a:pt x="0" y="70047"/>
                  </a:lnTo>
                  <a:lnTo>
                    <a:pt x="4418" y="93133"/>
                  </a:lnTo>
                  <a:lnTo>
                    <a:pt x="8871" y="104203"/>
                  </a:lnTo>
                  <a:lnTo>
                    <a:pt x="16520" y="111582"/>
                  </a:lnTo>
                  <a:lnTo>
                    <a:pt x="37497" y="119782"/>
                  </a:lnTo>
                  <a:lnTo>
                    <a:pt x="75614" y="118809"/>
                  </a:lnTo>
                  <a:lnTo>
                    <a:pt x="110954" y="105523"/>
                  </a:lnTo>
                  <a:lnTo>
                    <a:pt x="126650" y="90183"/>
                  </a:lnTo>
                  <a:lnTo>
                    <a:pt x="132473" y="81179"/>
                  </a:lnTo>
                  <a:lnTo>
                    <a:pt x="135824" y="61816"/>
                  </a:lnTo>
                  <a:lnTo>
                    <a:pt x="135081" y="51739"/>
                  </a:lnTo>
                  <a:lnTo>
                    <a:pt x="131075" y="43851"/>
                  </a:lnTo>
                  <a:lnTo>
                    <a:pt x="91478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54093" y="652766"/>
              <a:ext cx="159921" cy="258505"/>
            </a:xfrm>
            <a:custGeom>
              <a:avLst/>
              <a:gdLst/>
              <a:ahLst/>
              <a:cxnLst/>
              <a:rect l="0" t="0" r="0" b="0"/>
              <a:pathLst>
                <a:path w="159921" h="258505">
                  <a:moveTo>
                    <a:pt x="0" y="0"/>
                  </a:moveTo>
                  <a:lnTo>
                    <a:pt x="5590" y="58617"/>
                  </a:lnTo>
                  <a:lnTo>
                    <a:pt x="16789" y="113961"/>
                  </a:lnTo>
                  <a:lnTo>
                    <a:pt x="20213" y="176886"/>
                  </a:lnTo>
                  <a:lnTo>
                    <a:pt x="20890" y="234722"/>
                  </a:lnTo>
                  <a:lnTo>
                    <a:pt x="19776" y="240709"/>
                  </a:lnTo>
                  <a:lnTo>
                    <a:pt x="17863" y="241192"/>
                  </a:lnTo>
                  <a:lnTo>
                    <a:pt x="15418" y="238004"/>
                  </a:lnTo>
                  <a:lnTo>
                    <a:pt x="15821" y="225102"/>
                  </a:lnTo>
                  <a:lnTo>
                    <a:pt x="26836" y="162670"/>
                  </a:lnTo>
                  <a:lnTo>
                    <a:pt x="31929" y="154070"/>
                  </a:lnTo>
                  <a:lnTo>
                    <a:pt x="40003" y="148337"/>
                  </a:lnTo>
                  <a:lnTo>
                    <a:pt x="61453" y="141967"/>
                  </a:lnTo>
                  <a:lnTo>
                    <a:pt x="83465" y="145375"/>
                  </a:lnTo>
                  <a:lnTo>
                    <a:pt x="112468" y="160448"/>
                  </a:lnTo>
                  <a:lnTo>
                    <a:pt x="135879" y="182851"/>
                  </a:lnTo>
                  <a:lnTo>
                    <a:pt x="154515" y="211716"/>
                  </a:lnTo>
                  <a:lnTo>
                    <a:pt x="159162" y="221862"/>
                  </a:lnTo>
                  <a:lnTo>
                    <a:pt x="159920" y="230967"/>
                  </a:lnTo>
                  <a:lnTo>
                    <a:pt x="154524" y="247321"/>
                  </a:lnTo>
                  <a:lnTo>
                    <a:pt x="147470" y="252618"/>
                  </a:lnTo>
                  <a:lnTo>
                    <a:pt x="127153" y="258504"/>
                  </a:lnTo>
                  <a:lnTo>
                    <a:pt x="94997" y="256228"/>
                  </a:lnTo>
                  <a:lnTo>
                    <a:pt x="45265" y="241698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54134" y="642238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8334" y="170690"/>
                  </a:lnTo>
                  <a:lnTo>
                    <a:pt x="17476" y="231704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45764" y="785096"/>
              <a:ext cx="118941" cy="134824"/>
            </a:xfrm>
            <a:custGeom>
              <a:avLst/>
              <a:gdLst/>
              <a:ahLst/>
              <a:cxnLst/>
              <a:rect l="0" t="0" r="0" b="0"/>
              <a:pathLst>
                <a:path w="118941" h="134824">
                  <a:moveTo>
                    <a:pt x="3127" y="67712"/>
                  </a:moveTo>
                  <a:lnTo>
                    <a:pt x="57001" y="49754"/>
                  </a:lnTo>
                  <a:lnTo>
                    <a:pt x="77375" y="42963"/>
                  </a:lnTo>
                  <a:lnTo>
                    <a:pt x="84211" y="36005"/>
                  </a:lnTo>
                  <a:lnTo>
                    <a:pt x="91807" y="15795"/>
                  </a:lnTo>
                  <a:lnTo>
                    <a:pt x="89153" y="8534"/>
                  </a:lnTo>
                  <a:lnTo>
                    <a:pt x="82705" y="3694"/>
                  </a:lnTo>
                  <a:lnTo>
                    <a:pt x="73726" y="466"/>
                  </a:lnTo>
                  <a:lnTo>
                    <a:pt x="54392" y="0"/>
                  </a:lnTo>
                  <a:lnTo>
                    <a:pt x="44322" y="1514"/>
                  </a:lnTo>
                  <a:lnTo>
                    <a:pt x="26896" y="12554"/>
                  </a:lnTo>
                  <a:lnTo>
                    <a:pt x="12521" y="29159"/>
                  </a:lnTo>
                  <a:lnTo>
                    <a:pt x="2233" y="48238"/>
                  </a:lnTo>
                  <a:lnTo>
                    <a:pt x="0" y="68415"/>
                  </a:lnTo>
                  <a:lnTo>
                    <a:pt x="4077" y="87912"/>
                  </a:lnTo>
                  <a:lnTo>
                    <a:pt x="13688" y="104376"/>
                  </a:lnTo>
                  <a:lnTo>
                    <a:pt x="28878" y="116372"/>
                  </a:lnTo>
                  <a:lnTo>
                    <a:pt x="67225" y="133606"/>
                  </a:lnTo>
                  <a:lnTo>
                    <a:pt x="87767" y="134823"/>
                  </a:lnTo>
                  <a:lnTo>
                    <a:pt x="118940" y="1308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27876" y="766248"/>
              <a:ext cx="294798" cy="161700"/>
            </a:xfrm>
            <a:custGeom>
              <a:avLst/>
              <a:gdLst/>
              <a:ahLst/>
              <a:cxnLst/>
              <a:rect l="0" t="0" r="0" b="0"/>
              <a:pathLst>
                <a:path w="294798" h="161700">
                  <a:moveTo>
                    <a:pt x="0" y="65503"/>
                  </a:moveTo>
                  <a:lnTo>
                    <a:pt x="5588" y="124120"/>
                  </a:lnTo>
                  <a:lnTo>
                    <a:pt x="15618" y="161699"/>
                  </a:lnTo>
                  <a:lnTo>
                    <a:pt x="9959" y="102106"/>
                  </a:lnTo>
                  <a:lnTo>
                    <a:pt x="4640" y="66989"/>
                  </a:lnTo>
                  <a:lnTo>
                    <a:pt x="7131" y="45107"/>
                  </a:lnTo>
                  <a:lnTo>
                    <a:pt x="12943" y="39037"/>
                  </a:lnTo>
                  <a:lnTo>
                    <a:pt x="21496" y="36161"/>
                  </a:lnTo>
                  <a:lnTo>
                    <a:pt x="31878" y="35413"/>
                  </a:lnTo>
                  <a:lnTo>
                    <a:pt x="49653" y="40821"/>
                  </a:lnTo>
                  <a:lnTo>
                    <a:pt x="65351" y="52194"/>
                  </a:lnTo>
                  <a:lnTo>
                    <a:pt x="101600" y="98109"/>
                  </a:lnTo>
                  <a:lnTo>
                    <a:pt x="107507" y="100108"/>
                  </a:lnTo>
                  <a:lnTo>
                    <a:pt x="112615" y="96762"/>
                  </a:lnTo>
                  <a:lnTo>
                    <a:pt x="117191" y="89852"/>
                  </a:lnTo>
                  <a:lnTo>
                    <a:pt x="131375" y="35160"/>
                  </a:lnTo>
                  <a:lnTo>
                    <a:pt x="136717" y="24217"/>
                  </a:lnTo>
                  <a:lnTo>
                    <a:pt x="152010" y="8939"/>
                  </a:lnTo>
                  <a:lnTo>
                    <a:pt x="161001" y="3227"/>
                  </a:lnTo>
                  <a:lnTo>
                    <a:pt x="183470" y="0"/>
                  </a:lnTo>
                  <a:lnTo>
                    <a:pt x="206713" y="3635"/>
                  </a:lnTo>
                  <a:lnTo>
                    <a:pt x="224843" y="13050"/>
                  </a:lnTo>
                  <a:lnTo>
                    <a:pt x="255546" y="46563"/>
                  </a:lnTo>
                  <a:lnTo>
                    <a:pt x="285613" y="97367"/>
                  </a:lnTo>
                  <a:lnTo>
                    <a:pt x="294797" y="12867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537160" y="1607342"/>
            <a:ext cx="1000208" cy="859413"/>
            <a:chOff x="1537160" y="1607342"/>
            <a:chExt cx="1000208" cy="859413"/>
          </a:xfrm>
        </p:grpSpPr>
        <p:sp>
          <p:nvSpPr>
            <p:cNvPr id="68" name="Freeform 67"/>
            <p:cNvSpPr/>
            <p:nvPr/>
          </p:nvSpPr>
          <p:spPr>
            <a:xfrm>
              <a:off x="1674031" y="1607342"/>
              <a:ext cx="253321" cy="277260"/>
            </a:xfrm>
            <a:custGeom>
              <a:avLst/>
              <a:gdLst/>
              <a:ahLst/>
              <a:cxnLst/>
              <a:rect l="0" t="0" r="0" b="0"/>
              <a:pathLst>
                <a:path w="253321" h="277260">
                  <a:moveTo>
                    <a:pt x="0" y="45632"/>
                  </a:moveTo>
                  <a:lnTo>
                    <a:pt x="16767" y="51221"/>
                  </a:lnTo>
                  <a:lnTo>
                    <a:pt x="34358" y="50845"/>
                  </a:lnTo>
                  <a:lnTo>
                    <a:pt x="85425" y="41072"/>
                  </a:lnTo>
                  <a:lnTo>
                    <a:pt x="136197" y="27877"/>
                  </a:lnTo>
                  <a:lnTo>
                    <a:pt x="198335" y="10509"/>
                  </a:lnTo>
                  <a:lnTo>
                    <a:pt x="231121" y="0"/>
                  </a:lnTo>
                  <a:lnTo>
                    <a:pt x="239478" y="1172"/>
                  </a:lnTo>
                  <a:lnTo>
                    <a:pt x="246220" y="5464"/>
                  </a:lnTo>
                  <a:lnTo>
                    <a:pt x="251884" y="11834"/>
                  </a:lnTo>
                  <a:lnTo>
                    <a:pt x="253320" y="18421"/>
                  </a:lnTo>
                  <a:lnTo>
                    <a:pt x="251938" y="25151"/>
                  </a:lnTo>
                  <a:lnTo>
                    <a:pt x="238815" y="45802"/>
                  </a:lnTo>
                  <a:lnTo>
                    <a:pt x="227802" y="60915"/>
                  </a:lnTo>
                  <a:lnTo>
                    <a:pt x="195426" y="119749"/>
                  </a:lnTo>
                  <a:lnTo>
                    <a:pt x="154320" y="182539"/>
                  </a:lnTo>
                  <a:lnTo>
                    <a:pt x="112295" y="245676"/>
                  </a:lnTo>
                  <a:lnTo>
                    <a:pt x="93584" y="272580"/>
                  </a:lnTo>
                  <a:lnTo>
                    <a:pt x="90465" y="275309"/>
                  </a:lnTo>
                  <a:lnTo>
                    <a:pt x="84228" y="277259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37160" y="1979357"/>
              <a:ext cx="473784" cy="63172"/>
            </a:xfrm>
            <a:custGeom>
              <a:avLst/>
              <a:gdLst/>
              <a:ahLst/>
              <a:cxnLst/>
              <a:rect l="0" t="0" r="0" b="0"/>
              <a:pathLst>
                <a:path w="473784" h="63172">
                  <a:moveTo>
                    <a:pt x="473783" y="0"/>
                  </a:moveTo>
                  <a:lnTo>
                    <a:pt x="418738" y="16788"/>
                  </a:lnTo>
                  <a:lnTo>
                    <a:pt x="367330" y="23333"/>
                  </a:lnTo>
                  <a:lnTo>
                    <a:pt x="312115" y="35545"/>
                  </a:lnTo>
                  <a:lnTo>
                    <a:pt x="254978" y="48052"/>
                  </a:lnTo>
                  <a:lnTo>
                    <a:pt x="191699" y="51736"/>
                  </a:lnTo>
                  <a:lnTo>
                    <a:pt x="133793" y="58053"/>
                  </a:lnTo>
                  <a:lnTo>
                    <a:pt x="77294" y="62160"/>
                  </a:lnTo>
                  <a:lnTo>
                    <a:pt x="27313" y="6297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67837" y="2086927"/>
              <a:ext cx="216765" cy="379828"/>
            </a:xfrm>
            <a:custGeom>
              <a:avLst/>
              <a:gdLst/>
              <a:ahLst/>
              <a:cxnLst/>
              <a:rect l="0" t="0" r="0" b="0"/>
              <a:pathLst>
                <a:path w="216765" h="379828">
                  <a:moveTo>
                    <a:pt x="216764" y="50358"/>
                  </a:moveTo>
                  <a:lnTo>
                    <a:pt x="167265" y="105445"/>
                  </a:lnTo>
                  <a:lnTo>
                    <a:pt x="125485" y="166386"/>
                  </a:lnTo>
                  <a:lnTo>
                    <a:pt x="90417" y="221961"/>
                  </a:lnTo>
                  <a:lnTo>
                    <a:pt x="56496" y="281013"/>
                  </a:lnTo>
                  <a:lnTo>
                    <a:pt x="34886" y="334499"/>
                  </a:lnTo>
                  <a:lnTo>
                    <a:pt x="34680" y="343900"/>
                  </a:lnTo>
                  <a:lnTo>
                    <a:pt x="40691" y="360585"/>
                  </a:lnTo>
                  <a:lnTo>
                    <a:pt x="54281" y="372680"/>
                  </a:lnTo>
                  <a:lnTo>
                    <a:pt x="62818" y="377543"/>
                  </a:lnTo>
                  <a:lnTo>
                    <a:pt x="81663" y="379827"/>
                  </a:lnTo>
                  <a:lnTo>
                    <a:pt x="100567" y="375773"/>
                  </a:lnTo>
                  <a:lnTo>
                    <a:pt x="131767" y="354106"/>
                  </a:lnTo>
                  <a:lnTo>
                    <a:pt x="145062" y="339775"/>
                  </a:lnTo>
                  <a:lnTo>
                    <a:pt x="154870" y="321707"/>
                  </a:lnTo>
                  <a:lnTo>
                    <a:pt x="161380" y="286215"/>
                  </a:lnTo>
                  <a:lnTo>
                    <a:pt x="157720" y="251652"/>
                  </a:lnTo>
                  <a:lnTo>
                    <a:pt x="149188" y="233019"/>
                  </a:lnTo>
                  <a:lnTo>
                    <a:pt x="136427" y="216938"/>
                  </a:lnTo>
                  <a:lnTo>
                    <a:pt x="79311" y="173333"/>
                  </a:lnTo>
                  <a:lnTo>
                    <a:pt x="17612" y="124065"/>
                  </a:lnTo>
                  <a:lnTo>
                    <a:pt x="10297" y="117044"/>
                  </a:lnTo>
                  <a:lnTo>
                    <a:pt x="2168" y="96763"/>
                  </a:lnTo>
                  <a:lnTo>
                    <a:pt x="0" y="84804"/>
                  </a:lnTo>
                  <a:lnTo>
                    <a:pt x="3831" y="65277"/>
                  </a:lnTo>
                  <a:lnTo>
                    <a:pt x="19142" y="41130"/>
                  </a:lnTo>
                  <a:lnTo>
                    <a:pt x="25354" y="33678"/>
                  </a:lnTo>
                  <a:lnTo>
                    <a:pt x="44735" y="22277"/>
                  </a:lnTo>
                  <a:lnTo>
                    <a:pt x="101650" y="2856"/>
                  </a:lnTo>
                  <a:lnTo>
                    <a:pt x="127387" y="0"/>
                  </a:lnTo>
                  <a:lnTo>
                    <a:pt x="151304" y="4970"/>
                  </a:lnTo>
                  <a:lnTo>
                    <a:pt x="171293" y="14977"/>
                  </a:lnTo>
                  <a:lnTo>
                    <a:pt x="195707" y="39829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68911" y="200041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3" y="0"/>
                  </a:lnTo>
                  <a:lnTo>
                    <a:pt x="2697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21554" y="209517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3122" y="3119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299369" y="1663502"/>
            <a:ext cx="2280735" cy="789638"/>
            <a:chOff x="3299369" y="1663502"/>
            <a:chExt cx="2280735" cy="789638"/>
          </a:xfrm>
        </p:grpSpPr>
        <p:sp>
          <p:nvSpPr>
            <p:cNvPr id="74" name="Freeform 73"/>
            <p:cNvSpPr/>
            <p:nvPr/>
          </p:nvSpPr>
          <p:spPr>
            <a:xfrm>
              <a:off x="3558632" y="1663502"/>
              <a:ext cx="2021472" cy="789638"/>
            </a:xfrm>
            <a:custGeom>
              <a:avLst/>
              <a:gdLst/>
              <a:ahLst/>
              <a:cxnLst/>
              <a:rect l="0" t="0" r="0" b="0"/>
              <a:pathLst>
                <a:path w="2021472" h="789638">
                  <a:moveTo>
                    <a:pt x="0" y="789637"/>
                  </a:moveTo>
                  <a:lnTo>
                    <a:pt x="58563" y="740139"/>
                  </a:lnTo>
                  <a:lnTo>
                    <a:pt x="86350" y="711187"/>
                  </a:lnTo>
                  <a:lnTo>
                    <a:pt x="120279" y="652350"/>
                  </a:lnTo>
                  <a:lnTo>
                    <a:pt x="153115" y="589559"/>
                  </a:lnTo>
                  <a:lnTo>
                    <a:pt x="163391" y="556830"/>
                  </a:lnTo>
                  <a:lnTo>
                    <a:pt x="173378" y="496302"/>
                  </a:lnTo>
                  <a:lnTo>
                    <a:pt x="181366" y="434056"/>
                  </a:lnTo>
                  <a:lnTo>
                    <a:pt x="187904" y="384437"/>
                  </a:lnTo>
                  <a:lnTo>
                    <a:pt x="180968" y="323977"/>
                  </a:lnTo>
                  <a:lnTo>
                    <a:pt x="170840" y="263112"/>
                  </a:lnTo>
                  <a:lnTo>
                    <a:pt x="154270" y="201646"/>
                  </a:lnTo>
                  <a:lnTo>
                    <a:pt x="139181" y="159414"/>
                  </a:lnTo>
                  <a:lnTo>
                    <a:pt x="87553" y="98461"/>
                  </a:lnTo>
                  <a:lnTo>
                    <a:pt x="58455" y="71398"/>
                  </a:lnTo>
                  <a:lnTo>
                    <a:pt x="40018" y="61758"/>
                  </a:lnTo>
                  <a:lnTo>
                    <a:pt x="36037" y="55210"/>
                  </a:lnTo>
                  <a:lnTo>
                    <a:pt x="35723" y="47335"/>
                  </a:lnTo>
                  <a:lnTo>
                    <a:pt x="37853" y="38576"/>
                  </a:lnTo>
                  <a:lnTo>
                    <a:pt x="43953" y="32736"/>
                  </a:lnTo>
                  <a:lnTo>
                    <a:pt x="63208" y="26248"/>
                  </a:lnTo>
                  <a:lnTo>
                    <a:pt x="113698" y="22082"/>
                  </a:lnTo>
                  <a:lnTo>
                    <a:pt x="168731" y="21260"/>
                  </a:lnTo>
                  <a:lnTo>
                    <a:pt x="230251" y="21097"/>
                  </a:lnTo>
                  <a:lnTo>
                    <a:pt x="290323" y="21065"/>
                  </a:lnTo>
                  <a:lnTo>
                    <a:pt x="347250" y="21059"/>
                  </a:lnTo>
                  <a:lnTo>
                    <a:pt x="403554" y="21057"/>
                  </a:lnTo>
                  <a:lnTo>
                    <a:pt x="459737" y="21057"/>
                  </a:lnTo>
                  <a:lnTo>
                    <a:pt x="512775" y="17938"/>
                  </a:lnTo>
                  <a:lnTo>
                    <a:pt x="562983" y="11992"/>
                  </a:lnTo>
                  <a:lnTo>
                    <a:pt x="625197" y="10818"/>
                  </a:lnTo>
                  <a:lnTo>
                    <a:pt x="683759" y="10586"/>
                  </a:lnTo>
                  <a:lnTo>
                    <a:pt x="745976" y="10540"/>
                  </a:lnTo>
                  <a:lnTo>
                    <a:pt x="798950" y="3295"/>
                  </a:lnTo>
                  <a:lnTo>
                    <a:pt x="856381" y="651"/>
                  </a:lnTo>
                  <a:lnTo>
                    <a:pt x="906509" y="3313"/>
                  </a:lnTo>
                  <a:lnTo>
                    <a:pt x="955287" y="8391"/>
                  </a:lnTo>
                  <a:lnTo>
                    <a:pt x="1002495" y="9895"/>
                  </a:lnTo>
                  <a:lnTo>
                    <a:pt x="1053528" y="10341"/>
                  </a:lnTo>
                  <a:lnTo>
                    <a:pt x="1105693" y="10473"/>
                  </a:lnTo>
                  <a:lnTo>
                    <a:pt x="1158194" y="10512"/>
                  </a:lnTo>
                  <a:lnTo>
                    <a:pt x="1210795" y="10524"/>
                  </a:lnTo>
                  <a:lnTo>
                    <a:pt x="1263425" y="7408"/>
                  </a:lnTo>
                  <a:lnTo>
                    <a:pt x="1312944" y="2195"/>
                  </a:lnTo>
                  <a:lnTo>
                    <a:pt x="1371598" y="434"/>
                  </a:lnTo>
                  <a:lnTo>
                    <a:pt x="1419735" y="129"/>
                  </a:lnTo>
                  <a:lnTo>
                    <a:pt x="1481167" y="26"/>
                  </a:lnTo>
                  <a:lnTo>
                    <a:pt x="1530058" y="8"/>
                  </a:lnTo>
                  <a:lnTo>
                    <a:pt x="1592213" y="2"/>
                  </a:lnTo>
                  <a:lnTo>
                    <a:pt x="1654880" y="1"/>
                  </a:lnTo>
                  <a:lnTo>
                    <a:pt x="1713489" y="0"/>
                  </a:lnTo>
                  <a:lnTo>
                    <a:pt x="1761891" y="1170"/>
                  </a:lnTo>
                  <a:lnTo>
                    <a:pt x="1820761" y="11453"/>
                  </a:lnTo>
                  <a:lnTo>
                    <a:pt x="1877450" y="19160"/>
                  </a:lnTo>
                  <a:lnTo>
                    <a:pt x="1939774" y="21852"/>
                  </a:lnTo>
                  <a:lnTo>
                    <a:pt x="1988306" y="29316"/>
                  </a:lnTo>
                  <a:lnTo>
                    <a:pt x="2021471" y="31586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99369" y="1782242"/>
              <a:ext cx="206621" cy="534011"/>
            </a:xfrm>
            <a:custGeom>
              <a:avLst/>
              <a:gdLst/>
              <a:ahLst/>
              <a:cxnLst/>
              <a:rect l="0" t="0" r="0" b="0"/>
              <a:pathLst>
                <a:path w="206621" h="534011">
                  <a:moveTo>
                    <a:pt x="185563" y="91830"/>
                  </a:moveTo>
                  <a:lnTo>
                    <a:pt x="142902" y="147490"/>
                  </a:lnTo>
                  <a:lnTo>
                    <a:pt x="94284" y="209284"/>
                  </a:lnTo>
                  <a:lnTo>
                    <a:pt x="61265" y="270959"/>
                  </a:lnTo>
                  <a:lnTo>
                    <a:pt x="27443" y="326595"/>
                  </a:lnTo>
                  <a:lnTo>
                    <a:pt x="15851" y="352928"/>
                  </a:lnTo>
                  <a:lnTo>
                    <a:pt x="8410" y="407961"/>
                  </a:lnTo>
                  <a:lnTo>
                    <a:pt x="12530" y="463892"/>
                  </a:lnTo>
                  <a:lnTo>
                    <a:pt x="21340" y="500378"/>
                  </a:lnTo>
                  <a:lnTo>
                    <a:pt x="34196" y="519462"/>
                  </a:lnTo>
                  <a:lnTo>
                    <a:pt x="42538" y="527826"/>
                  </a:lnTo>
                  <a:lnTo>
                    <a:pt x="52779" y="532233"/>
                  </a:lnTo>
                  <a:lnTo>
                    <a:pt x="76635" y="534010"/>
                  </a:lnTo>
                  <a:lnTo>
                    <a:pt x="96596" y="527780"/>
                  </a:lnTo>
                  <a:lnTo>
                    <a:pt x="128475" y="504717"/>
                  </a:lnTo>
                  <a:lnTo>
                    <a:pt x="144602" y="478939"/>
                  </a:lnTo>
                  <a:lnTo>
                    <a:pt x="164196" y="425300"/>
                  </a:lnTo>
                  <a:lnTo>
                    <a:pt x="169047" y="400306"/>
                  </a:lnTo>
                  <a:lnTo>
                    <a:pt x="162630" y="355665"/>
                  </a:lnTo>
                  <a:lnTo>
                    <a:pt x="150302" y="323641"/>
                  </a:lnTo>
                  <a:lnTo>
                    <a:pt x="125176" y="286969"/>
                  </a:lnTo>
                  <a:lnTo>
                    <a:pt x="67173" y="226291"/>
                  </a:lnTo>
                  <a:lnTo>
                    <a:pt x="10125" y="163493"/>
                  </a:lnTo>
                  <a:lnTo>
                    <a:pt x="2306" y="140448"/>
                  </a:lnTo>
                  <a:lnTo>
                    <a:pt x="0" y="114608"/>
                  </a:lnTo>
                  <a:lnTo>
                    <a:pt x="6449" y="74922"/>
                  </a:lnTo>
                  <a:lnTo>
                    <a:pt x="22658" y="41587"/>
                  </a:lnTo>
                  <a:lnTo>
                    <a:pt x="35562" y="24266"/>
                  </a:lnTo>
                  <a:lnTo>
                    <a:pt x="61570" y="6950"/>
                  </a:lnTo>
                  <a:lnTo>
                    <a:pt x="97092" y="0"/>
                  </a:lnTo>
                  <a:lnTo>
                    <a:pt x="137253" y="3530"/>
                  </a:lnTo>
                  <a:lnTo>
                    <a:pt x="158633" y="12032"/>
                  </a:lnTo>
                  <a:lnTo>
                    <a:pt x="175934" y="24779"/>
                  </a:lnTo>
                  <a:lnTo>
                    <a:pt x="191422" y="42142"/>
                  </a:lnTo>
                  <a:lnTo>
                    <a:pt x="199866" y="61558"/>
                  </a:lnTo>
                  <a:lnTo>
                    <a:pt x="206620" y="9183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74487" y="1865018"/>
              <a:ext cx="368017" cy="409138"/>
            </a:xfrm>
            <a:custGeom>
              <a:avLst/>
              <a:gdLst/>
              <a:ahLst/>
              <a:cxnLst/>
              <a:rect l="0" t="0" r="0" b="0"/>
              <a:pathLst>
                <a:path w="368017" h="409138">
                  <a:moveTo>
                    <a:pt x="0" y="19583"/>
                  </a:moveTo>
                  <a:lnTo>
                    <a:pt x="58617" y="19583"/>
                  </a:lnTo>
                  <a:lnTo>
                    <a:pt x="121196" y="12347"/>
                  </a:lnTo>
                  <a:lnTo>
                    <a:pt x="172520" y="10030"/>
                  </a:lnTo>
                  <a:lnTo>
                    <a:pt x="224772" y="9343"/>
                  </a:lnTo>
                  <a:lnTo>
                    <a:pt x="274959" y="7970"/>
                  </a:lnTo>
                  <a:lnTo>
                    <a:pt x="327664" y="738"/>
                  </a:lnTo>
                  <a:lnTo>
                    <a:pt x="341275" y="0"/>
                  </a:lnTo>
                  <a:lnTo>
                    <a:pt x="351519" y="3018"/>
                  </a:lnTo>
                  <a:lnTo>
                    <a:pt x="359518" y="8540"/>
                  </a:lnTo>
                  <a:lnTo>
                    <a:pt x="366021" y="15730"/>
                  </a:lnTo>
                  <a:lnTo>
                    <a:pt x="368016" y="22864"/>
                  </a:lnTo>
                  <a:lnTo>
                    <a:pt x="367007" y="29959"/>
                  </a:lnTo>
                  <a:lnTo>
                    <a:pt x="348575" y="63746"/>
                  </a:lnTo>
                  <a:lnTo>
                    <a:pt x="299562" y="125048"/>
                  </a:lnTo>
                  <a:lnTo>
                    <a:pt x="256303" y="182465"/>
                  </a:lnTo>
                  <a:lnTo>
                    <a:pt x="217993" y="239138"/>
                  </a:lnTo>
                  <a:lnTo>
                    <a:pt x="183960" y="288080"/>
                  </a:lnTo>
                  <a:lnTo>
                    <a:pt x="159045" y="345275"/>
                  </a:lnTo>
                  <a:lnTo>
                    <a:pt x="131754" y="399718"/>
                  </a:lnTo>
                  <a:lnTo>
                    <a:pt x="126342" y="409137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282664" y="1563916"/>
            <a:ext cx="1364190" cy="815525"/>
            <a:chOff x="4282664" y="1563916"/>
            <a:chExt cx="1364190" cy="815525"/>
          </a:xfrm>
        </p:grpSpPr>
        <p:sp>
          <p:nvSpPr>
            <p:cNvPr id="78" name="Freeform 77"/>
            <p:cNvSpPr/>
            <p:nvPr/>
          </p:nvSpPr>
          <p:spPr>
            <a:xfrm>
              <a:off x="4282664" y="2313372"/>
              <a:ext cx="76828" cy="66069"/>
            </a:xfrm>
            <a:custGeom>
              <a:avLst/>
              <a:gdLst/>
              <a:ahLst/>
              <a:cxnLst/>
              <a:rect l="0" t="0" r="0" b="0"/>
              <a:pathLst>
                <a:path w="76828" h="66069">
                  <a:moveTo>
                    <a:pt x="65605" y="2897"/>
                  </a:moveTo>
                  <a:lnTo>
                    <a:pt x="48837" y="8486"/>
                  </a:lnTo>
                  <a:lnTo>
                    <a:pt x="37486" y="20589"/>
                  </a:lnTo>
                  <a:lnTo>
                    <a:pt x="32821" y="28730"/>
                  </a:lnTo>
                  <a:lnTo>
                    <a:pt x="33221" y="35327"/>
                  </a:lnTo>
                  <a:lnTo>
                    <a:pt x="36996" y="40894"/>
                  </a:lnTo>
                  <a:lnTo>
                    <a:pt x="43023" y="45776"/>
                  </a:lnTo>
                  <a:lnTo>
                    <a:pt x="49381" y="46691"/>
                  </a:lnTo>
                  <a:lnTo>
                    <a:pt x="62683" y="41468"/>
                  </a:lnTo>
                  <a:lnTo>
                    <a:pt x="65997" y="35630"/>
                  </a:lnTo>
                  <a:lnTo>
                    <a:pt x="66559" y="19785"/>
                  </a:lnTo>
                  <a:lnTo>
                    <a:pt x="61562" y="15325"/>
                  </a:lnTo>
                  <a:lnTo>
                    <a:pt x="43531" y="13490"/>
                  </a:lnTo>
                  <a:lnTo>
                    <a:pt x="26159" y="19693"/>
                  </a:lnTo>
                  <a:lnTo>
                    <a:pt x="18250" y="24623"/>
                  </a:lnTo>
                  <a:lnTo>
                    <a:pt x="15318" y="30249"/>
                  </a:lnTo>
                  <a:lnTo>
                    <a:pt x="15703" y="36340"/>
                  </a:lnTo>
                  <a:lnTo>
                    <a:pt x="18299" y="42739"/>
                  </a:lnTo>
                  <a:lnTo>
                    <a:pt x="24709" y="45836"/>
                  </a:lnTo>
                  <a:lnTo>
                    <a:pt x="44309" y="46158"/>
                  </a:lnTo>
                  <a:lnTo>
                    <a:pt x="62380" y="39282"/>
                  </a:lnTo>
                  <a:lnTo>
                    <a:pt x="70474" y="34172"/>
                  </a:lnTo>
                  <a:lnTo>
                    <a:pt x="74700" y="27257"/>
                  </a:lnTo>
                  <a:lnTo>
                    <a:pt x="76276" y="10214"/>
                  </a:lnTo>
                  <a:lnTo>
                    <a:pt x="72719" y="5435"/>
                  </a:lnTo>
                  <a:lnTo>
                    <a:pt x="66839" y="3419"/>
                  </a:lnTo>
                  <a:lnTo>
                    <a:pt x="59408" y="3245"/>
                  </a:lnTo>
                  <a:lnTo>
                    <a:pt x="44914" y="9291"/>
                  </a:lnTo>
                  <a:lnTo>
                    <a:pt x="37773" y="14179"/>
                  </a:lnTo>
                  <a:lnTo>
                    <a:pt x="34182" y="22116"/>
                  </a:lnTo>
                  <a:lnTo>
                    <a:pt x="33312" y="43414"/>
                  </a:lnTo>
                  <a:lnTo>
                    <a:pt x="37057" y="49796"/>
                  </a:lnTo>
                  <a:lnTo>
                    <a:pt x="43064" y="52880"/>
                  </a:lnTo>
                  <a:lnTo>
                    <a:pt x="50578" y="53767"/>
                  </a:lnTo>
                  <a:lnTo>
                    <a:pt x="65165" y="48512"/>
                  </a:lnTo>
                  <a:lnTo>
                    <a:pt x="72331" y="43836"/>
                  </a:lnTo>
                  <a:lnTo>
                    <a:pt x="75938" y="37208"/>
                  </a:lnTo>
                  <a:lnTo>
                    <a:pt x="76827" y="20486"/>
                  </a:lnTo>
                  <a:lnTo>
                    <a:pt x="73086" y="13453"/>
                  </a:lnTo>
                  <a:lnTo>
                    <a:pt x="59571" y="2519"/>
                  </a:lnTo>
                  <a:lnTo>
                    <a:pt x="41866" y="0"/>
                  </a:lnTo>
                  <a:lnTo>
                    <a:pt x="32232" y="965"/>
                  </a:lnTo>
                  <a:lnTo>
                    <a:pt x="24639" y="5119"/>
                  </a:lnTo>
                  <a:lnTo>
                    <a:pt x="13083" y="19092"/>
                  </a:lnTo>
                  <a:lnTo>
                    <a:pt x="0" y="46690"/>
                  </a:lnTo>
                  <a:lnTo>
                    <a:pt x="1981" y="53149"/>
                  </a:lnTo>
                  <a:lnTo>
                    <a:pt x="7981" y="57456"/>
                  </a:lnTo>
                  <a:lnTo>
                    <a:pt x="34020" y="66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15294" y="1806366"/>
              <a:ext cx="85618" cy="383562"/>
            </a:xfrm>
            <a:custGeom>
              <a:avLst/>
              <a:gdLst/>
              <a:ahLst/>
              <a:cxnLst/>
              <a:rect l="0" t="0" r="0" b="0"/>
              <a:pathLst>
                <a:path w="85618" h="383562">
                  <a:moveTo>
                    <a:pt x="32975" y="383561"/>
                  </a:moveTo>
                  <a:lnTo>
                    <a:pt x="32975" y="324944"/>
                  </a:lnTo>
                  <a:lnTo>
                    <a:pt x="41309" y="265228"/>
                  </a:lnTo>
                  <a:lnTo>
                    <a:pt x="43070" y="211098"/>
                  </a:lnTo>
                  <a:lnTo>
                    <a:pt x="43418" y="155345"/>
                  </a:lnTo>
                  <a:lnTo>
                    <a:pt x="43487" y="99272"/>
                  </a:lnTo>
                  <a:lnTo>
                    <a:pt x="43500" y="43136"/>
                  </a:lnTo>
                  <a:lnTo>
                    <a:pt x="48399" y="1241"/>
                  </a:lnTo>
                  <a:lnTo>
                    <a:pt x="45597" y="0"/>
                  </a:lnTo>
                  <a:lnTo>
                    <a:pt x="41390" y="1512"/>
                  </a:lnTo>
                  <a:lnTo>
                    <a:pt x="4405" y="33578"/>
                  </a:lnTo>
                  <a:lnTo>
                    <a:pt x="1061" y="34426"/>
                  </a:lnTo>
                  <a:lnTo>
                    <a:pt x="0" y="31481"/>
                  </a:lnTo>
                  <a:lnTo>
                    <a:pt x="463" y="26008"/>
                  </a:lnTo>
                  <a:lnTo>
                    <a:pt x="7217" y="13689"/>
                  </a:lnTo>
                  <a:lnTo>
                    <a:pt x="12294" y="7128"/>
                  </a:lnTo>
                  <a:lnTo>
                    <a:pt x="19187" y="3924"/>
                  </a:lnTo>
                  <a:lnTo>
                    <a:pt x="36206" y="3484"/>
                  </a:lnTo>
                  <a:lnTo>
                    <a:pt x="52349" y="10307"/>
                  </a:lnTo>
                  <a:lnTo>
                    <a:pt x="85617" y="36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321358" y="1563916"/>
              <a:ext cx="58997" cy="65926"/>
            </a:xfrm>
            <a:custGeom>
              <a:avLst/>
              <a:gdLst/>
              <a:ahLst/>
              <a:cxnLst/>
              <a:rect l="0" t="0" r="0" b="0"/>
              <a:pathLst>
                <a:path w="58997" h="65926">
                  <a:moveTo>
                    <a:pt x="37440" y="4830"/>
                  </a:moveTo>
                  <a:lnTo>
                    <a:pt x="15083" y="4830"/>
                  </a:lnTo>
                  <a:lnTo>
                    <a:pt x="8497" y="9509"/>
                  </a:lnTo>
                  <a:lnTo>
                    <a:pt x="4107" y="17308"/>
                  </a:lnTo>
                  <a:lnTo>
                    <a:pt x="1180" y="27186"/>
                  </a:lnTo>
                  <a:lnTo>
                    <a:pt x="1568" y="36112"/>
                  </a:lnTo>
                  <a:lnTo>
                    <a:pt x="8238" y="52268"/>
                  </a:lnTo>
                  <a:lnTo>
                    <a:pt x="14463" y="56343"/>
                  </a:lnTo>
                  <a:lnTo>
                    <a:pt x="30737" y="57750"/>
                  </a:lnTo>
                  <a:lnTo>
                    <a:pt x="38821" y="54148"/>
                  </a:lnTo>
                  <a:lnTo>
                    <a:pt x="54041" y="40787"/>
                  </a:lnTo>
                  <a:lnTo>
                    <a:pt x="57866" y="32311"/>
                  </a:lnTo>
                  <a:lnTo>
                    <a:pt x="58996" y="13534"/>
                  </a:lnTo>
                  <a:lnTo>
                    <a:pt x="54150" y="7123"/>
                  </a:lnTo>
                  <a:lnTo>
                    <a:pt x="36288" y="0"/>
                  </a:lnTo>
                  <a:lnTo>
                    <a:pt x="27313" y="440"/>
                  </a:lnTo>
                  <a:lnTo>
                    <a:pt x="11102" y="7168"/>
                  </a:lnTo>
                  <a:lnTo>
                    <a:pt x="5843" y="14577"/>
                  </a:lnTo>
                  <a:lnTo>
                    <a:pt x="0" y="35288"/>
                  </a:lnTo>
                  <a:lnTo>
                    <a:pt x="782" y="45023"/>
                  </a:lnTo>
                  <a:lnTo>
                    <a:pt x="7889" y="62077"/>
                  </a:lnTo>
                  <a:lnTo>
                    <a:pt x="14230" y="65222"/>
                  </a:lnTo>
                  <a:lnTo>
                    <a:pt x="21966" y="64978"/>
                  </a:lnTo>
                  <a:lnTo>
                    <a:pt x="38751" y="58469"/>
                  </a:lnTo>
                  <a:lnTo>
                    <a:pt x="54010" y="47777"/>
                  </a:lnTo>
                  <a:lnTo>
                    <a:pt x="57846" y="40480"/>
                  </a:lnTo>
                  <a:lnTo>
                    <a:pt x="58987" y="23014"/>
                  </a:lnTo>
                  <a:lnTo>
                    <a:pt x="54144" y="16953"/>
                  </a:lnTo>
                  <a:lnTo>
                    <a:pt x="36285" y="10218"/>
                  </a:lnTo>
                  <a:lnTo>
                    <a:pt x="27311" y="11931"/>
                  </a:lnTo>
                  <a:lnTo>
                    <a:pt x="11101" y="23194"/>
                  </a:lnTo>
                  <a:lnTo>
                    <a:pt x="7013" y="32280"/>
                  </a:lnTo>
                  <a:lnTo>
                    <a:pt x="5589" y="54854"/>
                  </a:lnTo>
                  <a:lnTo>
                    <a:pt x="9187" y="61576"/>
                  </a:lnTo>
                  <a:lnTo>
                    <a:pt x="15095" y="64888"/>
                  </a:lnTo>
                  <a:lnTo>
                    <a:pt x="22543" y="65925"/>
                  </a:lnTo>
                  <a:lnTo>
                    <a:pt x="40178" y="60839"/>
                  </a:lnTo>
                  <a:lnTo>
                    <a:pt x="49794" y="56207"/>
                  </a:lnTo>
                  <a:lnTo>
                    <a:pt x="55034" y="49610"/>
                  </a:lnTo>
                  <a:lnTo>
                    <a:pt x="57358" y="41702"/>
                  </a:lnTo>
                  <a:lnTo>
                    <a:pt x="57738" y="32921"/>
                  </a:lnTo>
                  <a:lnTo>
                    <a:pt x="55651" y="2589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44578" y="1866984"/>
              <a:ext cx="438412" cy="467631"/>
            </a:xfrm>
            <a:custGeom>
              <a:avLst/>
              <a:gdLst/>
              <a:ahLst/>
              <a:cxnLst/>
              <a:rect l="0" t="0" r="0" b="0"/>
              <a:pathLst>
                <a:path w="438412" h="467631">
                  <a:moveTo>
                    <a:pt x="156416" y="7088"/>
                  </a:moveTo>
                  <a:lnTo>
                    <a:pt x="113725" y="10208"/>
                  </a:lnTo>
                  <a:lnTo>
                    <a:pt x="94159" y="16663"/>
                  </a:lnTo>
                  <a:lnTo>
                    <a:pt x="77664" y="27331"/>
                  </a:lnTo>
                  <a:lnTo>
                    <a:pt x="33756" y="81640"/>
                  </a:lnTo>
                  <a:lnTo>
                    <a:pt x="6140" y="144033"/>
                  </a:lnTo>
                  <a:lnTo>
                    <a:pt x="0" y="195663"/>
                  </a:lnTo>
                  <a:lnTo>
                    <a:pt x="1907" y="257854"/>
                  </a:lnTo>
                  <a:lnTo>
                    <a:pt x="16487" y="321304"/>
                  </a:lnTo>
                  <a:lnTo>
                    <a:pt x="38303" y="384800"/>
                  </a:lnTo>
                  <a:lnTo>
                    <a:pt x="69300" y="424083"/>
                  </a:lnTo>
                  <a:lnTo>
                    <a:pt x="95509" y="445587"/>
                  </a:lnTo>
                  <a:lnTo>
                    <a:pt x="131091" y="461188"/>
                  </a:lnTo>
                  <a:lnTo>
                    <a:pt x="171269" y="467630"/>
                  </a:lnTo>
                  <a:lnTo>
                    <a:pt x="225598" y="461401"/>
                  </a:lnTo>
                  <a:lnTo>
                    <a:pt x="259193" y="451055"/>
                  </a:lnTo>
                  <a:lnTo>
                    <a:pt x="322325" y="415197"/>
                  </a:lnTo>
                  <a:lnTo>
                    <a:pt x="366868" y="372700"/>
                  </a:lnTo>
                  <a:lnTo>
                    <a:pt x="411122" y="309947"/>
                  </a:lnTo>
                  <a:lnTo>
                    <a:pt x="429170" y="263574"/>
                  </a:lnTo>
                  <a:lnTo>
                    <a:pt x="438411" y="204371"/>
                  </a:lnTo>
                  <a:lnTo>
                    <a:pt x="434423" y="167318"/>
                  </a:lnTo>
                  <a:lnTo>
                    <a:pt x="414189" y="114951"/>
                  </a:lnTo>
                  <a:lnTo>
                    <a:pt x="380770" y="56748"/>
                  </a:lnTo>
                  <a:lnTo>
                    <a:pt x="354303" y="32851"/>
                  </a:lnTo>
                  <a:lnTo>
                    <a:pt x="312748" y="12220"/>
                  </a:lnTo>
                  <a:lnTo>
                    <a:pt x="260693" y="0"/>
                  </a:lnTo>
                  <a:lnTo>
                    <a:pt x="219289" y="699"/>
                  </a:lnTo>
                  <a:lnTo>
                    <a:pt x="177474" y="7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92254" y="1857955"/>
              <a:ext cx="454600" cy="412130"/>
            </a:xfrm>
            <a:custGeom>
              <a:avLst/>
              <a:gdLst/>
              <a:ahLst/>
              <a:cxnLst/>
              <a:rect l="0" t="0" r="0" b="0"/>
              <a:pathLst>
                <a:path w="454600" h="412130">
                  <a:moveTo>
                    <a:pt x="187808" y="5589"/>
                  </a:moveTo>
                  <a:lnTo>
                    <a:pt x="171040" y="0"/>
                  </a:lnTo>
                  <a:lnTo>
                    <a:pt x="153449" y="375"/>
                  </a:lnTo>
                  <a:lnTo>
                    <a:pt x="135103" y="5611"/>
                  </a:lnTo>
                  <a:lnTo>
                    <a:pt x="74391" y="39782"/>
                  </a:lnTo>
                  <a:lnTo>
                    <a:pt x="51648" y="62123"/>
                  </a:lnTo>
                  <a:lnTo>
                    <a:pt x="23002" y="101114"/>
                  </a:lnTo>
                  <a:lnTo>
                    <a:pt x="7435" y="143337"/>
                  </a:lnTo>
                  <a:lnTo>
                    <a:pt x="100" y="202770"/>
                  </a:lnTo>
                  <a:lnTo>
                    <a:pt x="0" y="251316"/>
                  </a:lnTo>
                  <a:lnTo>
                    <a:pt x="8028" y="294686"/>
                  </a:lnTo>
                  <a:lnTo>
                    <a:pt x="24705" y="329113"/>
                  </a:lnTo>
                  <a:lnTo>
                    <a:pt x="45635" y="354652"/>
                  </a:lnTo>
                  <a:lnTo>
                    <a:pt x="74713" y="375867"/>
                  </a:lnTo>
                  <a:lnTo>
                    <a:pt x="125867" y="394108"/>
                  </a:lnTo>
                  <a:lnTo>
                    <a:pt x="188923" y="411384"/>
                  </a:lnTo>
                  <a:lnTo>
                    <a:pt x="249466" y="412129"/>
                  </a:lnTo>
                  <a:lnTo>
                    <a:pt x="301243" y="401358"/>
                  </a:lnTo>
                  <a:lnTo>
                    <a:pt x="344096" y="379560"/>
                  </a:lnTo>
                  <a:lnTo>
                    <a:pt x="368776" y="358420"/>
                  </a:lnTo>
                  <a:lnTo>
                    <a:pt x="416226" y="297891"/>
                  </a:lnTo>
                  <a:lnTo>
                    <a:pt x="443795" y="239010"/>
                  </a:lnTo>
                  <a:lnTo>
                    <a:pt x="454599" y="198103"/>
                  </a:lnTo>
                  <a:lnTo>
                    <a:pt x="448954" y="142359"/>
                  </a:lnTo>
                  <a:lnTo>
                    <a:pt x="436760" y="103435"/>
                  </a:lnTo>
                  <a:lnTo>
                    <a:pt x="411679" y="64431"/>
                  </a:lnTo>
                  <a:lnTo>
                    <a:pt x="355583" y="19863"/>
                  </a:lnTo>
                  <a:lnTo>
                    <a:pt x="331785" y="11933"/>
                  </a:lnTo>
                  <a:lnTo>
                    <a:pt x="278379" y="6842"/>
                  </a:lnTo>
                  <a:lnTo>
                    <a:pt x="260037" y="9265"/>
                  </a:lnTo>
                  <a:lnTo>
                    <a:pt x="24045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3837984" y="1195685"/>
            <a:ext cx="350081" cy="400575"/>
          </a:xfrm>
          <a:custGeom>
            <a:avLst/>
            <a:gdLst/>
            <a:ahLst/>
            <a:cxnLst/>
            <a:rect l="0" t="0" r="0" b="0"/>
            <a:pathLst>
              <a:path w="350081" h="400575">
                <a:moveTo>
                  <a:pt x="215487" y="15092"/>
                </a:moveTo>
                <a:lnTo>
                  <a:pt x="171524" y="438"/>
                </a:lnTo>
                <a:lnTo>
                  <a:pt x="151494" y="0"/>
                </a:lnTo>
                <a:lnTo>
                  <a:pt x="110040" y="9251"/>
                </a:lnTo>
                <a:lnTo>
                  <a:pt x="84158" y="24540"/>
                </a:lnTo>
                <a:lnTo>
                  <a:pt x="47299" y="60645"/>
                </a:lnTo>
                <a:lnTo>
                  <a:pt x="29173" y="89810"/>
                </a:lnTo>
                <a:lnTo>
                  <a:pt x="10018" y="142738"/>
                </a:lnTo>
                <a:lnTo>
                  <a:pt x="0" y="203159"/>
                </a:lnTo>
                <a:lnTo>
                  <a:pt x="1640" y="235762"/>
                </a:lnTo>
                <a:lnTo>
                  <a:pt x="15939" y="297110"/>
                </a:lnTo>
                <a:lnTo>
                  <a:pt x="34228" y="350537"/>
                </a:lnTo>
                <a:lnTo>
                  <a:pt x="53116" y="375096"/>
                </a:lnTo>
                <a:lnTo>
                  <a:pt x="70792" y="389953"/>
                </a:lnTo>
                <a:lnTo>
                  <a:pt x="93467" y="398116"/>
                </a:lnTo>
                <a:lnTo>
                  <a:pt x="117972" y="400574"/>
                </a:lnTo>
                <a:lnTo>
                  <a:pt x="173010" y="389610"/>
                </a:lnTo>
                <a:lnTo>
                  <a:pt x="225967" y="369810"/>
                </a:lnTo>
                <a:lnTo>
                  <a:pt x="277482" y="336368"/>
                </a:lnTo>
                <a:lnTo>
                  <a:pt x="316645" y="288160"/>
                </a:lnTo>
                <a:lnTo>
                  <a:pt x="344668" y="225603"/>
                </a:lnTo>
                <a:lnTo>
                  <a:pt x="350080" y="188470"/>
                </a:lnTo>
                <a:lnTo>
                  <a:pt x="343502" y="135170"/>
                </a:lnTo>
                <a:lnTo>
                  <a:pt x="333096" y="101753"/>
                </a:lnTo>
                <a:lnTo>
                  <a:pt x="314545" y="76514"/>
                </a:lnTo>
                <a:lnTo>
                  <a:pt x="267309" y="39890"/>
                </a:lnTo>
                <a:lnTo>
                  <a:pt x="243588" y="31962"/>
                </a:lnTo>
                <a:lnTo>
                  <a:pt x="183902" y="25620"/>
                </a:lnTo>
              </a:path>
            </a:pathLst>
          </a:custGeom>
          <a:ln w="38100" cap="flat" cmpd="sng" algn="ctr">
            <a:solidFill>
              <a:srgbClr val="800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3548103" y="2705823"/>
            <a:ext cx="1663504" cy="955490"/>
            <a:chOff x="3548103" y="2705823"/>
            <a:chExt cx="1663504" cy="955490"/>
          </a:xfrm>
        </p:grpSpPr>
        <p:sp>
          <p:nvSpPr>
            <p:cNvPr id="85" name="Freeform 84"/>
            <p:cNvSpPr/>
            <p:nvPr/>
          </p:nvSpPr>
          <p:spPr>
            <a:xfrm>
              <a:off x="3882164" y="2705823"/>
              <a:ext cx="379611" cy="372641"/>
            </a:xfrm>
            <a:custGeom>
              <a:avLst/>
              <a:gdLst/>
              <a:ahLst/>
              <a:cxnLst/>
              <a:rect l="0" t="0" r="0" b="0"/>
              <a:pathLst>
                <a:path w="379611" h="372641">
                  <a:moveTo>
                    <a:pt x="181836" y="0"/>
                  </a:moveTo>
                  <a:lnTo>
                    <a:pt x="139144" y="3120"/>
                  </a:lnTo>
                  <a:lnTo>
                    <a:pt x="119578" y="9576"/>
                  </a:lnTo>
                  <a:lnTo>
                    <a:pt x="66194" y="47326"/>
                  </a:lnTo>
                  <a:lnTo>
                    <a:pt x="27903" y="95443"/>
                  </a:lnTo>
                  <a:lnTo>
                    <a:pt x="3839" y="155823"/>
                  </a:lnTo>
                  <a:lnTo>
                    <a:pt x="0" y="167053"/>
                  </a:lnTo>
                  <a:lnTo>
                    <a:pt x="187" y="210804"/>
                  </a:lnTo>
                  <a:lnTo>
                    <a:pt x="13953" y="272386"/>
                  </a:lnTo>
                  <a:lnTo>
                    <a:pt x="33120" y="315587"/>
                  </a:lnTo>
                  <a:lnTo>
                    <a:pt x="58223" y="341772"/>
                  </a:lnTo>
                  <a:lnTo>
                    <a:pt x="108496" y="367289"/>
                  </a:lnTo>
                  <a:lnTo>
                    <a:pt x="129353" y="372640"/>
                  </a:lnTo>
                  <a:lnTo>
                    <a:pt x="171338" y="366543"/>
                  </a:lnTo>
                  <a:lnTo>
                    <a:pt x="234481" y="344150"/>
                  </a:lnTo>
                  <a:lnTo>
                    <a:pt x="294530" y="305038"/>
                  </a:lnTo>
                  <a:lnTo>
                    <a:pt x="346599" y="250588"/>
                  </a:lnTo>
                  <a:lnTo>
                    <a:pt x="374226" y="189329"/>
                  </a:lnTo>
                  <a:lnTo>
                    <a:pt x="379610" y="152284"/>
                  </a:lnTo>
                  <a:lnTo>
                    <a:pt x="375616" y="117261"/>
                  </a:lnTo>
                  <a:lnTo>
                    <a:pt x="361435" y="84657"/>
                  </a:lnTo>
                  <a:lnTo>
                    <a:pt x="342415" y="58359"/>
                  </a:lnTo>
                  <a:lnTo>
                    <a:pt x="286429" y="14232"/>
                  </a:lnTo>
                  <a:lnTo>
                    <a:pt x="262637" y="6326"/>
                  </a:lnTo>
                  <a:lnTo>
                    <a:pt x="223950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79689" y="2874279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48103" y="3011150"/>
              <a:ext cx="1663504" cy="157928"/>
            </a:xfrm>
            <a:custGeom>
              <a:avLst/>
              <a:gdLst/>
              <a:ahLst/>
              <a:cxnLst/>
              <a:rect l="0" t="0" r="0" b="0"/>
              <a:pathLst>
                <a:path w="1663504" h="157928">
                  <a:moveTo>
                    <a:pt x="0" y="157927"/>
                  </a:moveTo>
                  <a:lnTo>
                    <a:pt x="55045" y="141139"/>
                  </a:lnTo>
                  <a:lnTo>
                    <a:pt x="106453" y="137713"/>
                  </a:lnTo>
                  <a:lnTo>
                    <a:pt x="161668" y="137037"/>
                  </a:lnTo>
                  <a:lnTo>
                    <a:pt x="211569" y="128498"/>
                  </a:lnTo>
                  <a:lnTo>
                    <a:pt x="272205" y="118665"/>
                  </a:lnTo>
                  <a:lnTo>
                    <a:pt x="335179" y="116377"/>
                  </a:lnTo>
                  <a:lnTo>
                    <a:pt x="389472" y="108689"/>
                  </a:lnTo>
                  <a:lnTo>
                    <a:pt x="437233" y="106294"/>
                  </a:lnTo>
                  <a:lnTo>
                    <a:pt x="499535" y="102364"/>
                  </a:lnTo>
                  <a:lnTo>
                    <a:pt x="551919" y="96259"/>
                  </a:lnTo>
                  <a:lnTo>
                    <a:pt x="614563" y="93883"/>
                  </a:lnTo>
                  <a:lnTo>
                    <a:pt x="676329" y="86482"/>
                  </a:lnTo>
                  <a:lnTo>
                    <a:pt x="738920" y="79084"/>
                  </a:lnTo>
                  <a:lnTo>
                    <a:pt x="797513" y="74763"/>
                  </a:lnTo>
                  <a:lnTo>
                    <a:pt x="845913" y="74014"/>
                  </a:lnTo>
                  <a:lnTo>
                    <a:pt x="904782" y="70642"/>
                  </a:lnTo>
                  <a:lnTo>
                    <a:pt x="961471" y="64647"/>
                  </a:lnTo>
                  <a:lnTo>
                    <a:pt x="1017729" y="62293"/>
                  </a:lnTo>
                  <a:lnTo>
                    <a:pt x="1073902" y="54895"/>
                  </a:lnTo>
                  <a:lnTo>
                    <a:pt x="1130058" y="53087"/>
                  </a:lnTo>
                  <a:lnTo>
                    <a:pt x="1186211" y="45495"/>
                  </a:lnTo>
                  <a:lnTo>
                    <a:pt x="1242363" y="39662"/>
                  </a:lnTo>
                  <a:lnTo>
                    <a:pt x="1298515" y="33181"/>
                  </a:lnTo>
                  <a:lnTo>
                    <a:pt x="1354667" y="24665"/>
                  </a:lnTo>
                  <a:lnTo>
                    <a:pt x="1410819" y="18650"/>
                  </a:lnTo>
                  <a:lnTo>
                    <a:pt x="1437725" y="15308"/>
                  </a:lnTo>
                  <a:lnTo>
                    <a:pt x="1500020" y="14479"/>
                  </a:lnTo>
                  <a:lnTo>
                    <a:pt x="1554997" y="10139"/>
                  </a:lnTo>
                  <a:lnTo>
                    <a:pt x="1614037" y="2349"/>
                  </a:lnTo>
                  <a:lnTo>
                    <a:pt x="1663503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21886" y="3207680"/>
              <a:ext cx="377598" cy="424652"/>
            </a:xfrm>
            <a:custGeom>
              <a:avLst/>
              <a:gdLst/>
              <a:ahLst/>
              <a:cxnLst/>
              <a:rect l="0" t="0" r="0" b="0"/>
              <a:pathLst>
                <a:path w="377598" h="424652">
                  <a:moveTo>
                    <a:pt x="0" y="56154"/>
                  </a:moveTo>
                  <a:lnTo>
                    <a:pt x="37478" y="64487"/>
                  </a:lnTo>
                  <a:lnTo>
                    <a:pt x="88901" y="66249"/>
                  </a:lnTo>
                  <a:lnTo>
                    <a:pt x="142949" y="65427"/>
                  </a:lnTo>
                  <a:lnTo>
                    <a:pt x="199455" y="52017"/>
                  </a:lnTo>
                  <a:lnTo>
                    <a:pt x="252606" y="35014"/>
                  </a:lnTo>
                  <a:lnTo>
                    <a:pt x="312551" y="17539"/>
                  </a:lnTo>
                  <a:lnTo>
                    <a:pt x="368062" y="0"/>
                  </a:lnTo>
                  <a:lnTo>
                    <a:pt x="374056" y="2340"/>
                  </a:lnTo>
                  <a:lnTo>
                    <a:pt x="376882" y="8580"/>
                  </a:lnTo>
                  <a:lnTo>
                    <a:pt x="377597" y="17419"/>
                  </a:lnTo>
                  <a:lnTo>
                    <a:pt x="372151" y="36599"/>
                  </a:lnTo>
                  <a:lnTo>
                    <a:pt x="349592" y="77507"/>
                  </a:lnTo>
                  <a:lnTo>
                    <a:pt x="299651" y="131343"/>
                  </a:lnTo>
                  <a:lnTo>
                    <a:pt x="255056" y="191025"/>
                  </a:lnTo>
                  <a:lnTo>
                    <a:pt x="210666" y="245403"/>
                  </a:lnTo>
                  <a:lnTo>
                    <a:pt x="164093" y="308815"/>
                  </a:lnTo>
                  <a:lnTo>
                    <a:pt x="113307" y="364771"/>
                  </a:lnTo>
                  <a:lnTo>
                    <a:pt x="73699" y="424651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29914" y="3242777"/>
              <a:ext cx="469922" cy="418536"/>
            </a:xfrm>
            <a:custGeom>
              <a:avLst/>
              <a:gdLst/>
              <a:ahLst/>
              <a:cxnLst/>
              <a:rect l="0" t="0" r="0" b="0"/>
              <a:pathLst>
                <a:path w="469922" h="418536">
                  <a:moveTo>
                    <a:pt x="260552" y="21057"/>
                  </a:moveTo>
                  <a:lnTo>
                    <a:pt x="249374" y="9879"/>
                  </a:lnTo>
                  <a:lnTo>
                    <a:pt x="231407" y="4390"/>
                  </a:lnTo>
                  <a:lnTo>
                    <a:pt x="208994" y="3121"/>
                  </a:lnTo>
                  <a:lnTo>
                    <a:pt x="176646" y="10153"/>
                  </a:lnTo>
                  <a:lnTo>
                    <a:pt x="114351" y="38971"/>
                  </a:lnTo>
                  <a:lnTo>
                    <a:pt x="61877" y="78719"/>
                  </a:lnTo>
                  <a:lnTo>
                    <a:pt x="25935" y="137311"/>
                  </a:lnTo>
                  <a:lnTo>
                    <a:pt x="4889" y="195160"/>
                  </a:lnTo>
                  <a:lnTo>
                    <a:pt x="0" y="249597"/>
                  </a:lnTo>
                  <a:lnTo>
                    <a:pt x="7357" y="290244"/>
                  </a:lnTo>
                  <a:lnTo>
                    <a:pt x="36801" y="346841"/>
                  </a:lnTo>
                  <a:lnTo>
                    <a:pt x="57255" y="373259"/>
                  </a:lnTo>
                  <a:lnTo>
                    <a:pt x="83722" y="390315"/>
                  </a:lnTo>
                  <a:lnTo>
                    <a:pt x="144928" y="413879"/>
                  </a:lnTo>
                  <a:lnTo>
                    <a:pt x="202531" y="418535"/>
                  </a:lnTo>
                  <a:lnTo>
                    <a:pt x="263302" y="409404"/>
                  </a:lnTo>
                  <a:lnTo>
                    <a:pt x="320107" y="396334"/>
                  </a:lnTo>
                  <a:lnTo>
                    <a:pt x="363953" y="374083"/>
                  </a:lnTo>
                  <a:lnTo>
                    <a:pt x="425288" y="319308"/>
                  </a:lnTo>
                  <a:lnTo>
                    <a:pt x="452363" y="282872"/>
                  </a:lnTo>
                  <a:lnTo>
                    <a:pt x="465044" y="251100"/>
                  </a:lnTo>
                  <a:lnTo>
                    <a:pt x="469921" y="199035"/>
                  </a:lnTo>
                  <a:lnTo>
                    <a:pt x="467647" y="160749"/>
                  </a:lnTo>
                  <a:lnTo>
                    <a:pt x="456397" y="116371"/>
                  </a:lnTo>
                  <a:lnTo>
                    <a:pt x="440763" y="89982"/>
                  </a:lnTo>
                  <a:lnTo>
                    <a:pt x="383686" y="31673"/>
                  </a:lnTo>
                  <a:lnTo>
                    <a:pt x="344146" y="9116"/>
                  </a:lnTo>
                  <a:lnTo>
                    <a:pt x="292138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4671960" y="1112027"/>
            <a:ext cx="234320" cy="447723"/>
          </a:xfrm>
          <a:custGeom>
            <a:avLst/>
            <a:gdLst/>
            <a:ahLst/>
            <a:cxnLst/>
            <a:rect l="0" t="0" r="0" b="0"/>
            <a:pathLst>
              <a:path w="234320" h="447723">
                <a:moveTo>
                  <a:pt x="213263" y="119807"/>
                </a:moveTo>
                <a:lnTo>
                  <a:pt x="189216" y="137787"/>
                </a:lnTo>
                <a:lnTo>
                  <a:pt x="147797" y="194161"/>
                </a:lnTo>
                <a:lnTo>
                  <a:pt x="122430" y="256735"/>
                </a:lnTo>
                <a:lnTo>
                  <a:pt x="104523" y="309327"/>
                </a:lnTo>
                <a:lnTo>
                  <a:pt x="98846" y="359841"/>
                </a:lnTo>
                <a:lnTo>
                  <a:pt x="100844" y="411759"/>
                </a:lnTo>
                <a:lnTo>
                  <a:pt x="103222" y="423236"/>
                </a:lnTo>
                <a:lnTo>
                  <a:pt x="108317" y="432057"/>
                </a:lnTo>
                <a:lnTo>
                  <a:pt x="123336" y="444978"/>
                </a:lnTo>
                <a:lnTo>
                  <a:pt x="132254" y="447722"/>
                </a:lnTo>
                <a:lnTo>
                  <a:pt x="151523" y="447651"/>
                </a:lnTo>
                <a:lnTo>
                  <a:pt x="182101" y="435445"/>
                </a:lnTo>
                <a:lnTo>
                  <a:pt x="196683" y="420357"/>
                </a:lnTo>
                <a:lnTo>
                  <a:pt x="211470" y="389013"/>
                </a:lnTo>
                <a:lnTo>
                  <a:pt x="217145" y="364626"/>
                </a:lnTo>
                <a:lnTo>
                  <a:pt x="215768" y="342089"/>
                </a:lnTo>
                <a:lnTo>
                  <a:pt x="202826" y="309671"/>
                </a:lnTo>
                <a:lnTo>
                  <a:pt x="146188" y="246363"/>
                </a:lnTo>
                <a:lnTo>
                  <a:pt x="87747" y="199682"/>
                </a:lnTo>
                <a:lnTo>
                  <a:pt x="31412" y="141533"/>
                </a:lnTo>
                <a:lnTo>
                  <a:pt x="14287" y="125953"/>
                </a:lnTo>
                <a:lnTo>
                  <a:pt x="2776" y="107331"/>
                </a:lnTo>
                <a:lnTo>
                  <a:pt x="0" y="87356"/>
                </a:lnTo>
                <a:lnTo>
                  <a:pt x="3836" y="67949"/>
                </a:lnTo>
                <a:lnTo>
                  <a:pt x="19149" y="43870"/>
                </a:lnTo>
                <a:lnTo>
                  <a:pt x="31843" y="29125"/>
                </a:lnTo>
                <a:lnTo>
                  <a:pt x="63323" y="13260"/>
                </a:lnTo>
                <a:lnTo>
                  <a:pt x="96696" y="1150"/>
                </a:lnTo>
                <a:lnTo>
                  <a:pt x="118172" y="0"/>
                </a:lnTo>
                <a:lnTo>
                  <a:pt x="181648" y="15096"/>
                </a:lnTo>
                <a:lnTo>
                  <a:pt x="192186" y="18414"/>
                </a:lnTo>
                <a:lnTo>
                  <a:pt x="210134" y="31459"/>
                </a:lnTo>
                <a:lnTo>
                  <a:pt x="223571" y="47786"/>
                </a:lnTo>
                <a:lnTo>
                  <a:pt x="234319" y="77693"/>
                </a:lnTo>
              </a:path>
            </a:pathLst>
          </a:custGeom>
          <a:ln w="38100" cap="flat" cmpd="sng" algn="ctr">
            <a:solidFill>
              <a:srgbClr val="800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3684974" y="3811316"/>
            <a:ext cx="1892438" cy="862132"/>
            <a:chOff x="3684974" y="3811316"/>
            <a:chExt cx="1892438" cy="862132"/>
          </a:xfrm>
        </p:grpSpPr>
        <p:sp>
          <p:nvSpPr>
            <p:cNvPr id="92" name="Freeform 91"/>
            <p:cNvSpPr/>
            <p:nvPr/>
          </p:nvSpPr>
          <p:spPr>
            <a:xfrm>
              <a:off x="4077649" y="3811316"/>
              <a:ext cx="200011" cy="416156"/>
            </a:xfrm>
            <a:custGeom>
              <a:avLst/>
              <a:gdLst/>
              <a:ahLst/>
              <a:cxnLst/>
              <a:rect l="0" t="0" r="0" b="0"/>
              <a:pathLst>
                <a:path w="200011" h="416156">
                  <a:moveTo>
                    <a:pt x="91636" y="0"/>
                  </a:moveTo>
                  <a:lnTo>
                    <a:pt x="66442" y="53875"/>
                  </a:lnTo>
                  <a:lnTo>
                    <a:pt x="42756" y="115921"/>
                  </a:lnTo>
                  <a:lnTo>
                    <a:pt x="24988" y="174059"/>
                  </a:lnTo>
                  <a:lnTo>
                    <a:pt x="10924" y="227361"/>
                  </a:lnTo>
                  <a:lnTo>
                    <a:pt x="0" y="279137"/>
                  </a:lnTo>
                  <a:lnTo>
                    <a:pt x="3085" y="339407"/>
                  </a:lnTo>
                  <a:lnTo>
                    <a:pt x="16129" y="386797"/>
                  </a:lnTo>
                  <a:lnTo>
                    <a:pt x="27272" y="404316"/>
                  </a:lnTo>
                  <a:lnTo>
                    <a:pt x="35858" y="409924"/>
                  </a:lnTo>
                  <a:lnTo>
                    <a:pt x="57877" y="416155"/>
                  </a:lnTo>
                  <a:lnTo>
                    <a:pt x="90992" y="414074"/>
                  </a:lnTo>
                  <a:lnTo>
                    <a:pt x="133623" y="401720"/>
                  </a:lnTo>
                  <a:lnTo>
                    <a:pt x="164128" y="383280"/>
                  </a:lnTo>
                  <a:lnTo>
                    <a:pt x="180786" y="365709"/>
                  </a:lnTo>
                  <a:lnTo>
                    <a:pt x="197729" y="330496"/>
                  </a:lnTo>
                  <a:lnTo>
                    <a:pt x="200010" y="304035"/>
                  </a:lnTo>
                  <a:lnTo>
                    <a:pt x="195954" y="279016"/>
                  </a:lnTo>
                  <a:lnTo>
                    <a:pt x="186353" y="260097"/>
                  </a:lnTo>
                  <a:lnTo>
                    <a:pt x="171167" y="247010"/>
                  </a:lnTo>
                  <a:lnTo>
                    <a:pt x="162204" y="241882"/>
                  </a:lnTo>
                  <a:lnTo>
                    <a:pt x="139767" y="239304"/>
                  </a:lnTo>
                  <a:lnTo>
                    <a:pt x="92824" y="247181"/>
                  </a:lnTo>
                  <a:lnTo>
                    <a:pt x="38993" y="273741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721229" y="3885015"/>
              <a:ext cx="37652" cy="305328"/>
            </a:xfrm>
            <a:custGeom>
              <a:avLst/>
              <a:gdLst/>
              <a:ahLst/>
              <a:cxnLst/>
              <a:rect l="0" t="0" r="0" b="0"/>
              <a:pathLst>
                <a:path w="37652" h="305328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1350" y="145102"/>
                  </a:lnTo>
                  <a:lnTo>
                    <a:pt x="16729" y="197465"/>
                  </a:lnTo>
                  <a:lnTo>
                    <a:pt x="27843" y="255988"/>
                  </a:lnTo>
                  <a:lnTo>
                    <a:pt x="37651" y="305327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38763" y="3916601"/>
              <a:ext cx="178005" cy="193940"/>
            </a:xfrm>
            <a:custGeom>
              <a:avLst/>
              <a:gdLst/>
              <a:ahLst/>
              <a:cxnLst/>
              <a:rect l="0" t="0" r="0" b="0"/>
              <a:pathLst>
                <a:path w="178005" h="193940">
                  <a:moveTo>
                    <a:pt x="178004" y="147399"/>
                  </a:moveTo>
                  <a:lnTo>
                    <a:pt x="135312" y="161971"/>
                  </a:lnTo>
                  <a:lnTo>
                    <a:pt x="72668" y="188943"/>
                  </a:lnTo>
                  <a:lnTo>
                    <a:pt x="51639" y="193939"/>
                  </a:lnTo>
                  <a:lnTo>
                    <a:pt x="30594" y="192260"/>
                  </a:lnTo>
                  <a:lnTo>
                    <a:pt x="22409" y="187835"/>
                  </a:lnTo>
                  <a:lnTo>
                    <a:pt x="10194" y="173559"/>
                  </a:lnTo>
                  <a:lnTo>
                    <a:pt x="3986" y="152397"/>
                  </a:lnTo>
                  <a:lnTo>
                    <a:pt x="0" y="100682"/>
                  </a:lnTo>
                  <a:lnTo>
                    <a:pt x="10601" y="42894"/>
                  </a:lnTo>
                  <a:lnTo>
                    <a:pt x="20076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779730" y="401135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1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84974" y="4179813"/>
              <a:ext cx="1884602" cy="63172"/>
            </a:xfrm>
            <a:custGeom>
              <a:avLst/>
              <a:gdLst/>
              <a:ahLst/>
              <a:cxnLst/>
              <a:rect l="0" t="0" r="0" b="0"/>
              <a:pathLst>
                <a:path w="1884602" h="63172">
                  <a:moveTo>
                    <a:pt x="0" y="63171"/>
                  </a:moveTo>
                  <a:lnTo>
                    <a:pt x="58617" y="63171"/>
                  </a:lnTo>
                  <a:lnTo>
                    <a:pt x="112791" y="63171"/>
                  </a:lnTo>
                  <a:lnTo>
                    <a:pt x="168552" y="63171"/>
                  </a:lnTo>
                  <a:lnTo>
                    <a:pt x="224627" y="63171"/>
                  </a:lnTo>
                  <a:lnTo>
                    <a:pt x="286467" y="54838"/>
                  </a:lnTo>
                  <a:lnTo>
                    <a:pt x="346445" y="53076"/>
                  </a:lnTo>
                  <a:lnTo>
                    <a:pt x="397318" y="52771"/>
                  </a:lnTo>
                  <a:lnTo>
                    <a:pt x="451269" y="45432"/>
                  </a:lnTo>
                  <a:lnTo>
                    <a:pt x="505773" y="42770"/>
                  </a:lnTo>
                  <a:lnTo>
                    <a:pt x="568375" y="34965"/>
                  </a:lnTo>
                  <a:lnTo>
                    <a:pt x="624962" y="29134"/>
                  </a:lnTo>
                  <a:lnTo>
                    <a:pt x="686529" y="22653"/>
                  </a:lnTo>
                  <a:lnTo>
                    <a:pt x="742580" y="20203"/>
                  </a:lnTo>
                  <a:lnTo>
                    <a:pt x="805104" y="12034"/>
                  </a:lnTo>
                  <a:lnTo>
                    <a:pt x="868515" y="10826"/>
                  </a:lnTo>
                  <a:lnTo>
                    <a:pt x="921152" y="10617"/>
                  </a:lnTo>
                  <a:lnTo>
                    <a:pt x="980683" y="11725"/>
                  </a:lnTo>
                  <a:lnTo>
                    <a:pt x="1041605" y="17772"/>
                  </a:lnTo>
                  <a:lnTo>
                    <a:pt x="1098391" y="20084"/>
                  </a:lnTo>
                  <a:lnTo>
                    <a:pt x="1160320" y="20769"/>
                  </a:lnTo>
                  <a:lnTo>
                    <a:pt x="1206289" y="20929"/>
                  </a:lnTo>
                  <a:lnTo>
                    <a:pt x="1250896" y="21001"/>
                  </a:lnTo>
                  <a:lnTo>
                    <a:pt x="1295289" y="21032"/>
                  </a:lnTo>
                  <a:lnTo>
                    <a:pt x="1342314" y="21046"/>
                  </a:lnTo>
                  <a:lnTo>
                    <a:pt x="1390511" y="17933"/>
                  </a:lnTo>
                  <a:lnTo>
                    <a:pt x="1439227" y="13819"/>
                  </a:lnTo>
                  <a:lnTo>
                    <a:pt x="1488175" y="11991"/>
                  </a:lnTo>
                  <a:lnTo>
                    <a:pt x="1537226" y="11179"/>
                  </a:lnTo>
                  <a:lnTo>
                    <a:pt x="1582813" y="10818"/>
                  </a:lnTo>
                  <a:lnTo>
                    <a:pt x="1638294" y="10614"/>
                  </a:lnTo>
                  <a:lnTo>
                    <a:pt x="1701527" y="9384"/>
                  </a:lnTo>
                  <a:lnTo>
                    <a:pt x="1754967" y="3301"/>
                  </a:lnTo>
                  <a:lnTo>
                    <a:pt x="1817595" y="978"/>
                  </a:lnTo>
                  <a:lnTo>
                    <a:pt x="1869979" y="193"/>
                  </a:lnTo>
                  <a:lnTo>
                    <a:pt x="1884601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61394" y="4295626"/>
              <a:ext cx="256626" cy="374928"/>
            </a:xfrm>
            <a:custGeom>
              <a:avLst/>
              <a:gdLst/>
              <a:ahLst/>
              <a:cxnLst/>
              <a:rect l="0" t="0" r="0" b="0"/>
              <a:pathLst>
                <a:path w="256626" h="374928">
                  <a:moveTo>
                    <a:pt x="92243" y="0"/>
                  </a:moveTo>
                  <a:lnTo>
                    <a:pt x="76602" y="17982"/>
                  </a:lnTo>
                  <a:lnTo>
                    <a:pt x="53806" y="74354"/>
                  </a:lnTo>
                  <a:lnTo>
                    <a:pt x="31426" y="136928"/>
                  </a:lnTo>
                  <a:lnTo>
                    <a:pt x="5971" y="195110"/>
                  </a:lnTo>
                  <a:lnTo>
                    <a:pt x="0" y="235755"/>
                  </a:lnTo>
                  <a:lnTo>
                    <a:pt x="6389" y="290242"/>
                  </a:lnTo>
                  <a:lnTo>
                    <a:pt x="16762" y="323864"/>
                  </a:lnTo>
                  <a:lnTo>
                    <a:pt x="27890" y="341252"/>
                  </a:lnTo>
                  <a:lnTo>
                    <a:pt x="52898" y="364194"/>
                  </a:lnTo>
                  <a:lnTo>
                    <a:pt x="75537" y="372434"/>
                  </a:lnTo>
                  <a:lnTo>
                    <a:pt x="101196" y="374927"/>
                  </a:lnTo>
                  <a:lnTo>
                    <a:pt x="164117" y="363986"/>
                  </a:lnTo>
                  <a:lnTo>
                    <a:pt x="206526" y="342347"/>
                  </a:lnTo>
                  <a:lnTo>
                    <a:pt x="238646" y="312423"/>
                  </a:lnTo>
                  <a:lnTo>
                    <a:pt x="245998" y="303039"/>
                  </a:lnTo>
                  <a:lnTo>
                    <a:pt x="254165" y="280133"/>
                  </a:lnTo>
                  <a:lnTo>
                    <a:pt x="256625" y="255526"/>
                  </a:lnTo>
                  <a:lnTo>
                    <a:pt x="253819" y="232890"/>
                  </a:lnTo>
                  <a:lnTo>
                    <a:pt x="240073" y="200416"/>
                  </a:lnTo>
                  <a:lnTo>
                    <a:pt x="224626" y="185391"/>
                  </a:lnTo>
                  <a:lnTo>
                    <a:pt x="215593" y="179746"/>
                  </a:lnTo>
                  <a:lnTo>
                    <a:pt x="189959" y="176594"/>
                  </a:lnTo>
                  <a:lnTo>
                    <a:pt x="137021" y="184102"/>
                  </a:lnTo>
                  <a:lnTo>
                    <a:pt x="93939" y="205255"/>
                  </a:lnTo>
                  <a:lnTo>
                    <a:pt x="60658" y="231627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62895" y="4348269"/>
              <a:ext cx="414517" cy="325179"/>
            </a:xfrm>
            <a:custGeom>
              <a:avLst/>
              <a:gdLst/>
              <a:ahLst/>
              <a:cxnLst/>
              <a:rect l="0" t="0" r="0" b="0"/>
              <a:pathLst>
                <a:path w="414517" h="325179">
                  <a:moveTo>
                    <a:pt x="175053" y="0"/>
                  </a:moveTo>
                  <a:lnTo>
                    <a:pt x="132361" y="3119"/>
                  </a:lnTo>
                  <a:lnTo>
                    <a:pt x="101182" y="14573"/>
                  </a:lnTo>
                  <a:lnTo>
                    <a:pt x="59206" y="39403"/>
                  </a:lnTo>
                  <a:lnTo>
                    <a:pt x="44406" y="56117"/>
                  </a:lnTo>
                  <a:lnTo>
                    <a:pt x="9339" y="110905"/>
                  </a:lnTo>
                  <a:lnTo>
                    <a:pt x="0" y="149064"/>
                  </a:lnTo>
                  <a:lnTo>
                    <a:pt x="353" y="186887"/>
                  </a:lnTo>
                  <a:lnTo>
                    <a:pt x="6161" y="209403"/>
                  </a:lnTo>
                  <a:lnTo>
                    <a:pt x="28954" y="249334"/>
                  </a:lnTo>
                  <a:lnTo>
                    <a:pt x="52216" y="272748"/>
                  </a:lnTo>
                  <a:lnTo>
                    <a:pt x="112189" y="312648"/>
                  </a:lnTo>
                  <a:lnTo>
                    <a:pt x="134246" y="320279"/>
                  </a:lnTo>
                  <a:lnTo>
                    <a:pt x="189652" y="325178"/>
                  </a:lnTo>
                  <a:lnTo>
                    <a:pt x="250986" y="320556"/>
                  </a:lnTo>
                  <a:lnTo>
                    <a:pt x="306992" y="301142"/>
                  </a:lnTo>
                  <a:lnTo>
                    <a:pt x="349944" y="281710"/>
                  </a:lnTo>
                  <a:lnTo>
                    <a:pt x="373881" y="259335"/>
                  </a:lnTo>
                  <a:lnTo>
                    <a:pt x="392672" y="230478"/>
                  </a:lnTo>
                  <a:lnTo>
                    <a:pt x="412071" y="177664"/>
                  </a:lnTo>
                  <a:lnTo>
                    <a:pt x="414516" y="140119"/>
                  </a:lnTo>
                  <a:lnTo>
                    <a:pt x="402354" y="84656"/>
                  </a:lnTo>
                  <a:lnTo>
                    <a:pt x="380566" y="43368"/>
                  </a:lnTo>
                  <a:lnTo>
                    <a:pt x="367387" y="26684"/>
                  </a:lnTo>
                  <a:lnTo>
                    <a:pt x="347493" y="17709"/>
                  </a:lnTo>
                  <a:lnTo>
                    <a:pt x="289051" y="4238"/>
                  </a:lnTo>
                  <a:lnTo>
                    <a:pt x="229070" y="837"/>
                  </a:lnTo>
                  <a:lnTo>
                    <a:pt x="185582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5201077" y="1126549"/>
            <a:ext cx="282485" cy="400084"/>
          </a:xfrm>
          <a:custGeom>
            <a:avLst/>
            <a:gdLst/>
            <a:ahLst/>
            <a:cxnLst/>
            <a:rect l="0" t="0" r="0" b="0"/>
            <a:pathLst>
              <a:path w="282485" h="400084">
                <a:moveTo>
                  <a:pt x="0" y="0"/>
                </a:moveTo>
                <a:lnTo>
                  <a:pt x="55045" y="16788"/>
                </a:lnTo>
                <a:lnTo>
                  <a:pt x="106453" y="20214"/>
                </a:lnTo>
                <a:lnTo>
                  <a:pt x="161668" y="26479"/>
                </a:lnTo>
                <a:lnTo>
                  <a:pt x="198031" y="24483"/>
                </a:lnTo>
                <a:lnTo>
                  <a:pt x="260753" y="10055"/>
                </a:lnTo>
                <a:lnTo>
                  <a:pt x="272101" y="6703"/>
                </a:lnTo>
                <a:lnTo>
                  <a:pt x="278497" y="7978"/>
                </a:lnTo>
                <a:lnTo>
                  <a:pt x="281591" y="12338"/>
                </a:lnTo>
                <a:lnTo>
                  <a:pt x="282484" y="18754"/>
                </a:lnTo>
                <a:lnTo>
                  <a:pt x="267106" y="62672"/>
                </a:lnTo>
                <a:lnTo>
                  <a:pt x="234725" y="124659"/>
                </a:lnTo>
                <a:lnTo>
                  <a:pt x="203107" y="178763"/>
                </a:lnTo>
                <a:lnTo>
                  <a:pt x="174492" y="238833"/>
                </a:lnTo>
                <a:lnTo>
                  <a:pt x="145840" y="294360"/>
                </a:lnTo>
                <a:lnTo>
                  <a:pt x="123480" y="344263"/>
                </a:lnTo>
                <a:lnTo>
                  <a:pt x="107557" y="370675"/>
                </a:lnTo>
                <a:lnTo>
                  <a:pt x="94757" y="400083"/>
                </a:lnTo>
              </a:path>
            </a:pathLst>
          </a:custGeom>
          <a:ln w="38100" cap="flat" cmpd="sng" algn="ctr">
            <a:solidFill>
              <a:srgbClr val="800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4516725" y="4781428"/>
            <a:ext cx="1916187" cy="985435"/>
            <a:chOff x="4516725" y="4781428"/>
            <a:chExt cx="1916187" cy="985435"/>
          </a:xfrm>
        </p:grpSpPr>
        <p:sp>
          <p:nvSpPr>
            <p:cNvPr id="101" name="Freeform 100"/>
            <p:cNvSpPr/>
            <p:nvPr/>
          </p:nvSpPr>
          <p:spPr>
            <a:xfrm>
              <a:off x="4778792" y="4781428"/>
              <a:ext cx="292760" cy="365082"/>
            </a:xfrm>
            <a:custGeom>
              <a:avLst/>
              <a:gdLst/>
              <a:ahLst/>
              <a:cxnLst/>
              <a:rect l="0" t="0" r="0" b="0"/>
              <a:pathLst>
                <a:path w="292760" h="365082">
                  <a:moveTo>
                    <a:pt x="222244" y="9038"/>
                  </a:moveTo>
                  <a:lnTo>
                    <a:pt x="205477" y="14627"/>
                  </a:lnTo>
                  <a:lnTo>
                    <a:pt x="187886" y="14252"/>
                  </a:lnTo>
                  <a:lnTo>
                    <a:pt x="129246" y="9725"/>
                  </a:lnTo>
                  <a:lnTo>
                    <a:pt x="66166" y="3540"/>
                  </a:lnTo>
                  <a:lnTo>
                    <a:pt x="27690" y="0"/>
                  </a:lnTo>
                  <a:lnTo>
                    <a:pt x="17672" y="3012"/>
                  </a:lnTo>
                  <a:lnTo>
                    <a:pt x="9823" y="8531"/>
                  </a:lnTo>
                  <a:lnTo>
                    <a:pt x="3421" y="15719"/>
                  </a:lnTo>
                  <a:lnTo>
                    <a:pt x="323" y="24020"/>
                  </a:lnTo>
                  <a:lnTo>
                    <a:pt x="0" y="42603"/>
                  </a:lnTo>
                  <a:lnTo>
                    <a:pt x="24764" y="103968"/>
                  </a:lnTo>
                  <a:lnTo>
                    <a:pt x="35960" y="135431"/>
                  </a:lnTo>
                  <a:lnTo>
                    <a:pt x="40733" y="140094"/>
                  </a:lnTo>
                  <a:lnTo>
                    <a:pt x="46254" y="140862"/>
                  </a:lnTo>
                  <a:lnTo>
                    <a:pt x="100209" y="127528"/>
                  </a:lnTo>
                  <a:lnTo>
                    <a:pt x="136173" y="128764"/>
                  </a:lnTo>
                  <a:lnTo>
                    <a:pt x="190416" y="142914"/>
                  </a:lnTo>
                  <a:lnTo>
                    <a:pt x="221002" y="154250"/>
                  </a:lnTo>
                  <a:lnTo>
                    <a:pt x="265812" y="185149"/>
                  </a:lnTo>
                  <a:lnTo>
                    <a:pt x="279822" y="201953"/>
                  </a:lnTo>
                  <a:lnTo>
                    <a:pt x="288778" y="222290"/>
                  </a:lnTo>
                  <a:lnTo>
                    <a:pt x="292759" y="246926"/>
                  </a:lnTo>
                  <a:lnTo>
                    <a:pt x="288289" y="270354"/>
                  </a:lnTo>
                  <a:lnTo>
                    <a:pt x="266356" y="313990"/>
                  </a:lnTo>
                  <a:lnTo>
                    <a:pt x="240774" y="340250"/>
                  </a:lnTo>
                  <a:lnTo>
                    <a:pt x="210966" y="357259"/>
                  </a:lnTo>
                  <a:lnTo>
                    <a:pt x="161048" y="365081"/>
                  </a:lnTo>
                  <a:lnTo>
                    <a:pt x="112367" y="363507"/>
                  </a:lnTo>
                  <a:lnTo>
                    <a:pt x="85373" y="356478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296777" y="4790466"/>
              <a:ext cx="279346" cy="356104"/>
            </a:xfrm>
            <a:custGeom>
              <a:avLst/>
              <a:gdLst/>
              <a:ahLst/>
              <a:cxnLst/>
              <a:rect l="0" t="0" r="0" b="0"/>
              <a:pathLst>
                <a:path w="279346" h="356104">
                  <a:moveTo>
                    <a:pt x="114870" y="0"/>
                  </a:moveTo>
                  <a:lnTo>
                    <a:pt x="90824" y="17981"/>
                  </a:lnTo>
                  <a:lnTo>
                    <a:pt x="70571" y="44322"/>
                  </a:lnTo>
                  <a:lnTo>
                    <a:pt x="43237" y="100637"/>
                  </a:lnTo>
                  <a:lnTo>
                    <a:pt x="20848" y="157315"/>
                  </a:lnTo>
                  <a:lnTo>
                    <a:pt x="3833" y="211659"/>
                  </a:lnTo>
                  <a:lnTo>
                    <a:pt x="0" y="264121"/>
                  </a:lnTo>
                  <a:lnTo>
                    <a:pt x="1816" y="289353"/>
                  </a:lnTo>
                  <a:lnTo>
                    <a:pt x="10421" y="308366"/>
                  </a:lnTo>
                  <a:lnTo>
                    <a:pt x="28420" y="332223"/>
                  </a:lnTo>
                  <a:lnTo>
                    <a:pt x="54160" y="348521"/>
                  </a:lnTo>
                  <a:lnTo>
                    <a:pt x="102705" y="356103"/>
                  </a:lnTo>
                  <a:lnTo>
                    <a:pt x="154234" y="354481"/>
                  </a:lnTo>
                  <a:lnTo>
                    <a:pt x="198555" y="343242"/>
                  </a:lnTo>
                  <a:lnTo>
                    <a:pt x="224934" y="327609"/>
                  </a:lnTo>
                  <a:lnTo>
                    <a:pt x="269092" y="272924"/>
                  </a:lnTo>
                  <a:lnTo>
                    <a:pt x="277000" y="249201"/>
                  </a:lnTo>
                  <a:lnTo>
                    <a:pt x="279345" y="224230"/>
                  </a:lnTo>
                  <a:lnTo>
                    <a:pt x="276488" y="201433"/>
                  </a:lnTo>
                  <a:lnTo>
                    <a:pt x="271748" y="192780"/>
                  </a:lnTo>
                  <a:lnTo>
                    <a:pt x="257123" y="180047"/>
                  </a:lnTo>
                  <a:lnTo>
                    <a:pt x="235806" y="176727"/>
                  </a:lnTo>
                  <a:lnTo>
                    <a:pt x="211903" y="180321"/>
                  </a:lnTo>
                  <a:lnTo>
                    <a:pt x="157284" y="208161"/>
                  </a:lnTo>
                  <a:lnTo>
                    <a:pt x="93813" y="263213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32538" y="4969450"/>
              <a:ext cx="126343" cy="42116"/>
            </a:xfrm>
            <a:custGeom>
              <a:avLst/>
              <a:gdLst/>
              <a:ahLst/>
              <a:cxnLst/>
              <a:rect l="0" t="0" r="0" b="0"/>
              <a:pathLst>
                <a:path w="126343" h="42116">
                  <a:moveTo>
                    <a:pt x="126342" y="0"/>
                  </a:moveTo>
                  <a:lnTo>
                    <a:pt x="71298" y="25195"/>
                  </a:lnTo>
                  <a:lnTo>
                    <a:pt x="26129" y="38426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16725" y="5190549"/>
              <a:ext cx="1916187" cy="71505"/>
            </a:xfrm>
            <a:custGeom>
              <a:avLst/>
              <a:gdLst/>
              <a:ahLst/>
              <a:cxnLst/>
              <a:rect l="0" t="0" r="0" b="0"/>
              <a:pathLst>
                <a:path w="1916187" h="71505">
                  <a:moveTo>
                    <a:pt x="0" y="63171"/>
                  </a:moveTo>
                  <a:lnTo>
                    <a:pt x="37478" y="71504"/>
                  </a:lnTo>
                  <a:lnTo>
                    <a:pt x="72326" y="69929"/>
                  </a:lnTo>
                  <a:lnTo>
                    <a:pt x="135737" y="64061"/>
                  </a:lnTo>
                  <a:lnTo>
                    <a:pt x="198084" y="60227"/>
                  </a:lnTo>
                  <a:lnTo>
                    <a:pt x="255807" y="54141"/>
                  </a:lnTo>
                  <a:lnTo>
                    <a:pt x="306203" y="45703"/>
                  </a:lnTo>
                  <a:lnTo>
                    <a:pt x="363818" y="39703"/>
                  </a:lnTo>
                  <a:lnTo>
                    <a:pt x="415277" y="33189"/>
                  </a:lnTo>
                  <a:lnTo>
                    <a:pt x="470501" y="30732"/>
                  </a:lnTo>
                  <a:lnTo>
                    <a:pt x="526470" y="23314"/>
                  </a:lnTo>
                  <a:lnTo>
                    <a:pt x="582586" y="21503"/>
                  </a:lnTo>
                  <a:lnTo>
                    <a:pt x="638731" y="13909"/>
                  </a:lnTo>
                  <a:lnTo>
                    <a:pt x="694881" y="11197"/>
                  </a:lnTo>
                  <a:lnTo>
                    <a:pt x="756622" y="10661"/>
                  </a:lnTo>
                  <a:lnTo>
                    <a:pt x="807801" y="10568"/>
                  </a:lnTo>
                  <a:lnTo>
                    <a:pt x="870261" y="10536"/>
                  </a:lnTo>
                  <a:lnTo>
                    <a:pt x="920501" y="10531"/>
                  </a:lnTo>
                  <a:lnTo>
                    <a:pt x="972431" y="10529"/>
                  </a:lnTo>
                  <a:lnTo>
                    <a:pt x="1024863" y="11698"/>
                  </a:lnTo>
                  <a:lnTo>
                    <a:pt x="1076273" y="17764"/>
                  </a:lnTo>
                  <a:lnTo>
                    <a:pt x="1124001" y="20081"/>
                  </a:lnTo>
                  <a:lnTo>
                    <a:pt x="1180386" y="20768"/>
                  </a:lnTo>
                  <a:lnTo>
                    <a:pt x="1234658" y="20971"/>
                  </a:lnTo>
                  <a:lnTo>
                    <a:pt x="1287783" y="21032"/>
                  </a:lnTo>
                  <a:lnTo>
                    <a:pt x="1341739" y="21049"/>
                  </a:lnTo>
                  <a:lnTo>
                    <a:pt x="1401659" y="21054"/>
                  </a:lnTo>
                  <a:lnTo>
                    <a:pt x="1463867" y="21056"/>
                  </a:lnTo>
                  <a:lnTo>
                    <a:pt x="1526753" y="21057"/>
                  </a:lnTo>
                  <a:lnTo>
                    <a:pt x="1589839" y="21057"/>
                  </a:lnTo>
                  <a:lnTo>
                    <a:pt x="1652985" y="19887"/>
                  </a:lnTo>
                  <a:lnTo>
                    <a:pt x="1713809" y="13821"/>
                  </a:lnTo>
                  <a:lnTo>
                    <a:pt x="1764846" y="11504"/>
                  </a:lnTo>
                  <a:lnTo>
                    <a:pt x="1819872" y="9648"/>
                  </a:lnTo>
                  <a:lnTo>
                    <a:pt x="1874805" y="2252"/>
                  </a:lnTo>
                  <a:lnTo>
                    <a:pt x="1916186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53803" y="5369533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5972"/>
                  </a:lnTo>
                  <a:lnTo>
                    <a:pt x="3119" y="229404"/>
                  </a:lnTo>
                  <a:lnTo>
                    <a:pt x="11452" y="276202"/>
                  </a:lnTo>
                  <a:lnTo>
                    <a:pt x="19160" y="338828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63235" y="5401119"/>
              <a:ext cx="201097" cy="250490"/>
            </a:xfrm>
            <a:custGeom>
              <a:avLst/>
              <a:gdLst/>
              <a:ahLst/>
              <a:cxnLst/>
              <a:rect l="0" t="0" r="0" b="0"/>
              <a:pathLst>
                <a:path w="201097" h="250490">
                  <a:moveTo>
                    <a:pt x="201096" y="242155"/>
                  </a:moveTo>
                  <a:lnTo>
                    <a:pt x="142479" y="242155"/>
                  </a:lnTo>
                  <a:lnTo>
                    <a:pt x="82763" y="250489"/>
                  </a:lnTo>
                  <a:lnTo>
                    <a:pt x="28633" y="246661"/>
                  </a:lnTo>
                  <a:lnTo>
                    <a:pt x="18271" y="241650"/>
                  </a:lnTo>
                  <a:lnTo>
                    <a:pt x="3637" y="226723"/>
                  </a:lnTo>
                  <a:lnTo>
                    <a:pt x="437" y="217829"/>
                  </a:lnTo>
                  <a:lnTo>
                    <a:pt x="0" y="198588"/>
                  </a:lnTo>
                  <a:lnTo>
                    <a:pt x="12369" y="138874"/>
                  </a:lnTo>
                  <a:lnTo>
                    <a:pt x="29234" y="84492"/>
                  </a:lnTo>
                  <a:lnTo>
                    <a:pt x="49027" y="23420"/>
                  </a:lnTo>
                  <a:lnTo>
                    <a:pt x="53698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03310" y="5395530"/>
              <a:ext cx="343020" cy="371333"/>
            </a:xfrm>
            <a:custGeom>
              <a:avLst/>
              <a:gdLst/>
              <a:ahLst/>
              <a:cxnLst/>
              <a:rect l="0" t="0" r="0" b="0"/>
              <a:pathLst>
                <a:path w="343020" h="371333">
                  <a:moveTo>
                    <a:pt x="155819" y="5589"/>
                  </a:moveTo>
                  <a:lnTo>
                    <a:pt x="139052" y="0"/>
                  </a:lnTo>
                  <a:lnTo>
                    <a:pt x="121461" y="3495"/>
                  </a:lnTo>
                  <a:lnTo>
                    <a:pt x="94946" y="18617"/>
                  </a:lnTo>
                  <a:lnTo>
                    <a:pt x="59437" y="50276"/>
                  </a:lnTo>
                  <a:lnTo>
                    <a:pt x="40174" y="85640"/>
                  </a:lnTo>
                  <a:lnTo>
                    <a:pt x="19433" y="141910"/>
                  </a:lnTo>
                  <a:lnTo>
                    <a:pt x="2635" y="203435"/>
                  </a:lnTo>
                  <a:lnTo>
                    <a:pt x="0" y="230781"/>
                  </a:lnTo>
                  <a:lnTo>
                    <a:pt x="5068" y="255413"/>
                  </a:lnTo>
                  <a:lnTo>
                    <a:pt x="32302" y="318073"/>
                  </a:lnTo>
                  <a:lnTo>
                    <a:pt x="58112" y="348854"/>
                  </a:lnTo>
                  <a:lnTo>
                    <a:pt x="84365" y="364790"/>
                  </a:lnTo>
                  <a:lnTo>
                    <a:pt x="119959" y="371332"/>
                  </a:lnTo>
                  <a:lnTo>
                    <a:pt x="179433" y="362271"/>
                  </a:lnTo>
                  <a:lnTo>
                    <a:pt x="203749" y="354797"/>
                  </a:lnTo>
                  <a:lnTo>
                    <a:pt x="261769" y="316303"/>
                  </a:lnTo>
                  <a:lnTo>
                    <a:pt x="308245" y="268124"/>
                  </a:lnTo>
                  <a:lnTo>
                    <a:pt x="337522" y="205571"/>
                  </a:lnTo>
                  <a:lnTo>
                    <a:pt x="343019" y="168438"/>
                  </a:lnTo>
                  <a:lnTo>
                    <a:pt x="336470" y="122375"/>
                  </a:lnTo>
                  <a:lnTo>
                    <a:pt x="326069" y="91275"/>
                  </a:lnTo>
                  <a:lnTo>
                    <a:pt x="295511" y="51866"/>
                  </a:lnTo>
                  <a:lnTo>
                    <a:pt x="244347" y="19323"/>
                  </a:lnTo>
                  <a:lnTo>
                    <a:pt x="218990" y="5589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5833776" y="1797542"/>
            <a:ext cx="512196" cy="443996"/>
          </a:xfrm>
          <a:custGeom>
            <a:avLst/>
            <a:gdLst/>
            <a:ahLst/>
            <a:cxnLst/>
            <a:rect l="0" t="0" r="0" b="0"/>
            <a:pathLst>
              <a:path w="512196" h="443996">
                <a:moveTo>
                  <a:pt x="188524" y="44945"/>
                </a:moveTo>
                <a:lnTo>
                  <a:pt x="166167" y="44945"/>
                </a:lnTo>
                <a:lnTo>
                  <a:pt x="135496" y="56123"/>
                </a:lnTo>
                <a:lnTo>
                  <a:pt x="72970" y="108278"/>
                </a:lnTo>
                <a:lnTo>
                  <a:pt x="59958" y="123396"/>
                </a:lnTo>
                <a:lnTo>
                  <a:pt x="22544" y="184289"/>
                </a:lnTo>
                <a:lnTo>
                  <a:pt x="4017" y="235953"/>
                </a:lnTo>
                <a:lnTo>
                  <a:pt x="0" y="291208"/>
                </a:lnTo>
                <a:lnTo>
                  <a:pt x="1791" y="321681"/>
                </a:lnTo>
                <a:lnTo>
                  <a:pt x="22004" y="369840"/>
                </a:lnTo>
                <a:lnTo>
                  <a:pt x="37306" y="390554"/>
                </a:lnTo>
                <a:lnTo>
                  <a:pt x="82138" y="419796"/>
                </a:lnTo>
                <a:lnTo>
                  <a:pt x="138076" y="439798"/>
                </a:lnTo>
                <a:lnTo>
                  <a:pt x="197753" y="443995"/>
                </a:lnTo>
                <a:lnTo>
                  <a:pt x="249359" y="439234"/>
                </a:lnTo>
                <a:lnTo>
                  <a:pt x="312363" y="428884"/>
                </a:lnTo>
                <a:lnTo>
                  <a:pt x="367179" y="404730"/>
                </a:lnTo>
                <a:lnTo>
                  <a:pt x="429481" y="357912"/>
                </a:lnTo>
                <a:lnTo>
                  <a:pt x="453851" y="334078"/>
                </a:lnTo>
                <a:lnTo>
                  <a:pt x="490157" y="277443"/>
                </a:lnTo>
                <a:lnTo>
                  <a:pt x="505754" y="245244"/>
                </a:lnTo>
                <a:lnTo>
                  <a:pt x="512195" y="202299"/>
                </a:lnTo>
                <a:lnTo>
                  <a:pt x="508515" y="152529"/>
                </a:lnTo>
                <a:lnTo>
                  <a:pt x="495621" y="100121"/>
                </a:lnTo>
                <a:lnTo>
                  <a:pt x="477088" y="67922"/>
                </a:lnTo>
                <a:lnTo>
                  <a:pt x="448720" y="43044"/>
                </a:lnTo>
                <a:lnTo>
                  <a:pt x="389786" y="12141"/>
                </a:lnTo>
                <a:lnTo>
                  <a:pt x="357341" y="0"/>
                </a:lnTo>
                <a:lnTo>
                  <a:pt x="314323" y="172"/>
                </a:lnTo>
                <a:lnTo>
                  <a:pt x="253010" y="13933"/>
                </a:lnTo>
                <a:lnTo>
                  <a:pt x="232392" y="21803"/>
                </a:lnTo>
                <a:lnTo>
                  <a:pt x="199053" y="4494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/>
          <p:cNvGrpSpPr/>
          <p:nvPr/>
        </p:nvGrpSpPr>
        <p:grpSpPr>
          <a:xfrm>
            <a:off x="5453761" y="1142585"/>
            <a:ext cx="1126551" cy="591317"/>
            <a:chOff x="5453761" y="1142585"/>
            <a:chExt cx="1126551" cy="591317"/>
          </a:xfrm>
        </p:grpSpPr>
        <p:sp>
          <p:nvSpPr>
            <p:cNvPr id="110" name="Freeform 109"/>
            <p:cNvSpPr/>
            <p:nvPr/>
          </p:nvSpPr>
          <p:spPr>
            <a:xfrm>
              <a:off x="5453761" y="1695088"/>
              <a:ext cx="1126551" cy="38814"/>
            </a:xfrm>
            <a:custGeom>
              <a:avLst/>
              <a:gdLst/>
              <a:ahLst/>
              <a:cxnLst/>
              <a:rect l="0" t="0" r="0" b="0"/>
              <a:pathLst>
                <a:path w="1126551" h="38814">
                  <a:moveTo>
                    <a:pt x="0" y="0"/>
                  </a:moveTo>
                  <a:lnTo>
                    <a:pt x="37478" y="8333"/>
                  </a:lnTo>
                  <a:lnTo>
                    <a:pt x="88902" y="10094"/>
                  </a:lnTo>
                  <a:lnTo>
                    <a:pt x="144120" y="10442"/>
                  </a:lnTo>
                  <a:lnTo>
                    <a:pt x="200087" y="10511"/>
                  </a:lnTo>
                  <a:lnTo>
                    <a:pt x="256203" y="16114"/>
                  </a:lnTo>
                  <a:lnTo>
                    <a:pt x="319583" y="20080"/>
                  </a:lnTo>
                  <a:lnTo>
                    <a:pt x="378377" y="20864"/>
                  </a:lnTo>
                  <a:lnTo>
                    <a:pt x="435050" y="21018"/>
                  </a:lnTo>
                  <a:lnTo>
                    <a:pt x="491305" y="21049"/>
                  </a:lnTo>
                  <a:lnTo>
                    <a:pt x="547478" y="21055"/>
                  </a:lnTo>
                  <a:lnTo>
                    <a:pt x="603633" y="21056"/>
                  </a:lnTo>
                  <a:lnTo>
                    <a:pt x="665491" y="29390"/>
                  </a:lnTo>
                  <a:lnTo>
                    <a:pt x="725470" y="31151"/>
                  </a:lnTo>
                  <a:lnTo>
                    <a:pt x="776344" y="31457"/>
                  </a:lnTo>
                  <a:lnTo>
                    <a:pt x="828463" y="31547"/>
                  </a:lnTo>
                  <a:lnTo>
                    <a:pt x="884004" y="38813"/>
                  </a:lnTo>
                  <a:lnTo>
                    <a:pt x="945755" y="38342"/>
                  </a:lnTo>
                  <a:lnTo>
                    <a:pt x="1003360" y="32920"/>
                  </a:lnTo>
                  <a:lnTo>
                    <a:pt x="1059799" y="25783"/>
                  </a:lnTo>
                  <a:lnTo>
                    <a:pt x="1106648" y="30092"/>
                  </a:lnTo>
                  <a:lnTo>
                    <a:pt x="1126550" y="31585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04881" y="1142585"/>
              <a:ext cx="357573" cy="434855"/>
            </a:xfrm>
            <a:custGeom>
              <a:avLst/>
              <a:gdLst/>
              <a:ahLst/>
              <a:cxnLst/>
              <a:rect l="0" t="0" r="0" b="0"/>
              <a:pathLst>
                <a:path w="357573" h="434855">
                  <a:moveTo>
                    <a:pt x="249005" y="15549"/>
                  </a:moveTo>
                  <a:lnTo>
                    <a:pt x="200074" y="12430"/>
                  </a:lnTo>
                  <a:lnTo>
                    <a:pt x="140944" y="6484"/>
                  </a:lnTo>
                  <a:lnTo>
                    <a:pt x="81570" y="0"/>
                  </a:lnTo>
                  <a:lnTo>
                    <a:pt x="23145" y="7869"/>
                  </a:lnTo>
                  <a:lnTo>
                    <a:pt x="9023" y="21495"/>
                  </a:lnTo>
                  <a:lnTo>
                    <a:pt x="1966" y="42368"/>
                  </a:lnTo>
                  <a:lnTo>
                    <a:pt x="0" y="66073"/>
                  </a:lnTo>
                  <a:lnTo>
                    <a:pt x="11306" y="120555"/>
                  </a:lnTo>
                  <a:lnTo>
                    <a:pt x="26757" y="152337"/>
                  </a:lnTo>
                  <a:lnTo>
                    <a:pt x="34159" y="158214"/>
                  </a:lnTo>
                  <a:lnTo>
                    <a:pt x="42603" y="160962"/>
                  </a:lnTo>
                  <a:lnTo>
                    <a:pt x="51742" y="161624"/>
                  </a:lnTo>
                  <a:lnTo>
                    <a:pt x="68136" y="156120"/>
                  </a:lnTo>
                  <a:lnTo>
                    <a:pt x="96758" y="142988"/>
                  </a:lnTo>
                  <a:lnTo>
                    <a:pt x="148352" y="133659"/>
                  </a:lnTo>
                  <a:lnTo>
                    <a:pt x="202433" y="140222"/>
                  </a:lnTo>
                  <a:lnTo>
                    <a:pt x="248124" y="155903"/>
                  </a:lnTo>
                  <a:lnTo>
                    <a:pt x="308979" y="194839"/>
                  </a:lnTo>
                  <a:lnTo>
                    <a:pt x="339620" y="228259"/>
                  </a:lnTo>
                  <a:lnTo>
                    <a:pt x="355532" y="258339"/>
                  </a:lnTo>
                  <a:lnTo>
                    <a:pt x="357572" y="282163"/>
                  </a:lnTo>
                  <a:lnTo>
                    <a:pt x="349349" y="329996"/>
                  </a:lnTo>
                  <a:lnTo>
                    <a:pt x="328054" y="372070"/>
                  </a:lnTo>
                  <a:lnTo>
                    <a:pt x="307002" y="396616"/>
                  </a:lnTo>
                  <a:lnTo>
                    <a:pt x="279057" y="417537"/>
                  </a:lnTo>
                  <a:lnTo>
                    <a:pt x="258852" y="427397"/>
                  </a:lnTo>
                  <a:lnTo>
                    <a:pt x="201643" y="434854"/>
                  </a:lnTo>
                  <a:lnTo>
                    <a:pt x="147189" y="433207"/>
                  </a:lnTo>
                  <a:lnTo>
                    <a:pt x="87808" y="419853"/>
                  </a:lnTo>
                  <a:lnTo>
                    <a:pt x="70020" y="415632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5422176" y="5906487"/>
            <a:ext cx="1147607" cy="530363"/>
            <a:chOff x="5422176" y="5906487"/>
            <a:chExt cx="1147607" cy="530363"/>
          </a:xfrm>
        </p:grpSpPr>
        <p:sp>
          <p:nvSpPr>
            <p:cNvPr id="113" name="Freeform 112"/>
            <p:cNvSpPr/>
            <p:nvPr/>
          </p:nvSpPr>
          <p:spPr>
            <a:xfrm>
              <a:off x="5727502" y="590648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4"/>
                  </a:lnTo>
                  <a:lnTo>
                    <a:pt x="7236" y="115795"/>
                  </a:lnTo>
                  <a:lnTo>
                    <a:pt x="9878" y="169145"/>
                  </a:lnTo>
                  <a:lnTo>
                    <a:pt x="15990" y="224744"/>
                  </a:lnTo>
                  <a:lnTo>
                    <a:pt x="20390" y="28233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580103" y="5969658"/>
              <a:ext cx="168457" cy="145374"/>
            </a:xfrm>
            <a:custGeom>
              <a:avLst/>
              <a:gdLst/>
              <a:ahLst/>
              <a:cxnLst/>
              <a:rect l="0" t="0" r="0" b="0"/>
              <a:pathLst>
                <a:path w="168457" h="145374">
                  <a:moveTo>
                    <a:pt x="168456" y="115813"/>
                  </a:moveTo>
                  <a:lnTo>
                    <a:pt x="114581" y="133772"/>
                  </a:lnTo>
                  <a:lnTo>
                    <a:pt x="70337" y="144360"/>
                  </a:lnTo>
                  <a:lnTo>
                    <a:pt x="57420" y="145373"/>
                  </a:lnTo>
                  <a:lnTo>
                    <a:pt x="36828" y="140260"/>
                  </a:lnTo>
                  <a:lnTo>
                    <a:pt x="28062" y="135620"/>
                  </a:lnTo>
                  <a:lnTo>
                    <a:pt x="15202" y="121107"/>
                  </a:lnTo>
                  <a:lnTo>
                    <a:pt x="6757" y="101788"/>
                  </a:lnTo>
                  <a:lnTo>
                    <a:pt x="1335" y="512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29041" y="5948600"/>
              <a:ext cx="285659" cy="213845"/>
            </a:xfrm>
            <a:custGeom>
              <a:avLst/>
              <a:gdLst/>
              <a:ahLst/>
              <a:cxnLst/>
              <a:rect l="0" t="0" r="0" b="0"/>
              <a:pathLst>
                <a:path w="285659" h="213845">
                  <a:moveTo>
                    <a:pt x="119560" y="1"/>
                  </a:moveTo>
                  <a:lnTo>
                    <a:pt x="97203" y="0"/>
                  </a:lnTo>
                  <a:lnTo>
                    <a:pt x="66532" y="11179"/>
                  </a:lnTo>
                  <a:lnTo>
                    <a:pt x="35218" y="29309"/>
                  </a:lnTo>
                  <a:lnTo>
                    <a:pt x="20463" y="45782"/>
                  </a:lnTo>
                  <a:lnTo>
                    <a:pt x="1459" y="84953"/>
                  </a:lnTo>
                  <a:lnTo>
                    <a:pt x="0" y="105608"/>
                  </a:lnTo>
                  <a:lnTo>
                    <a:pt x="8595" y="147463"/>
                  </a:lnTo>
                  <a:lnTo>
                    <a:pt x="23770" y="173415"/>
                  </a:lnTo>
                  <a:lnTo>
                    <a:pt x="39552" y="185478"/>
                  </a:lnTo>
                  <a:lnTo>
                    <a:pt x="98873" y="210217"/>
                  </a:lnTo>
                  <a:lnTo>
                    <a:pt x="109278" y="213844"/>
                  </a:lnTo>
                  <a:lnTo>
                    <a:pt x="146279" y="213361"/>
                  </a:lnTo>
                  <a:lnTo>
                    <a:pt x="206266" y="199485"/>
                  </a:lnTo>
                  <a:lnTo>
                    <a:pt x="230625" y="191606"/>
                  </a:lnTo>
                  <a:lnTo>
                    <a:pt x="249251" y="180305"/>
                  </a:lnTo>
                  <a:lnTo>
                    <a:pt x="262208" y="164364"/>
                  </a:lnTo>
                  <a:lnTo>
                    <a:pt x="280058" y="125535"/>
                  </a:lnTo>
                  <a:lnTo>
                    <a:pt x="285658" y="88929"/>
                  </a:lnTo>
                  <a:lnTo>
                    <a:pt x="280729" y="68380"/>
                  </a:lnTo>
                  <a:lnTo>
                    <a:pt x="276139" y="59625"/>
                  </a:lnTo>
                  <a:lnTo>
                    <a:pt x="261680" y="46777"/>
                  </a:lnTo>
                  <a:lnTo>
                    <a:pt x="252911" y="41714"/>
                  </a:lnTo>
                  <a:lnTo>
                    <a:pt x="230689" y="39207"/>
                  </a:lnTo>
                  <a:lnTo>
                    <a:pt x="169246" y="41732"/>
                  </a:lnTo>
                  <a:lnTo>
                    <a:pt x="151145" y="42115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32704" y="6085471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422176" y="6096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422176" y="6117057"/>
              <a:ext cx="1147607" cy="104137"/>
            </a:xfrm>
            <a:custGeom>
              <a:avLst/>
              <a:gdLst/>
              <a:ahLst/>
              <a:cxnLst/>
              <a:rect l="0" t="0" r="0" b="0"/>
              <a:pathLst>
                <a:path w="1147607" h="104137">
                  <a:moveTo>
                    <a:pt x="0" y="84228"/>
                  </a:moveTo>
                  <a:lnTo>
                    <a:pt x="11178" y="95406"/>
                  </a:lnTo>
                  <a:lnTo>
                    <a:pt x="17981" y="97529"/>
                  </a:lnTo>
                  <a:lnTo>
                    <a:pt x="75524" y="102389"/>
                  </a:lnTo>
                  <a:lnTo>
                    <a:pt x="124276" y="101594"/>
                  </a:lnTo>
                  <a:lnTo>
                    <a:pt x="173637" y="96107"/>
                  </a:lnTo>
                  <a:lnTo>
                    <a:pt x="234042" y="100148"/>
                  </a:lnTo>
                  <a:lnTo>
                    <a:pt x="274457" y="99473"/>
                  </a:lnTo>
                  <a:lnTo>
                    <a:pt x="335623" y="104136"/>
                  </a:lnTo>
                  <a:lnTo>
                    <a:pt x="386703" y="99355"/>
                  </a:lnTo>
                  <a:lnTo>
                    <a:pt x="438882" y="96119"/>
                  </a:lnTo>
                  <a:lnTo>
                    <a:pt x="501680" y="93856"/>
                  </a:lnTo>
                  <a:lnTo>
                    <a:pt x="550808" y="87600"/>
                  </a:lnTo>
                  <a:lnTo>
                    <a:pt x="609923" y="84894"/>
                  </a:lnTo>
                  <a:lnTo>
                    <a:pt x="661071" y="78770"/>
                  </a:lnTo>
                  <a:lnTo>
                    <a:pt x="721781" y="73531"/>
                  </a:lnTo>
                  <a:lnTo>
                    <a:pt x="772781" y="65591"/>
                  </a:lnTo>
                  <a:lnTo>
                    <a:pt x="836177" y="52427"/>
                  </a:lnTo>
                  <a:lnTo>
                    <a:pt x="881416" y="45169"/>
                  </a:lnTo>
                  <a:lnTo>
                    <a:pt x="936154" y="39900"/>
                  </a:lnTo>
                  <a:lnTo>
                    <a:pt x="995873" y="27639"/>
                  </a:lnTo>
                  <a:lnTo>
                    <a:pt x="1047276" y="17418"/>
                  </a:lnTo>
                  <a:lnTo>
                    <a:pt x="1101371" y="6980"/>
                  </a:lnTo>
                  <a:lnTo>
                    <a:pt x="1147606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55773" y="6264456"/>
              <a:ext cx="174908" cy="172394"/>
            </a:xfrm>
            <a:custGeom>
              <a:avLst/>
              <a:gdLst/>
              <a:ahLst/>
              <a:cxnLst/>
              <a:rect l="0" t="0" r="0" b="0"/>
              <a:pathLst>
                <a:path w="174908" h="172394">
                  <a:moveTo>
                    <a:pt x="77056" y="10528"/>
                  </a:moveTo>
                  <a:lnTo>
                    <a:pt x="53009" y="20104"/>
                  </a:lnTo>
                  <a:lnTo>
                    <a:pt x="31587" y="38062"/>
                  </a:lnTo>
                  <a:lnTo>
                    <a:pt x="11591" y="65090"/>
                  </a:lnTo>
                  <a:lnTo>
                    <a:pt x="1947" y="85081"/>
                  </a:lnTo>
                  <a:lnTo>
                    <a:pt x="0" y="105664"/>
                  </a:lnTo>
                  <a:lnTo>
                    <a:pt x="4204" y="125340"/>
                  </a:lnTo>
                  <a:lnTo>
                    <a:pt x="13872" y="141884"/>
                  </a:lnTo>
                  <a:lnTo>
                    <a:pt x="29087" y="153916"/>
                  </a:lnTo>
                  <a:lnTo>
                    <a:pt x="67450" y="171173"/>
                  </a:lnTo>
                  <a:lnTo>
                    <a:pt x="87995" y="172393"/>
                  </a:lnTo>
                  <a:lnTo>
                    <a:pt x="129779" y="163644"/>
                  </a:lnTo>
                  <a:lnTo>
                    <a:pt x="155719" y="148443"/>
                  </a:lnTo>
                  <a:lnTo>
                    <a:pt x="167779" y="132655"/>
                  </a:lnTo>
                  <a:lnTo>
                    <a:pt x="172633" y="123531"/>
                  </a:lnTo>
                  <a:lnTo>
                    <a:pt x="174907" y="104035"/>
                  </a:lnTo>
                  <a:lnTo>
                    <a:pt x="170848" y="84842"/>
                  </a:lnTo>
                  <a:lnTo>
                    <a:pt x="149178" y="53457"/>
                  </a:lnTo>
                  <a:lnTo>
                    <a:pt x="116778" y="24727"/>
                  </a:lnTo>
                  <a:lnTo>
                    <a:pt x="66527" y="0"/>
                  </a:lnTo>
                </a:path>
              </a:pathLst>
            </a:custGeom>
            <a:ln w="38100" cap="flat" cmpd="sng" algn="ctr">
              <a:solidFill>
                <a:srgbClr val="800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814696" y="1853159"/>
            <a:ext cx="2802066" cy="1334499"/>
            <a:chOff x="6814696" y="1853159"/>
            <a:chExt cx="2802066" cy="1334499"/>
          </a:xfrm>
        </p:grpSpPr>
        <p:sp>
          <p:nvSpPr>
            <p:cNvPr id="121" name="Freeform 120"/>
            <p:cNvSpPr/>
            <p:nvPr/>
          </p:nvSpPr>
          <p:spPr>
            <a:xfrm>
              <a:off x="7243606" y="2375953"/>
              <a:ext cx="170084" cy="266701"/>
            </a:xfrm>
            <a:custGeom>
              <a:avLst/>
              <a:gdLst/>
              <a:ahLst/>
              <a:cxnLst/>
              <a:rect l="0" t="0" r="0" b="0"/>
              <a:pathLst>
                <a:path w="170084" h="266701">
                  <a:moveTo>
                    <a:pt x="0" y="56129"/>
                  </a:moveTo>
                  <a:lnTo>
                    <a:pt x="53875" y="28618"/>
                  </a:lnTo>
                  <a:lnTo>
                    <a:pt x="111036" y="10580"/>
                  </a:lnTo>
                  <a:lnTo>
                    <a:pt x="145984" y="0"/>
                  </a:lnTo>
                  <a:lnTo>
                    <a:pt x="154644" y="1162"/>
                  </a:lnTo>
                  <a:lnTo>
                    <a:pt x="161588" y="5446"/>
                  </a:lnTo>
                  <a:lnTo>
                    <a:pt x="167387" y="11812"/>
                  </a:lnTo>
                  <a:lnTo>
                    <a:pt x="170083" y="19566"/>
                  </a:lnTo>
                  <a:lnTo>
                    <a:pt x="168288" y="49585"/>
                  </a:lnTo>
                  <a:lnTo>
                    <a:pt x="157201" y="107826"/>
                  </a:lnTo>
                  <a:lnTo>
                    <a:pt x="143745" y="164737"/>
                  </a:lnTo>
                  <a:lnTo>
                    <a:pt x="126323" y="223636"/>
                  </a:lnTo>
                  <a:lnTo>
                    <a:pt x="115808" y="249651"/>
                  </a:lnTo>
                  <a:lnTo>
                    <a:pt x="105285" y="266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01492" y="2611067"/>
              <a:ext cx="336913" cy="147400"/>
            </a:xfrm>
            <a:custGeom>
              <a:avLst/>
              <a:gdLst/>
              <a:ahLst/>
              <a:cxnLst/>
              <a:rect l="0" t="0" r="0" b="0"/>
              <a:pathLst>
                <a:path w="336913" h="147400">
                  <a:moveTo>
                    <a:pt x="336912" y="0"/>
                  </a:moveTo>
                  <a:lnTo>
                    <a:pt x="273461" y="35916"/>
                  </a:lnTo>
                  <a:lnTo>
                    <a:pt x="225955" y="56395"/>
                  </a:lnTo>
                  <a:lnTo>
                    <a:pt x="174834" y="77281"/>
                  </a:lnTo>
                  <a:lnTo>
                    <a:pt x="111398" y="102180"/>
                  </a:lnTo>
                  <a:lnTo>
                    <a:pt x="58789" y="1242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09635" y="2842694"/>
              <a:ext cx="190125" cy="294780"/>
            </a:xfrm>
            <a:custGeom>
              <a:avLst/>
              <a:gdLst/>
              <a:ahLst/>
              <a:cxnLst/>
              <a:rect l="0" t="0" r="0" b="0"/>
              <a:pathLst>
                <a:path w="190125" h="294780">
                  <a:moveTo>
                    <a:pt x="165598" y="0"/>
                  </a:moveTo>
                  <a:lnTo>
                    <a:pt x="150944" y="58617"/>
                  </a:lnTo>
                  <a:lnTo>
                    <a:pt x="136231" y="112791"/>
                  </a:lnTo>
                  <a:lnTo>
                    <a:pt x="115127" y="168552"/>
                  </a:lnTo>
                  <a:lnTo>
                    <a:pt x="99346" y="224627"/>
                  </a:lnTo>
                  <a:lnTo>
                    <a:pt x="88516" y="261138"/>
                  </a:lnTo>
                  <a:lnTo>
                    <a:pt x="88473" y="271188"/>
                  </a:lnTo>
                  <a:lnTo>
                    <a:pt x="94666" y="288594"/>
                  </a:lnTo>
                  <a:lnTo>
                    <a:pt x="100763" y="293002"/>
                  </a:lnTo>
                  <a:lnTo>
                    <a:pt x="108337" y="294770"/>
                  </a:lnTo>
                  <a:lnTo>
                    <a:pt x="116895" y="294779"/>
                  </a:lnTo>
                  <a:lnTo>
                    <a:pt x="132644" y="288551"/>
                  </a:lnTo>
                  <a:lnTo>
                    <a:pt x="140119" y="283614"/>
                  </a:lnTo>
                  <a:lnTo>
                    <a:pt x="151544" y="268770"/>
                  </a:lnTo>
                  <a:lnTo>
                    <a:pt x="175817" y="210133"/>
                  </a:lnTo>
                  <a:lnTo>
                    <a:pt x="190104" y="168370"/>
                  </a:lnTo>
                  <a:lnTo>
                    <a:pt x="190124" y="159040"/>
                  </a:lnTo>
                  <a:lnTo>
                    <a:pt x="183907" y="142434"/>
                  </a:lnTo>
                  <a:lnTo>
                    <a:pt x="167253" y="119931"/>
                  </a:lnTo>
                  <a:lnTo>
                    <a:pt x="148006" y="108675"/>
                  </a:lnTo>
                  <a:lnTo>
                    <a:pt x="91185" y="88184"/>
                  </a:lnTo>
                  <a:lnTo>
                    <a:pt x="30251" y="70249"/>
                  </a:lnTo>
                  <a:lnTo>
                    <a:pt x="3182" y="54090"/>
                  </a:lnTo>
                  <a:lnTo>
                    <a:pt x="0" y="47758"/>
                  </a:lnTo>
                  <a:lnTo>
                    <a:pt x="217" y="41197"/>
                  </a:lnTo>
                  <a:lnTo>
                    <a:pt x="2702" y="34484"/>
                  </a:lnTo>
                  <a:lnTo>
                    <a:pt x="14821" y="23905"/>
                  </a:lnTo>
                  <a:lnTo>
                    <a:pt x="58915" y="5054"/>
                  </a:lnTo>
                  <a:lnTo>
                    <a:pt x="813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06860" y="2579481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87304" y="15641"/>
                  </a:lnTo>
                  <a:lnTo>
                    <a:pt x="32101" y="372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685803" y="2674238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7" y="5589"/>
                  </a:lnTo>
                  <a:lnTo>
                    <a:pt x="67364" y="25194"/>
                  </a:lnTo>
                  <a:lnTo>
                    <a:pt x="25005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930221" y="2347854"/>
              <a:ext cx="351786" cy="343081"/>
            </a:xfrm>
            <a:custGeom>
              <a:avLst/>
              <a:gdLst/>
              <a:ahLst/>
              <a:cxnLst/>
              <a:rect l="0" t="0" r="0" b="0"/>
              <a:pathLst>
                <a:path w="351786" h="343081">
                  <a:moveTo>
                    <a:pt x="113551" y="0"/>
                  </a:moveTo>
                  <a:lnTo>
                    <a:pt x="96783" y="5590"/>
                  </a:lnTo>
                  <a:lnTo>
                    <a:pt x="82312" y="17692"/>
                  </a:lnTo>
                  <a:lnTo>
                    <a:pt x="39882" y="74329"/>
                  </a:lnTo>
                  <a:lnTo>
                    <a:pt x="21923" y="108591"/>
                  </a:lnTo>
                  <a:lnTo>
                    <a:pt x="5374" y="167680"/>
                  </a:lnTo>
                  <a:lnTo>
                    <a:pt x="0" y="212810"/>
                  </a:lnTo>
                  <a:lnTo>
                    <a:pt x="4982" y="238472"/>
                  </a:lnTo>
                  <a:lnTo>
                    <a:pt x="27245" y="283542"/>
                  </a:lnTo>
                  <a:lnTo>
                    <a:pt x="47295" y="310051"/>
                  </a:lnTo>
                  <a:lnTo>
                    <a:pt x="79231" y="332723"/>
                  </a:lnTo>
                  <a:lnTo>
                    <a:pt x="118330" y="343080"/>
                  </a:lnTo>
                  <a:lnTo>
                    <a:pt x="172293" y="338174"/>
                  </a:lnTo>
                  <a:lnTo>
                    <a:pt x="234370" y="316989"/>
                  </a:lnTo>
                  <a:lnTo>
                    <a:pt x="269842" y="292015"/>
                  </a:lnTo>
                  <a:lnTo>
                    <a:pt x="310930" y="244899"/>
                  </a:lnTo>
                  <a:lnTo>
                    <a:pt x="342473" y="189875"/>
                  </a:lnTo>
                  <a:lnTo>
                    <a:pt x="351785" y="152446"/>
                  </a:lnTo>
                  <a:lnTo>
                    <a:pt x="348955" y="111720"/>
                  </a:lnTo>
                  <a:lnTo>
                    <a:pt x="337499" y="87088"/>
                  </a:lnTo>
                  <a:lnTo>
                    <a:pt x="311317" y="56610"/>
                  </a:lnTo>
                  <a:lnTo>
                    <a:pt x="290354" y="41538"/>
                  </a:lnTo>
                  <a:lnTo>
                    <a:pt x="238769" y="22330"/>
                  </a:lnTo>
                  <a:lnTo>
                    <a:pt x="183519" y="12860"/>
                  </a:lnTo>
                  <a:lnTo>
                    <a:pt x="158686" y="17804"/>
                  </a:lnTo>
                  <a:lnTo>
                    <a:pt x="103022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54383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22471" y="2118934"/>
              <a:ext cx="323896" cy="376159"/>
            </a:xfrm>
            <a:custGeom>
              <a:avLst/>
              <a:gdLst/>
              <a:ahLst/>
              <a:cxnLst/>
              <a:rect l="0" t="0" r="0" b="0"/>
              <a:pathLst>
                <a:path w="323896" h="376159">
                  <a:moveTo>
                    <a:pt x="253011" y="18351"/>
                  </a:moveTo>
                  <a:lnTo>
                    <a:pt x="233882" y="80631"/>
                  </a:lnTo>
                  <a:lnTo>
                    <a:pt x="213011" y="137801"/>
                  </a:lnTo>
                  <a:lnTo>
                    <a:pt x="197875" y="187884"/>
                  </a:lnTo>
                  <a:lnTo>
                    <a:pt x="184812" y="236649"/>
                  </a:lnTo>
                  <a:lnTo>
                    <a:pt x="180941" y="283853"/>
                  </a:lnTo>
                  <a:lnTo>
                    <a:pt x="185222" y="341027"/>
                  </a:lnTo>
                  <a:lnTo>
                    <a:pt x="197147" y="361024"/>
                  </a:lnTo>
                  <a:lnTo>
                    <a:pt x="205239" y="369632"/>
                  </a:lnTo>
                  <a:lnTo>
                    <a:pt x="216483" y="374201"/>
                  </a:lnTo>
                  <a:lnTo>
                    <a:pt x="244575" y="376158"/>
                  </a:lnTo>
                  <a:lnTo>
                    <a:pt x="267199" y="370009"/>
                  </a:lnTo>
                  <a:lnTo>
                    <a:pt x="300787" y="346997"/>
                  </a:lnTo>
                  <a:lnTo>
                    <a:pt x="317210" y="321228"/>
                  </a:lnTo>
                  <a:lnTo>
                    <a:pt x="323895" y="280187"/>
                  </a:lnTo>
                  <a:lnTo>
                    <a:pt x="319220" y="257165"/>
                  </a:lnTo>
                  <a:lnTo>
                    <a:pt x="297154" y="217732"/>
                  </a:lnTo>
                  <a:lnTo>
                    <a:pt x="265960" y="192200"/>
                  </a:lnTo>
                  <a:lnTo>
                    <a:pt x="213498" y="171018"/>
                  </a:lnTo>
                  <a:lnTo>
                    <a:pt x="158075" y="158688"/>
                  </a:lnTo>
                  <a:lnTo>
                    <a:pt x="102066" y="150317"/>
                  </a:lnTo>
                  <a:lnTo>
                    <a:pt x="47113" y="128993"/>
                  </a:lnTo>
                  <a:lnTo>
                    <a:pt x="23460" y="115878"/>
                  </a:lnTo>
                  <a:lnTo>
                    <a:pt x="7488" y="99131"/>
                  </a:lnTo>
                  <a:lnTo>
                    <a:pt x="1592" y="89751"/>
                  </a:lnTo>
                  <a:lnTo>
                    <a:pt x="0" y="81159"/>
                  </a:lnTo>
                  <a:lnTo>
                    <a:pt x="1279" y="73091"/>
                  </a:lnTo>
                  <a:lnTo>
                    <a:pt x="8939" y="57887"/>
                  </a:lnTo>
                  <a:lnTo>
                    <a:pt x="39603" y="21983"/>
                  </a:lnTo>
                  <a:lnTo>
                    <a:pt x="71366" y="6429"/>
                  </a:lnTo>
                  <a:lnTo>
                    <a:pt x="116002" y="0"/>
                  </a:lnTo>
                  <a:lnTo>
                    <a:pt x="127746" y="1438"/>
                  </a:lnTo>
                  <a:lnTo>
                    <a:pt x="158254" y="18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770238" y="2040109"/>
              <a:ext cx="189514" cy="360389"/>
            </a:xfrm>
            <a:custGeom>
              <a:avLst/>
              <a:gdLst/>
              <a:ahLst/>
              <a:cxnLst/>
              <a:rect l="0" t="0" r="0" b="0"/>
              <a:pathLst>
                <a:path w="189514" h="360389">
                  <a:moveTo>
                    <a:pt x="0" y="97176"/>
                  </a:moveTo>
                  <a:lnTo>
                    <a:pt x="54114" y="54514"/>
                  </a:lnTo>
                  <a:lnTo>
                    <a:pt x="112823" y="21233"/>
                  </a:lnTo>
                  <a:lnTo>
                    <a:pt x="139104" y="4874"/>
                  </a:lnTo>
                  <a:lnTo>
                    <a:pt x="148888" y="546"/>
                  </a:lnTo>
                  <a:lnTo>
                    <a:pt x="157750" y="0"/>
                  </a:lnTo>
                  <a:lnTo>
                    <a:pt x="173836" y="5634"/>
                  </a:lnTo>
                  <a:lnTo>
                    <a:pt x="177892" y="12751"/>
                  </a:lnTo>
                  <a:lnTo>
                    <a:pt x="179072" y="70922"/>
                  </a:lnTo>
                  <a:lnTo>
                    <a:pt x="179002" y="126781"/>
                  </a:lnTo>
                  <a:lnTo>
                    <a:pt x="178990" y="175878"/>
                  </a:lnTo>
                  <a:lnTo>
                    <a:pt x="178987" y="226300"/>
                  </a:lnTo>
                  <a:lnTo>
                    <a:pt x="178985" y="285852"/>
                  </a:lnTo>
                  <a:lnTo>
                    <a:pt x="186220" y="344853"/>
                  </a:lnTo>
                  <a:lnTo>
                    <a:pt x="189513" y="360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059267" y="1968829"/>
              <a:ext cx="328951" cy="389555"/>
            </a:xfrm>
            <a:custGeom>
              <a:avLst/>
              <a:gdLst/>
              <a:ahLst/>
              <a:cxnLst/>
              <a:rect l="0" t="0" r="0" b="0"/>
              <a:pathLst>
                <a:path w="328951" h="389555">
                  <a:moveTo>
                    <a:pt x="163697" y="0"/>
                  </a:moveTo>
                  <a:lnTo>
                    <a:pt x="139650" y="9575"/>
                  </a:lnTo>
                  <a:lnTo>
                    <a:pt x="78575" y="52997"/>
                  </a:lnTo>
                  <a:lnTo>
                    <a:pt x="19338" y="86454"/>
                  </a:lnTo>
                  <a:lnTo>
                    <a:pt x="11305" y="92731"/>
                  </a:lnTo>
                  <a:lnTo>
                    <a:pt x="2380" y="112183"/>
                  </a:lnTo>
                  <a:lnTo>
                    <a:pt x="0" y="123922"/>
                  </a:lnTo>
                  <a:lnTo>
                    <a:pt x="3595" y="146323"/>
                  </a:lnTo>
                  <a:lnTo>
                    <a:pt x="19378" y="189300"/>
                  </a:lnTo>
                  <a:lnTo>
                    <a:pt x="25370" y="195220"/>
                  </a:lnTo>
                  <a:lnTo>
                    <a:pt x="32874" y="197997"/>
                  </a:lnTo>
                  <a:lnTo>
                    <a:pt x="41387" y="198678"/>
                  </a:lnTo>
                  <a:lnTo>
                    <a:pt x="57085" y="193196"/>
                  </a:lnTo>
                  <a:lnTo>
                    <a:pt x="111862" y="165659"/>
                  </a:lnTo>
                  <a:lnTo>
                    <a:pt x="133640" y="155514"/>
                  </a:lnTo>
                  <a:lnTo>
                    <a:pt x="193866" y="142878"/>
                  </a:lnTo>
                  <a:lnTo>
                    <a:pt x="232037" y="144239"/>
                  </a:lnTo>
                  <a:lnTo>
                    <a:pt x="272983" y="157641"/>
                  </a:lnTo>
                  <a:lnTo>
                    <a:pt x="303573" y="176430"/>
                  </a:lnTo>
                  <a:lnTo>
                    <a:pt x="316721" y="193057"/>
                  </a:lnTo>
                  <a:lnTo>
                    <a:pt x="325294" y="213315"/>
                  </a:lnTo>
                  <a:lnTo>
                    <a:pt x="328950" y="251027"/>
                  </a:lnTo>
                  <a:lnTo>
                    <a:pt x="321975" y="289497"/>
                  </a:lnTo>
                  <a:lnTo>
                    <a:pt x="311642" y="308430"/>
                  </a:lnTo>
                  <a:lnTo>
                    <a:pt x="287081" y="332242"/>
                  </a:lnTo>
                  <a:lnTo>
                    <a:pt x="257577" y="348526"/>
                  </a:lnTo>
                  <a:lnTo>
                    <a:pt x="201694" y="364509"/>
                  </a:lnTo>
                  <a:lnTo>
                    <a:pt x="148195" y="378931"/>
                  </a:lnTo>
                  <a:lnTo>
                    <a:pt x="10052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814696" y="1853159"/>
              <a:ext cx="2802066" cy="1334499"/>
            </a:xfrm>
            <a:custGeom>
              <a:avLst/>
              <a:gdLst/>
              <a:ahLst/>
              <a:cxnLst/>
              <a:rect l="0" t="0" r="0" b="0"/>
              <a:pathLst>
                <a:path w="2802066" h="1334499">
                  <a:moveTo>
                    <a:pt x="2008184" y="84084"/>
                  </a:moveTo>
                  <a:lnTo>
                    <a:pt x="1980629" y="76848"/>
                  </a:lnTo>
                  <a:lnTo>
                    <a:pt x="1921287" y="74206"/>
                  </a:lnTo>
                  <a:lnTo>
                    <a:pt x="1867404" y="73748"/>
                  </a:lnTo>
                  <a:lnTo>
                    <a:pt x="1826292" y="73641"/>
                  </a:lnTo>
                  <a:lnTo>
                    <a:pt x="1780725" y="73594"/>
                  </a:lnTo>
                  <a:lnTo>
                    <a:pt x="1736296" y="73573"/>
                  </a:lnTo>
                  <a:lnTo>
                    <a:pt x="1678060" y="76680"/>
                  </a:lnTo>
                  <a:lnTo>
                    <a:pt x="1616462" y="82622"/>
                  </a:lnTo>
                  <a:lnTo>
                    <a:pt x="1559233" y="92201"/>
                  </a:lnTo>
                  <a:lnTo>
                    <a:pt x="1499749" y="102238"/>
                  </a:lnTo>
                  <a:lnTo>
                    <a:pt x="1437610" y="110157"/>
                  </a:lnTo>
                  <a:lnTo>
                    <a:pt x="1380275" y="122986"/>
                  </a:lnTo>
                  <a:lnTo>
                    <a:pt x="1320770" y="136785"/>
                  </a:lnTo>
                  <a:lnTo>
                    <a:pt x="1258627" y="150776"/>
                  </a:lnTo>
                  <a:lnTo>
                    <a:pt x="1209886" y="161297"/>
                  </a:lnTo>
                  <a:lnTo>
                    <a:pt x="1149419" y="182567"/>
                  </a:lnTo>
                  <a:lnTo>
                    <a:pt x="1089295" y="199247"/>
                  </a:lnTo>
                  <a:lnTo>
                    <a:pt x="1038701" y="213353"/>
                  </a:lnTo>
                  <a:lnTo>
                    <a:pt x="989785" y="232350"/>
                  </a:lnTo>
                  <a:lnTo>
                    <a:pt x="942535" y="249677"/>
                  </a:lnTo>
                  <a:lnTo>
                    <a:pt x="879757" y="271602"/>
                  </a:lnTo>
                  <a:lnTo>
                    <a:pt x="830906" y="291593"/>
                  </a:lnTo>
                  <a:lnTo>
                    <a:pt x="770403" y="319309"/>
                  </a:lnTo>
                  <a:lnTo>
                    <a:pt x="710272" y="350434"/>
                  </a:lnTo>
                  <a:lnTo>
                    <a:pt x="648005" y="384441"/>
                  </a:lnTo>
                  <a:lnTo>
                    <a:pt x="589474" y="422094"/>
                  </a:lnTo>
                  <a:lnTo>
                    <a:pt x="541086" y="452907"/>
                  </a:lnTo>
                  <a:lnTo>
                    <a:pt x="482220" y="494760"/>
                  </a:lnTo>
                  <a:lnTo>
                    <a:pt x="425532" y="536822"/>
                  </a:lnTo>
                  <a:lnTo>
                    <a:pt x="363209" y="578926"/>
                  </a:lnTo>
                  <a:lnTo>
                    <a:pt x="311557" y="621038"/>
                  </a:lnTo>
                  <a:lnTo>
                    <a:pt x="256641" y="668741"/>
                  </a:lnTo>
                  <a:lnTo>
                    <a:pt x="198168" y="725672"/>
                  </a:lnTo>
                  <a:lnTo>
                    <a:pt x="144757" y="786115"/>
                  </a:lnTo>
                  <a:lnTo>
                    <a:pt x="97603" y="841691"/>
                  </a:lnTo>
                  <a:lnTo>
                    <a:pt x="60688" y="894720"/>
                  </a:lnTo>
                  <a:lnTo>
                    <a:pt x="21442" y="957944"/>
                  </a:lnTo>
                  <a:lnTo>
                    <a:pt x="16885" y="968474"/>
                  </a:lnTo>
                  <a:lnTo>
                    <a:pt x="14941" y="989533"/>
                  </a:lnTo>
                  <a:lnTo>
                    <a:pt x="15636" y="1010591"/>
                  </a:lnTo>
                  <a:lnTo>
                    <a:pt x="6551" y="1058945"/>
                  </a:lnTo>
                  <a:lnTo>
                    <a:pt x="0" y="1107197"/>
                  </a:lnTo>
                  <a:lnTo>
                    <a:pt x="1178" y="1152299"/>
                  </a:lnTo>
                  <a:lnTo>
                    <a:pt x="7180" y="1176518"/>
                  </a:lnTo>
                  <a:lnTo>
                    <a:pt x="24883" y="1209884"/>
                  </a:lnTo>
                  <a:lnTo>
                    <a:pt x="61712" y="1249480"/>
                  </a:lnTo>
                  <a:lnTo>
                    <a:pt x="120462" y="1286242"/>
                  </a:lnTo>
                  <a:lnTo>
                    <a:pt x="171320" y="1304380"/>
                  </a:lnTo>
                  <a:lnTo>
                    <a:pt x="231409" y="1319228"/>
                  </a:lnTo>
                  <a:lnTo>
                    <a:pt x="294404" y="1326191"/>
                  </a:lnTo>
                  <a:lnTo>
                    <a:pt x="349309" y="1334498"/>
                  </a:lnTo>
                  <a:lnTo>
                    <a:pt x="401815" y="1333122"/>
                  </a:lnTo>
                  <a:lnTo>
                    <a:pt x="458706" y="1328425"/>
                  </a:lnTo>
                  <a:lnTo>
                    <a:pt x="515727" y="1323913"/>
                  </a:lnTo>
                  <a:lnTo>
                    <a:pt x="577076" y="1315168"/>
                  </a:lnTo>
                  <a:lnTo>
                    <a:pt x="633468" y="1305167"/>
                  </a:lnTo>
                  <a:lnTo>
                    <a:pt x="688856" y="1291308"/>
                  </a:lnTo>
                  <a:lnTo>
                    <a:pt x="744334" y="1273799"/>
                  </a:lnTo>
                  <a:lnTo>
                    <a:pt x="804586" y="1256256"/>
                  </a:lnTo>
                  <a:lnTo>
                    <a:pt x="860137" y="1238709"/>
                  </a:lnTo>
                  <a:lnTo>
                    <a:pt x="921496" y="1226376"/>
                  </a:lnTo>
                  <a:lnTo>
                    <a:pt x="977265" y="1204301"/>
                  </a:lnTo>
                  <a:lnTo>
                    <a:pt x="1029901" y="1189712"/>
                  </a:lnTo>
                  <a:lnTo>
                    <a:pt x="1092103" y="1170877"/>
                  </a:lnTo>
                  <a:lnTo>
                    <a:pt x="1153745" y="1145419"/>
                  </a:lnTo>
                  <a:lnTo>
                    <a:pt x="1205574" y="1130205"/>
                  </a:lnTo>
                  <a:lnTo>
                    <a:pt x="1260871" y="1112814"/>
                  </a:lnTo>
                  <a:lnTo>
                    <a:pt x="1323644" y="1088784"/>
                  </a:lnTo>
                  <a:lnTo>
                    <a:pt x="1377131" y="1073957"/>
                  </a:lnTo>
                  <a:lnTo>
                    <a:pt x="1432757" y="1054174"/>
                  </a:lnTo>
                  <a:lnTo>
                    <a:pt x="1488804" y="1034972"/>
                  </a:lnTo>
                  <a:lnTo>
                    <a:pt x="1541816" y="1012981"/>
                  </a:lnTo>
                  <a:lnTo>
                    <a:pt x="1597608" y="997026"/>
                  </a:lnTo>
                  <a:lnTo>
                    <a:pt x="1656548" y="981439"/>
                  </a:lnTo>
                  <a:lnTo>
                    <a:pt x="1716370" y="960163"/>
                  </a:lnTo>
                  <a:lnTo>
                    <a:pt x="1778577" y="938759"/>
                  </a:lnTo>
                  <a:lnTo>
                    <a:pt x="1835925" y="919237"/>
                  </a:lnTo>
                  <a:lnTo>
                    <a:pt x="1892313" y="897183"/>
                  </a:lnTo>
                  <a:lnTo>
                    <a:pt x="1954101" y="881215"/>
                  </a:lnTo>
                  <a:lnTo>
                    <a:pt x="2014226" y="859561"/>
                  </a:lnTo>
                  <a:lnTo>
                    <a:pt x="2074282" y="839685"/>
                  </a:lnTo>
                  <a:lnTo>
                    <a:pt x="2136535" y="819165"/>
                  </a:lnTo>
                  <a:lnTo>
                    <a:pt x="2195061" y="796611"/>
                  </a:lnTo>
                  <a:lnTo>
                    <a:pt x="2255495" y="776558"/>
                  </a:lnTo>
                  <a:lnTo>
                    <a:pt x="2307510" y="756003"/>
                  </a:lnTo>
                  <a:lnTo>
                    <a:pt x="2361675" y="733442"/>
                  </a:lnTo>
                  <a:lnTo>
                    <a:pt x="2418207" y="707171"/>
                  </a:lnTo>
                  <a:lnTo>
                    <a:pt x="2479694" y="673469"/>
                  </a:lnTo>
                  <a:lnTo>
                    <a:pt x="2541546" y="638557"/>
                  </a:lnTo>
                  <a:lnTo>
                    <a:pt x="2597307" y="609075"/>
                  </a:lnTo>
                  <a:lnTo>
                    <a:pt x="2660730" y="564596"/>
                  </a:lnTo>
                  <a:lnTo>
                    <a:pt x="2707418" y="513171"/>
                  </a:lnTo>
                  <a:lnTo>
                    <a:pt x="2750692" y="459448"/>
                  </a:lnTo>
                  <a:lnTo>
                    <a:pt x="2778807" y="404632"/>
                  </a:lnTo>
                  <a:lnTo>
                    <a:pt x="2796839" y="350650"/>
                  </a:lnTo>
                  <a:lnTo>
                    <a:pt x="2802065" y="326560"/>
                  </a:lnTo>
                  <a:lnTo>
                    <a:pt x="2799007" y="272967"/>
                  </a:lnTo>
                  <a:lnTo>
                    <a:pt x="2796009" y="245241"/>
                  </a:lnTo>
                  <a:lnTo>
                    <a:pt x="2775021" y="192433"/>
                  </a:lnTo>
                  <a:lnTo>
                    <a:pt x="2748345" y="153450"/>
                  </a:lnTo>
                  <a:lnTo>
                    <a:pt x="2690643" y="104570"/>
                  </a:lnTo>
                  <a:lnTo>
                    <a:pt x="2641600" y="74093"/>
                  </a:lnTo>
                  <a:lnTo>
                    <a:pt x="2587477" y="53032"/>
                  </a:lnTo>
                  <a:lnTo>
                    <a:pt x="2533469" y="36191"/>
                  </a:lnTo>
                  <a:lnTo>
                    <a:pt x="2472906" y="26478"/>
                  </a:lnTo>
                  <a:lnTo>
                    <a:pt x="2421209" y="14777"/>
                  </a:lnTo>
                  <a:lnTo>
                    <a:pt x="2365937" y="8133"/>
                  </a:lnTo>
                  <a:lnTo>
                    <a:pt x="2309959" y="1491"/>
                  </a:lnTo>
                  <a:lnTo>
                    <a:pt x="2262286" y="341"/>
                  </a:lnTo>
                  <a:lnTo>
                    <a:pt x="2211116" y="0"/>
                  </a:lnTo>
                  <a:lnTo>
                    <a:pt x="2148659" y="7120"/>
                  </a:lnTo>
                  <a:lnTo>
                    <a:pt x="2097249" y="10587"/>
                  </a:lnTo>
                  <a:lnTo>
                    <a:pt x="2039254" y="18504"/>
                  </a:lnTo>
                  <a:lnTo>
                    <a:pt x="1984505" y="28258"/>
                  </a:lnTo>
                  <a:lnTo>
                    <a:pt x="1931239" y="38557"/>
                  </a:lnTo>
                  <a:lnTo>
                    <a:pt x="1877241" y="49018"/>
                  </a:lnTo>
                  <a:lnTo>
                    <a:pt x="1817308" y="59526"/>
                  </a:lnTo>
                  <a:lnTo>
                    <a:pt x="1755097" y="70049"/>
                  </a:lnTo>
                  <a:lnTo>
                    <a:pt x="1694550" y="80575"/>
                  </a:lnTo>
                  <a:lnTo>
                    <a:pt x="1634103" y="94613"/>
                  </a:lnTo>
                  <a:lnTo>
                    <a:pt x="1597573" y="10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905450" y="166020"/>
            <a:ext cx="6934385" cy="434105"/>
            <a:chOff x="905450" y="166020"/>
            <a:chExt cx="6934385" cy="434105"/>
          </a:xfrm>
        </p:grpSpPr>
        <p:sp>
          <p:nvSpPr>
            <p:cNvPr id="2" name="Freeform 1"/>
            <p:cNvSpPr/>
            <p:nvPr/>
          </p:nvSpPr>
          <p:spPr>
            <a:xfrm>
              <a:off x="989678" y="379025"/>
              <a:ext cx="15162" cy="221100"/>
            </a:xfrm>
            <a:custGeom>
              <a:avLst/>
              <a:gdLst/>
              <a:ahLst/>
              <a:cxnLst/>
              <a:rect l="0" t="0" r="0" b="0"/>
              <a:pathLst>
                <a:path w="15162" h="221100">
                  <a:moveTo>
                    <a:pt x="10529" y="0"/>
                  </a:moveTo>
                  <a:lnTo>
                    <a:pt x="2196" y="37478"/>
                  </a:lnTo>
                  <a:lnTo>
                    <a:pt x="6023" y="94491"/>
                  </a:lnTo>
                  <a:lnTo>
                    <a:pt x="9194" y="144851"/>
                  </a:lnTo>
                  <a:lnTo>
                    <a:pt x="15161" y="195119"/>
                  </a:lnTo>
                  <a:lnTo>
                    <a:pt x="12447" y="20260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5450" y="336911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20521" y="3120"/>
                  </a:lnTo>
                  <a:lnTo>
                    <a:pt x="159975" y="10723"/>
                  </a:lnTo>
                  <a:lnTo>
                    <a:pt x="96644" y="25055"/>
                  </a:lnTo>
                  <a:lnTo>
                    <a:pt x="34030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589595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73092" y="8334"/>
                  </a:lnTo>
                  <a:lnTo>
                    <a:pt x="121669" y="10095"/>
                  </a:lnTo>
                  <a:lnTo>
                    <a:pt x="66451" y="10443"/>
                  </a:lnTo>
                  <a:lnTo>
                    <a:pt x="19842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9886" y="365676"/>
              <a:ext cx="94591" cy="223920"/>
            </a:xfrm>
            <a:custGeom>
              <a:avLst/>
              <a:gdLst/>
              <a:ahLst/>
              <a:cxnLst/>
              <a:rect l="0" t="0" r="0" b="0"/>
              <a:pathLst>
                <a:path w="94591" h="223920">
                  <a:moveTo>
                    <a:pt x="20891" y="223919"/>
                  </a:moveTo>
                  <a:lnTo>
                    <a:pt x="4102" y="161639"/>
                  </a:lnTo>
                  <a:lnTo>
                    <a:pt x="677" y="107589"/>
                  </a:lnTo>
                  <a:lnTo>
                    <a:pt x="0" y="51852"/>
                  </a:lnTo>
                  <a:lnTo>
                    <a:pt x="6147" y="30072"/>
                  </a:lnTo>
                  <a:lnTo>
                    <a:pt x="11062" y="20988"/>
                  </a:lnTo>
                  <a:lnTo>
                    <a:pt x="25881" y="7776"/>
                  </a:lnTo>
                  <a:lnTo>
                    <a:pt x="34746" y="2615"/>
                  </a:lnTo>
                  <a:lnTo>
                    <a:pt x="53955" y="0"/>
                  </a:lnTo>
                  <a:lnTo>
                    <a:pt x="94590" y="2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8134" y="50536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860" y="326383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1"/>
                  </a:lnTo>
                  <a:lnTo>
                    <a:pt x="10528" y="165971"/>
                  </a:lnTo>
                  <a:lnTo>
                    <a:pt x="7409" y="22628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7160" y="43166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2198" y="11453"/>
                  </a:lnTo>
                  <a:lnTo>
                    <a:pt x="34260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5" y="252683"/>
              <a:ext cx="254438" cy="305328"/>
            </a:xfrm>
            <a:custGeom>
              <a:avLst/>
              <a:gdLst/>
              <a:ahLst/>
              <a:cxnLst/>
              <a:rect l="0" t="0" r="0" b="0"/>
              <a:pathLst>
                <a:path w="254438" h="305328">
                  <a:moveTo>
                    <a:pt x="0" y="0"/>
                  </a:moveTo>
                  <a:lnTo>
                    <a:pt x="3119" y="54145"/>
                  </a:lnTo>
                  <a:lnTo>
                    <a:pt x="14654" y="114681"/>
                  </a:lnTo>
                  <a:lnTo>
                    <a:pt x="19160" y="165651"/>
                  </a:lnTo>
                  <a:lnTo>
                    <a:pt x="27918" y="219635"/>
                  </a:lnTo>
                  <a:lnTo>
                    <a:pt x="30861" y="274145"/>
                  </a:lnTo>
                  <a:lnTo>
                    <a:pt x="31102" y="288049"/>
                  </a:lnTo>
                  <a:lnTo>
                    <a:pt x="30093" y="291468"/>
                  </a:lnTo>
                  <a:lnTo>
                    <a:pt x="25853" y="279670"/>
                  </a:lnTo>
                  <a:lnTo>
                    <a:pt x="28067" y="240143"/>
                  </a:lnTo>
                  <a:lnTo>
                    <a:pt x="36261" y="217475"/>
                  </a:lnTo>
                  <a:lnTo>
                    <a:pt x="41721" y="208154"/>
                  </a:lnTo>
                  <a:lnTo>
                    <a:pt x="48871" y="204280"/>
                  </a:lnTo>
                  <a:lnTo>
                    <a:pt x="57147" y="204037"/>
                  </a:lnTo>
                  <a:lnTo>
                    <a:pt x="66174" y="206215"/>
                  </a:lnTo>
                  <a:lnTo>
                    <a:pt x="82443" y="217993"/>
                  </a:lnTo>
                  <a:lnTo>
                    <a:pt x="96303" y="234927"/>
                  </a:lnTo>
                  <a:lnTo>
                    <a:pt x="121182" y="294135"/>
                  </a:lnTo>
                  <a:lnTo>
                    <a:pt x="122902" y="292016"/>
                  </a:lnTo>
                  <a:lnTo>
                    <a:pt x="124048" y="285925"/>
                  </a:lnTo>
                  <a:lnTo>
                    <a:pt x="136841" y="266173"/>
                  </a:lnTo>
                  <a:lnTo>
                    <a:pt x="155449" y="245503"/>
                  </a:lnTo>
                  <a:lnTo>
                    <a:pt x="181369" y="230149"/>
                  </a:lnTo>
                  <a:lnTo>
                    <a:pt x="228821" y="207718"/>
                  </a:lnTo>
                  <a:lnTo>
                    <a:pt x="243248" y="194095"/>
                  </a:lnTo>
                  <a:lnTo>
                    <a:pt x="253559" y="176342"/>
                  </a:lnTo>
                  <a:lnTo>
                    <a:pt x="254437" y="167864"/>
                  </a:lnTo>
                  <a:lnTo>
                    <a:pt x="249173" y="152205"/>
                  </a:lnTo>
                  <a:lnTo>
                    <a:pt x="232796" y="140567"/>
                  </a:lnTo>
                  <a:lnTo>
                    <a:pt x="221878" y="135825"/>
                  </a:lnTo>
                  <a:lnTo>
                    <a:pt x="212259" y="135004"/>
                  </a:lnTo>
                  <a:lnTo>
                    <a:pt x="195333" y="140331"/>
                  </a:lnTo>
                  <a:lnTo>
                    <a:pt x="172650" y="156483"/>
                  </a:lnTo>
                  <a:lnTo>
                    <a:pt x="156700" y="181676"/>
                  </a:lnTo>
                  <a:lnTo>
                    <a:pt x="150155" y="216957"/>
                  </a:lnTo>
                  <a:lnTo>
                    <a:pt x="153805" y="251457"/>
                  </a:lnTo>
                  <a:lnTo>
                    <a:pt x="162334" y="270076"/>
                  </a:lnTo>
                  <a:lnTo>
                    <a:pt x="186874" y="301093"/>
                  </a:lnTo>
                  <a:lnTo>
                    <a:pt x="194772" y="304844"/>
                  </a:lnTo>
                  <a:lnTo>
                    <a:pt x="24215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91372" y="229422"/>
              <a:ext cx="283020" cy="337242"/>
            </a:xfrm>
            <a:custGeom>
              <a:avLst/>
              <a:gdLst/>
              <a:ahLst/>
              <a:cxnLst/>
              <a:rect l="0" t="0" r="0" b="0"/>
              <a:pathLst>
                <a:path w="283020" h="337242">
                  <a:moveTo>
                    <a:pt x="124897" y="233831"/>
                  </a:moveTo>
                  <a:lnTo>
                    <a:pt x="115322" y="209785"/>
                  </a:lnTo>
                  <a:lnTo>
                    <a:pt x="85494" y="174238"/>
                  </a:lnTo>
                  <a:lnTo>
                    <a:pt x="77571" y="170706"/>
                  </a:lnTo>
                  <a:lnTo>
                    <a:pt x="59409" y="169901"/>
                  </a:lnTo>
                  <a:lnTo>
                    <a:pt x="29454" y="181614"/>
                  </a:lnTo>
                  <a:lnTo>
                    <a:pt x="15018" y="199705"/>
                  </a:lnTo>
                  <a:lnTo>
                    <a:pt x="5872" y="223343"/>
                  </a:lnTo>
                  <a:lnTo>
                    <a:pt x="0" y="276647"/>
                  </a:lnTo>
                  <a:lnTo>
                    <a:pt x="2103" y="315148"/>
                  </a:lnTo>
                  <a:lnTo>
                    <a:pt x="4430" y="326647"/>
                  </a:lnTo>
                  <a:lnTo>
                    <a:pt x="10660" y="333143"/>
                  </a:lnTo>
                  <a:lnTo>
                    <a:pt x="19493" y="336304"/>
                  </a:lnTo>
                  <a:lnTo>
                    <a:pt x="30061" y="337241"/>
                  </a:lnTo>
                  <a:lnTo>
                    <a:pt x="51163" y="332044"/>
                  </a:lnTo>
                  <a:lnTo>
                    <a:pt x="71069" y="320765"/>
                  </a:lnTo>
                  <a:lnTo>
                    <a:pt x="110241" y="274915"/>
                  </a:lnTo>
                  <a:lnTo>
                    <a:pt x="130407" y="231288"/>
                  </a:lnTo>
                  <a:lnTo>
                    <a:pt x="142537" y="171891"/>
                  </a:lnTo>
                  <a:lnTo>
                    <a:pt x="150868" y="120341"/>
                  </a:lnTo>
                  <a:lnTo>
                    <a:pt x="155373" y="67957"/>
                  </a:lnTo>
                  <a:lnTo>
                    <a:pt x="153144" y="15669"/>
                  </a:lnTo>
                  <a:lnTo>
                    <a:pt x="150747" y="4162"/>
                  </a:lnTo>
                  <a:lnTo>
                    <a:pt x="146810" y="0"/>
                  </a:lnTo>
                  <a:lnTo>
                    <a:pt x="141845" y="735"/>
                  </a:lnTo>
                  <a:lnTo>
                    <a:pt x="136196" y="4734"/>
                  </a:lnTo>
                  <a:lnTo>
                    <a:pt x="129919" y="24776"/>
                  </a:lnTo>
                  <a:lnTo>
                    <a:pt x="129504" y="65824"/>
                  </a:lnTo>
                  <a:lnTo>
                    <a:pt x="130552" y="107622"/>
                  </a:lnTo>
                  <a:lnTo>
                    <a:pt x="129692" y="149643"/>
                  </a:lnTo>
                  <a:lnTo>
                    <a:pt x="134293" y="205763"/>
                  </a:lnTo>
                  <a:lnTo>
                    <a:pt x="137542" y="259569"/>
                  </a:lnTo>
                  <a:lnTo>
                    <a:pt x="146504" y="278806"/>
                  </a:lnTo>
                  <a:lnTo>
                    <a:pt x="151000" y="281362"/>
                  </a:lnTo>
                  <a:lnTo>
                    <a:pt x="155167" y="279556"/>
                  </a:lnTo>
                  <a:lnTo>
                    <a:pt x="162917" y="268192"/>
                  </a:lnTo>
                  <a:lnTo>
                    <a:pt x="170261" y="251442"/>
                  </a:lnTo>
                  <a:lnTo>
                    <a:pt x="183663" y="238539"/>
                  </a:lnTo>
                  <a:lnTo>
                    <a:pt x="241248" y="213188"/>
                  </a:lnTo>
                  <a:lnTo>
                    <a:pt x="260837" y="204769"/>
                  </a:lnTo>
                  <a:lnTo>
                    <a:pt x="277342" y="193229"/>
                  </a:lnTo>
                  <a:lnTo>
                    <a:pt x="281509" y="184536"/>
                  </a:lnTo>
                  <a:lnTo>
                    <a:pt x="283019" y="162399"/>
                  </a:lnTo>
                  <a:lnTo>
                    <a:pt x="279445" y="152285"/>
                  </a:lnTo>
                  <a:lnTo>
                    <a:pt x="266115" y="134807"/>
                  </a:lnTo>
                  <a:lnTo>
                    <a:pt x="257647" y="130381"/>
                  </a:lnTo>
                  <a:lnTo>
                    <a:pt x="238879" y="128582"/>
                  </a:lnTo>
                  <a:lnTo>
                    <a:pt x="221959" y="134801"/>
                  </a:lnTo>
                  <a:lnTo>
                    <a:pt x="214172" y="139735"/>
                  </a:lnTo>
                  <a:lnTo>
                    <a:pt x="202399" y="154576"/>
                  </a:lnTo>
                  <a:lnTo>
                    <a:pt x="185310" y="192700"/>
                  </a:lnTo>
                  <a:lnTo>
                    <a:pt x="184113" y="213211"/>
                  </a:lnTo>
                  <a:lnTo>
                    <a:pt x="192876" y="254975"/>
                  </a:lnTo>
                  <a:lnTo>
                    <a:pt x="208080" y="280910"/>
                  </a:lnTo>
                  <a:lnTo>
                    <a:pt x="220749" y="289850"/>
                  </a:lnTo>
                  <a:lnTo>
                    <a:pt x="240710" y="297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26839" y="389838"/>
              <a:ext cx="126343" cy="147116"/>
            </a:xfrm>
            <a:custGeom>
              <a:avLst/>
              <a:gdLst/>
              <a:ahLst/>
              <a:cxnLst/>
              <a:rect l="0" t="0" r="0" b="0"/>
              <a:pathLst>
                <a:path w="126343" h="147116">
                  <a:moveTo>
                    <a:pt x="0" y="41830"/>
                  </a:moveTo>
                  <a:lnTo>
                    <a:pt x="0" y="100447"/>
                  </a:lnTo>
                  <a:lnTo>
                    <a:pt x="5589" y="135237"/>
                  </a:lnTo>
                  <a:lnTo>
                    <a:pt x="7236" y="138026"/>
                  </a:lnTo>
                  <a:lnTo>
                    <a:pt x="8333" y="135207"/>
                  </a:lnTo>
                  <a:lnTo>
                    <a:pt x="8383" y="119596"/>
                  </a:lnTo>
                  <a:lnTo>
                    <a:pt x="4174" y="85669"/>
                  </a:lnTo>
                  <a:lnTo>
                    <a:pt x="15050" y="25939"/>
                  </a:lnTo>
                  <a:lnTo>
                    <a:pt x="20562" y="16028"/>
                  </a:lnTo>
                  <a:lnTo>
                    <a:pt x="36045" y="1897"/>
                  </a:lnTo>
                  <a:lnTo>
                    <a:pt x="43917" y="0"/>
                  </a:lnTo>
                  <a:lnTo>
                    <a:pt x="51505" y="1075"/>
                  </a:lnTo>
                  <a:lnTo>
                    <a:pt x="86083" y="19612"/>
                  </a:lnTo>
                  <a:lnTo>
                    <a:pt x="99870" y="35465"/>
                  </a:lnTo>
                  <a:lnTo>
                    <a:pt x="118253" y="74238"/>
                  </a:lnTo>
                  <a:lnTo>
                    <a:pt x="125277" y="128260"/>
                  </a:lnTo>
                  <a:lnTo>
                    <a:pt x="126342" y="147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02660" y="400082"/>
              <a:ext cx="164379" cy="150502"/>
            </a:xfrm>
            <a:custGeom>
              <a:avLst/>
              <a:gdLst/>
              <a:ahLst/>
              <a:cxnLst/>
              <a:rect l="0" t="0" r="0" b="0"/>
              <a:pathLst>
                <a:path w="164379" h="150502">
                  <a:moveTo>
                    <a:pt x="87391" y="10529"/>
                  </a:moveTo>
                  <a:lnTo>
                    <a:pt x="70624" y="4940"/>
                  </a:lnTo>
                  <a:lnTo>
                    <a:pt x="53033" y="5315"/>
                  </a:lnTo>
                  <a:lnTo>
                    <a:pt x="34686" y="10551"/>
                  </a:lnTo>
                  <a:lnTo>
                    <a:pt x="18733" y="20677"/>
                  </a:lnTo>
                  <a:lnTo>
                    <a:pt x="6964" y="36096"/>
                  </a:lnTo>
                  <a:lnTo>
                    <a:pt x="2188" y="45121"/>
                  </a:lnTo>
                  <a:lnTo>
                    <a:pt x="0" y="64508"/>
                  </a:lnTo>
                  <a:lnTo>
                    <a:pt x="4097" y="84822"/>
                  </a:lnTo>
                  <a:lnTo>
                    <a:pt x="13717" y="105549"/>
                  </a:lnTo>
                  <a:lnTo>
                    <a:pt x="37876" y="131360"/>
                  </a:lnTo>
                  <a:lnTo>
                    <a:pt x="67261" y="148236"/>
                  </a:lnTo>
                  <a:lnTo>
                    <a:pt x="87803" y="150501"/>
                  </a:lnTo>
                  <a:lnTo>
                    <a:pt x="107462" y="146438"/>
                  </a:lnTo>
                  <a:lnTo>
                    <a:pt x="139146" y="124766"/>
                  </a:lnTo>
                  <a:lnTo>
                    <a:pt x="152507" y="110434"/>
                  </a:lnTo>
                  <a:lnTo>
                    <a:pt x="162345" y="92366"/>
                  </a:lnTo>
                  <a:lnTo>
                    <a:pt x="164378" y="72637"/>
                  </a:lnTo>
                  <a:lnTo>
                    <a:pt x="160212" y="53340"/>
                  </a:lnTo>
                  <a:lnTo>
                    <a:pt x="150562" y="36965"/>
                  </a:lnTo>
                  <a:lnTo>
                    <a:pt x="126386" y="14592"/>
                  </a:lnTo>
                  <a:lnTo>
                    <a:pt x="107062" y="6486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95336" y="412505"/>
              <a:ext cx="242157" cy="128034"/>
            </a:xfrm>
            <a:custGeom>
              <a:avLst/>
              <a:gdLst/>
              <a:ahLst/>
              <a:cxnLst/>
              <a:rect l="0" t="0" r="0" b="0"/>
              <a:pathLst>
                <a:path w="242157" h="128034">
                  <a:moveTo>
                    <a:pt x="0" y="40220"/>
                  </a:moveTo>
                  <a:lnTo>
                    <a:pt x="34747" y="103648"/>
                  </a:lnTo>
                  <a:lnTo>
                    <a:pt x="43909" y="124562"/>
                  </a:lnTo>
                  <a:lnTo>
                    <a:pt x="44481" y="128033"/>
                  </a:lnTo>
                  <a:lnTo>
                    <a:pt x="42522" y="126838"/>
                  </a:lnTo>
                  <a:lnTo>
                    <a:pt x="38877" y="122532"/>
                  </a:lnTo>
                  <a:lnTo>
                    <a:pt x="33026" y="74763"/>
                  </a:lnTo>
                  <a:lnTo>
                    <a:pt x="34990" y="22173"/>
                  </a:lnTo>
                  <a:lnTo>
                    <a:pt x="37365" y="10641"/>
                  </a:lnTo>
                  <a:lnTo>
                    <a:pt x="42458" y="4123"/>
                  </a:lnTo>
                  <a:lnTo>
                    <a:pt x="49362" y="948"/>
                  </a:lnTo>
                  <a:lnTo>
                    <a:pt x="57475" y="0"/>
                  </a:lnTo>
                  <a:lnTo>
                    <a:pt x="72728" y="5187"/>
                  </a:lnTo>
                  <a:lnTo>
                    <a:pt x="87306" y="16461"/>
                  </a:lnTo>
                  <a:lnTo>
                    <a:pt x="107497" y="42539"/>
                  </a:lnTo>
                  <a:lnTo>
                    <a:pt x="119069" y="65474"/>
                  </a:lnTo>
                  <a:lnTo>
                    <a:pt x="119153" y="64075"/>
                  </a:lnTo>
                  <a:lnTo>
                    <a:pt x="118040" y="59633"/>
                  </a:lnTo>
                  <a:lnTo>
                    <a:pt x="122062" y="31024"/>
                  </a:lnTo>
                  <a:lnTo>
                    <a:pt x="133799" y="12346"/>
                  </a:lnTo>
                  <a:lnTo>
                    <a:pt x="141842" y="4090"/>
                  </a:lnTo>
                  <a:lnTo>
                    <a:pt x="150713" y="925"/>
                  </a:lnTo>
                  <a:lnTo>
                    <a:pt x="160137" y="1155"/>
                  </a:lnTo>
                  <a:lnTo>
                    <a:pt x="190168" y="12658"/>
                  </a:lnTo>
                  <a:lnTo>
                    <a:pt x="200478" y="18335"/>
                  </a:lnTo>
                  <a:lnTo>
                    <a:pt x="215053" y="34003"/>
                  </a:lnTo>
                  <a:lnTo>
                    <a:pt x="233943" y="72657"/>
                  </a:lnTo>
                  <a:lnTo>
                    <a:pt x="242156" y="113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00663" y="42113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3119" y="42692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00663" y="326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05948" y="392253"/>
              <a:ext cx="126343" cy="134172"/>
            </a:xfrm>
            <a:custGeom>
              <a:avLst/>
              <a:gdLst/>
              <a:ahLst/>
              <a:cxnLst/>
              <a:rect l="0" t="0" r="0" b="0"/>
              <a:pathLst>
                <a:path w="126343" h="134172">
                  <a:moveTo>
                    <a:pt x="0" y="49943"/>
                  </a:moveTo>
                  <a:lnTo>
                    <a:pt x="8333" y="87421"/>
                  </a:lnTo>
                  <a:lnTo>
                    <a:pt x="9553" y="102865"/>
                  </a:lnTo>
                  <a:lnTo>
                    <a:pt x="13591" y="40497"/>
                  </a:lnTo>
                  <a:lnTo>
                    <a:pt x="20078" y="20009"/>
                  </a:lnTo>
                  <a:lnTo>
                    <a:pt x="30761" y="3104"/>
                  </a:lnTo>
                  <a:lnTo>
                    <a:pt x="38054" y="0"/>
                  </a:lnTo>
                  <a:lnTo>
                    <a:pt x="46427" y="270"/>
                  </a:lnTo>
                  <a:lnTo>
                    <a:pt x="63918" y="6809"/>
                  </a:lnTo>
                  <a:lnTo>
                    <a:pt x="79491" y="17515"/>
                  </a:lnTo>
                  <a:lnTo>
                    <a:pt x="91091" y="33191"/>
                  </a:lnTo>
                  <a:lnTo>
                    <a:pt x="115491" y="92435"/>
                  </a:lnTo>
                  <a:lnTo>
                    <a:pt x="126342" y="134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85891" y="396976"/>
              <a:ext cx="178027" cy="129449"/>
            </a:xfrm>
            <a:custGeom>
              <a:avLst/>
              <a:gdLst/>
              <a:ahLst/>
              <a:cxnLst/>
              <a:rect l="0" t="0" r="0" b="0"/>
              <a:pathLst>
                <a:path w="178027" h="129449">
                  <a:moveTo>
                    <a:pt x="104326" y="97863"/>
                  </a:moveTo>
                  <a:lnTo>
                    <a:pt x="101207" y="55171"/>
                  </a:lnTo>
                  <a:lnTo>
                    <a:pt x="94751" y="35605"/>
                  </a:lnTo>
                  <a:lnTo>
                    <a:pt x="84083" y="19110"/>
                  </a:lnTo>
                  <a:lnTo>
                    <a:pt x="68423" y="7100"/>
                  </a:lnTo>
                  <a:lnTo>
                    <a:pt x="59334" y="2259"/>
                  </a:lnTo>
                  <a:lnTo>
                    <a:pt x="39876" y="0"/>
                  </a:lnTo>
                  <a:lnTo>
                    <a:pt x="29774" y="1036"/>
                  </a:lnTo>
                  <a:lnTo>
                    <a:pt x="21870" y="5235"/>
                  </a:lnTo>
                  <a:lnTo>
                    <a:pt x="9967" y="19260"/>
                  </a:lnTo>
                  <a:lnTo>
                    <a:pt x="2278" y="52476"/>
                  </a:lnTo>
                  <a:lnTo>
                    <a:pt x="0" y="91954"/>
                  </a:lnTo>
                  <a:lnTo>
                    <a:pt x="4360" y="100943"/>
                  </a:lnTo>
                  <a:lnTo>
                    <a:pt x="11946" y="106935"/>
                  </a:lnTo>
                  <a:lnTo>
                    <a:pt x="21682" y="110930"/>
                  </a:lnTo>
                  <a:lnTo>
                    <a:pt x="30513" y="111254"/>
                  </a:lnTo>
                  <a:lnTo>
                    <a:pt x="46564" y="105374"/>
                  </a:lnTo>
                  <a:lnTo>
                    <a:pt x="58377" y="91843"/>
                  </a:lnTo>
                  <a:lnTo>
                    <a:pt x="75493" y="54560"/>
                  </a:lnTo>
                  <a:lnTo>
                    <a:pt x="79255" y="51447"/>
                  </a:lnTo>
                  <a:lnTo>
                    <a:pt x="82933" y="52881"/>
                  </a:lnTo>
                  <a:lnTo>
                    <a:pt x="90139" y="63833"/>
                  </a:lnTo>
                  <a:lnTo>
                    <a:pt x="107416" y="96340"/>
                  </a:lnTo>
                  <a:lnTo>
                    <a:pt x="120907" y="110054"/>
                  </a:lnTo>
                  <a:lnTo>
                    <a:pt x="147063" y="123182"/>
                  </a:lnTo>
                  <a:lnTo>
                    <a:pt x="178026" y="129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4445" y="189512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1453" y="147998"/>
                  </a:lnTo>
                  <a:lnTo>
                    <a:pt x="18211" y="197100"/>
                  </a:lnTo>
                  <a:lnTo>
                    <a:pt x="20495" y="255613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79689" y="284269"/>
              <a:ext cx="210571" cy="18623"/>
            </a:xfrm>
            <a:custGeom>
              <a:avLst/>
              <a:gdLst/>
              <a:ahLst/>
              <a:cxnLst/>
              <a:rect l="0" t="0" r="0" b="0"/>
              <a:pathLst>
                <a:path w="210571" h="18623">
                  <a:moveTo>
                    <a:pt x="210570" y="0"/>
                  </a:moveTo>
                  <a:lnTo>
                    <a:pt x="155525" y="16788"/>
                  </a:lnTo>
                  <a:lnTo>
                    <a:pt x="118741" y="18622"/>
                  </a:lnTo>
                  <a:lnTo>
                    <a:pt x="57967" y="118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82651" y="371424"/>
              <a:ext cx="134014" cy="115827"/>
            </a:xfrm>
            <a:custGeom>
              <a:avLst/>
              <a:gdLst/>
              <a:ahLst/>
              <a:cxnLst/>
              <a:rect l="0" t="0" r="0" b="0"/>
              <a:pathLst>
                <a:path w="134014" h="115827">
                  <a:moveTo>
                    <a:pt x="91836" y="18130"/>
                  </a:moveTo>
                  <a:lnTo>
                    <a:pt x="80657" y="6952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32507" y="4613"/>
                  </a:lnTo>
                  <a:lnTo>
                    <a:pt x="24208" y="9119"/>
                  </a:lnTo>
                  <a:lnTo>
                    <a:pt x="11866" y="23484"/>
                  </a:lnTo>
                  <a:lnTo>
                    <a:pt x="3651" y="42736"/>
                  </a:lnTo>
                  <a:lnTo>
                    <a:pt x="0" y="66891"/>
                  </a:lnTo>
                  <a:lnTo>
                    <a:pt x="4617" y="86985"/>
                  </a:lnTo>
                  <a:lnTo>
                    <a:pt x="9123" y="95619"/>
                  </a:lnTo>
                  <a:lnTo>
                    <a:pt x="23489" y="108331"/>
                  </a:lnTo>
                  <a:lnTo>
                    <a:pt x="32233" y="113359"/>
                  </a:lnTo>
                  <a:lnTo>
                    <a:pt x="54427" y="115826"/>
                  </a:lnTo>
                  <a:lnTo>
                    <a:pt x="78719" y="111853"/>
                  </a:lnTo>
                  <a:lnTo>
                    <a:pt x="101214" y="102289"/>
                  </a:lnTo>
                  <a:lnTo>
                    <a:pt x="128020" y="78161"/>
                  </a:lnTo>
                  <a:lnTo>
                    <a:pt x="132336" y="68679"/>
                  </a:lnTo>
                  <a:lnTo>
                    <a:pt x="134013" y="48785"/>
                  </a:lnTo>
                  <a:lnTo>
                    <a:pt x="123421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16601" y="336911"/>
              <a:ext cx="147400" cy="131932"/>
            </a:xfrm>
            <a:custGeom>
              <a:avLst/>
              <a:gdLst/>
              <a:ahLst/>
              <a:cxnLst/>
              <a:rect l="0" t="0" r="0" b="0"/>
              <a:pathLst>
                <a:path w="147400" h="131932">
                  <a:moveTo>
                    <a:pt x="0" y="31586"/>
                  </a:moveTo>
                  <a:lnTo>
                    <a:pt x="42662" y="85700"/>
                  </a:lnTo>
                  <a:lnTo>
                    <a:pt x="64709" y="126633"/>
                  </a:lnTo>
                  <a:lnTo>
                    <a:pt x="64196" y="131216"/>
                  </a:lnTo>
                  <a:lnTo>
                    <a:pt x="60345" y="131931"/>
                  </a:lnTo>
                  <a:lnTo>
                    <a:pt x="54268" y="130068"/>
                  </a:lnTo>
                  <a:lnTo>
                    <a:pt x="49047" y="124147"/>
                  </a:lnTo>
                  <a:lnTo>
                    <a:pt x="28526" y="73642"/>
                  </a:lnTo>
                  <a:lnTo>
                    <a:pt x="28376" y="63133"/>
                  </a:lnTo>
                  <a:lnTo>
                    <a:pt x="34448" y="42097"/>
                  </a:lnTo>
                  <a:lnTo>
                    <a:pt x="51021" y="16113"/>
                  </a:lnTo>
                  <a:lnTo>
                    <a:pt x="73369" y="7162"/>
                  </a:lnTo>
                  <a:lnTo>
                    <a:pt x="112596" y="212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90383" y="379025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5589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90383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93933" y="294797"/>
              <a:ext cx="149604" cy="173148"/>
            </a:xfrm>
            <a:custGeom>
              <a:avLst/>
              <a:gdLst/>
              <a:ahLst/>
              <a:cxnLst/>
              <a:rect l="0" t="0" r="0" b="0"/>
              <a:pathLst>
                <a:path w="149604" h="173148">
                  <a:moveTo>
                    <a:pt x="96492" y="0"/>
                  </a:moveTo>
                  <a:lnTo>
                    <a:pt x="53800" y="3120"/>
                  </a:lnTo>
                  <a:lnTo>
                    <a:pt x="34234" y="9576"/>
                  </a:lnTo>
                  <a:lnTo>
                    <a:pt x="17739" y="20244"/>
                  </a:lnTo>
                  <a:lnTo>
                    <a:pt x="5728" y="35904"/>
                  </a:lnTo>
                  <a:lnTo>
                    <a:pt x="888" y="44993"/>
                  </a:lnTo>
                  <a:lnTo>
                    <a:pt x="0" y="53392"/>
                  </a:lnTo>
                  <a:lnTo>
                    <a:pt x="5254" y="68964"/>
                  </a:lnTo>
                  <a:lnTo>
                    <a:pt x="18507" y="80564"/>
                  </a:lnTo>
                  <a:lnTo>
                    <a:pt x="55611" y="97542"/>
                  </a:lnTo>
                  <a:lnTo>
                    <a:pt x="115516" y="107385"/>
                  </a:lnTo>
                  <a:lnTo>
                    <a:pt x="126722" y="110195"/>
                  </a:lnTo>
                  <a:lnTo>
                    <a:pt x="135362" y="115577"/>
                  </a:lnTo>
                  <a:lnTo>
                    <a:pt x="148083" y="130917"/>
                  </a:lnTo>
                  <a:lnTo>
                    <a:pt x="149603" y="139920"/>
                  </a:lnTo>
                  <a:lnTo>
                    <a:pt x="145053" y="159283"/>
                  </a:lnTo>
                  <a:lnTo>
                    <a:pt x="137055" y="165850"/>
                  </a:lnTo>
                  <a:lnTo>
                    <a:pt x="112570" y="173147"/>
                  </a:lnTo>
                  <a:lnTo>
                    <a:pt x="77079" y="171666"/>
                  </a:lnTo>
                  <a:lnTo>
                    <a:pt x="3332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45076" y="325672"/>
              <a:ext cx="182303" cy="144431"/>
            </a:xfrm>
            <a:custGeom>
              <a:avLst/>
              <a:gdLst/>
              <a:ahLst/>
              <a:cxnLst/>
              <a:rect l="0" t="0" r="0" b="0"/>
              <a:pathLst>
                <a:path w="182303" h="144431">
                  <a:moveTo>
                    <a:pt x="108603" y="42825"/>
                  </a:moveTo>
                  <a:lnTo>
                    <a:pt x="99027" y="18778"/>
                  </a:lnTo>
                  <a:lnTo>
                    <a:pt x="88359" y="4452"/>
                  </a:lnTo>
                  <a:lnTo>
                    <a:pt x="81069" y="865"/>
                  </a:lnTo>
                  <a:lnTo>
                    <a:pt x="63610" y="0"/>
                  </a:lnTo>
                  <a:lnTo>
                    <a:pt x="47271" y="6634"/>
                  </a:lnTo>
                  <a:lnTo>
                    <a:pt x="32211" y="18551"/>
                  </a:lnTo>
                  <a:lnTo>
                    <a:pt x="11749" y="46161"/>
                  </a:lnTo>
                  <a:lnTo>
                    <a:pt x="1996" y="70434"/>
                  </a:lnTo>
                  <a:lnTo>
                    <a:pt x="0" y="96820"/>
                  </a:lnTo>
                  <a:lnTo>
                    <a:pt x="4183" y="121805"/>
                  </a:lnTo>
                  <a:lnTo>
                    <a:pt x="13841" y="140708"/>
                  </a:lnTo>
                  <a:lnTo>
                    <a:pt x="20861" y="144345"/>
                  </a:lnTo>
                  <a:lnTo>
                    <a:pt x="29052" y="144430"/>
                  </a:lnTo>
                  <a:lnTo>
                    <a:pt x="46341" y="138286"/>
                  </a:lnTo>
                  <a:lnTo>
                    <a:pt x="61823" y="127756"/>
                  </a:lnTo>
                  <a:lnTo>
                    <a:pt x="83693" y="97495"/>
                  </a:lnTo>
                  <a:lnTo>
                    <a:pt x="99402" y="64483"/>
                  </a:lnTo>
                  <a:lnTo>
                    <a:pt x="103639" y="60773"/>
                  </a:lnTo>
                  <a:lnTo>
                    <a:pt x="107633" y="61809"/>
                  </a:lnTo>
                  <a:lnTo>
                    <a:pt x="135597" y="95628"/>
                  </a:lnTo>
                  <a:lnTo>
                    <a:pt x="160665" y="109813"/>
                  </a:lnTo>
                  <a:lnTo>
                    <a:pt x="182302" y="116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71000" y="284232"/>
              <a:ext cx="125175" cy="312433"/>
            </a:xfrm>
            <a:custGeom>
              <a:avLst/>
              <a:gdLst/>
              <a:ahLst/>
              <a:cxnLst/>
              <a:rect l="0" t="0" r="0" b="0"/>
              <a:pathLst>
                <a:path w="125175" h="312433">
                  <a:moveTo>
                    <a:pt x="19590" y="147436"/>
                  </a:moveTo>
                  <a:lnTo>
                    <a:pt x="19590" y="196367"/>
                  </a:lnTo>
                  <a:lnTo>
                    <a:pt x="19590" y="244212"/>
                  </a:lnTo>
                  <a:lnTo>
                    <a:pt x="14001" y="307192"/>
                  </a:lnTo>
                  <a:lnTo>
                    <a:pt x="12355" y="312432"/>
                  </a:lnTo>
                  <a:lnTo>
                    <a:pt x="11257" y="311245"/>
                  </a:lnTo>
                  <a:lnTo>
                    <a:pt x="6135" y="250464"/>
                  </a:lnTo>
                  <a:lnTo>
                    <a:pt x="35" y="196123"/>
                  </a:lnTo>
                  <a:lnTo>
                    <a:pt x="0" y="140329"/>
                  </a:lnTo>
                  <a:lnTo>
                    <a:pt x="6925" y="81128"/>
                  </a:lnTo>
                  <a:lnTo>
                    <a:pt x="14229" y="24634"/>
                  </a:lnTo>
                  <a:lnTo>
                    <a:pt x="19526" y="15265"/>
                  </a:lnTo>
                  <a:lnTo>
                    <a:pt x="34770" y="1736"/>
                  </a:lnTo>
                  <a:lnTo>
                    <a:pt x="43748" y="0"/>
                  </a:lnTo>
                  <a:lnTo>
                    <a:pt x="63082" y="4310"/>
                  </a:lnTo>
                  <a:lnTo>
                    <a:pt x="93698" y="25480"/>
                  </a:lnTo>
                  <a:lnTo>
                    <a:pt x="119407" y="53979"/>
                  </a:lnTo>
                  <a:lnTo>
                    <a:pt x="125174" y="77434"/>
                  </a:lnTo>
                  <a:lnTo>
                    <a:pt x="125075" y="90239"/>
                  </a:lnTo>
                  <a:lnTo>
                    <a:pt x="121499" y="99946"/>
                  </a:lnTo>
                  <a:lnTo>
                    <a:pt x="108167" y="113851"/>
                  </a:lnTo>
                  <a:lnTo>
                    <a:pt x="90543" y="120811"/>
                  </a:lnTo>
                  <a:lnTo>
                    <a:pt x="61704" y="126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69325" y="323610"/>
              <a:ext cx="112993" cy="111011"/>
            </a:xfrm>
            <a:custGeom>
              <a:avLst/>
              <a:gdLst/>
              <a:ahLst/>
              <a:cxnLst/>
              <a:rect l="0" t="0" r="0" b="0"/>
              <a:pathLst>
                <a:path w="112993" h="111011">
                  <a:moveTo>
                    <a:pt x="95006" y="13301"/>
                  </a:moveTo>
                  <a:lnTo>
                    <a:pt x="83828" y="2123"/>
                  </a:lnTo>
                  <a:lnTo>
                    <a:pt x="77026" y="0"/>
                  </a:lnTo>
                  <a:lnTo>
                    <a:pt x="50684" y="2601"/>
                  </a:lnTo>
                  <a:lnTo>
                    <a:pt x="30854" y="7766"/>
                  </a:lnTo>
                  <a:lnTo>
                    <a:pt x="13462" y="20200"/>
                  </a:lnTo>
                  <a:lnTo>
                    <a:pt x="5548" y="28429"/>
                  </a:lnTo>
                  <a:lnTo>
                    <a:pt x="1443" y="38594"/>
                  </a:lnTo>
                  <a:lnTo>
                    <a:pt x="0" y="62367"/>
                  </a:lnTo>
                  <a:lnTo>
                    <a:pt x="6378" y="82292"/>
                  </a:lnTo>
                  <a:lnTo>
                    <a:pt x="11354" y="90880"/>
                  </a:lnTo>
                  <a:lnTo>
                    <a:pt x="26242" y="103543"/>
                  </a:lnTo>
                  <a:lnTo>
                    <a:pt x="35125" y="108558"/>
                  </a:lnTo>
                  <a:lnTo>
                    <a:pt x="54354" y="111010"/>
                  </a:lnTo>
                  <a:lnTo>
                    <a:pt x="73429" y="107030"/>
                  </a:lnTo>
                  <a:lnTo>
                    <a:pt x="89706" y="97463"/>
                  </a:lnTo>
                  <a:lnTo>
                    <a:pt x="101619" y="82292"/>
                  </a:lnTo>
                  <a:lnTo>
                    <a:pt x="109644" y="62681"/>
                  </a:lnTo>
                  <a:lnTo>
                    <a:pt x="112992" y="28842"/>
                  </a:lnTo>
                  <a:lnTo>
                    <a:pt x="105535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06445" y="294797"/>
              <a:ext cx="235532" cy="132840"/>
            </a:xfrm>
            <a:custGeom>
              <a:avLst/>
              <a:gdLst/>
              <a:ahLst/>
              <a:cxnLst/>
              <a:rect l="0" t="0" r="0" b="0"/>
              <a:pathLst>
                <a:path w="235532" h="132840">
                  <a:moveTo>
                    <a:pt x="0" y="21057"/>
                  </a:moveTo>
                  <a:lnTo>
                    <a:pt x="17959" y="74932"/>
                  </a:lnTo>
                  <a:lnTo>
                    <a:pt x="29368" y="104481"/>
                  </a:lnTo>
                  <a:lnTo>
                    <a:pt x="40739" y="120915"/>
                  </a:lnTo>
                  <a:lnTo>
                    <a:pt x="48216" y="125064"/>
                  </a:lnTo>
                  <a:lnTo>
                    <a:pt x="65883" y="126554"/>
                  </a:lnTo>
                  <a:lnTo>
                    <a:pt x="73168" y="122974"/>
                  </a:lnTo>
                  <a:lnTo>
                    <a:pt x="84382" y="109638"/>
                  </a:lnTo>
                  <a:lnTo>
                    <a:pt x="97272" y="82398"/>
                  </a:lnTo>
                  <a:lnTo>
                    <a:pt x="101113" y="79499"/>
                  </a:lnTo>
                  <a:lnTo>
                    <a:pt x="104844" y="81075"/>
                  </a:lnTo>
                  <a:lnTo>
                    <a:pt x="144480" y="123265"/>
                  </a:lnTo>
                  <a:lnTo>
                    <a:pt x="164429" y="130824"/>
                  </a:lnTo>
                  <a:lnTo>
                    <a:pt x="176300" y="132839"/>
                  </a:lnTo>
                  <a:lnTo>
                    <a:pt x="195729" y="128840"/>
                  </a:lnTo>
                  <a:lnTo>
                    <a:pt x="204186" y="124498"/>
                  </a:lnTo>
                  <a:lnTo>
                    <a:pt x="216701" y="110315"/>
                  </a:lnTo>
                  <a:lnTo>
                    <a:pt x="234268" y="67024"/>
                  </a:lnTo>
                  <a:lnTo>
                    <a:pt x="235531" y="4382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90715" y="273484"/>
              <a:ext cx="136871" cy="189770"/>
            </a:xfrm>
            <a:custGeom>
              <a:avLst/>
              <a:gdLst/>
              <a:ahLst/>
              <a:cxnLst/>
              <a:rect l="0" t="0" r="0" b="0"/>
              <a:pathLst>
                <a:path w="136871" h="189770">
                  <a:moveTo>
                    <a:pt x="0" y="73956"/>
                  </a:moveTo>
                  <a:lnTo>
                    <a:pt x="16767" y="85134"/>
                  </a:lnTo>
                  <a:lnTo>
                    <a:pt x="49551" y="92086"/>
                  </a:lnTo>
                  <a:lnTo>
                    <a:pt x="72326" y="87473"/>
                  </a:lnTo>
                  <a:lnTo>
                    <a:pt x="92976" y="76454"/>
                  </a:lnTo>
                  <a:lnTo>
                    <a:pt x="109952" y="59858"/>
                  </a:lnTo>
                  <a:lnTo>
                    <a:pt x="114246" y="50520"/>
                  </a:lnTo>
                  <a:lnTo>
                    <a:pt x="115897" y="30784"/>
                  </a:lnTo>
                  <a:lnTo>
                    <a:pt x="109611" y="13434"/>
                  </a:lnTo>
                  <a:lnTo>
                    <a:pt x="104660" y="5532"/>
                  </a:lnTo>
                  <a:lnTo>
                    <a:pt x="97849" y="1434"/>
                  </a:lnTo>
                  <a:lnTo>
                    <a:pt x="80923" y="0"/>
                  </a:lnTo>
                  <a:lnTo>
                    <a:pt x="51663" y="5770"/>
                  </a:lnTo>
                  <a:lnTo>
                    <a:pt x="34269" y="17915"/>
                  </a:lnTo>
                  <a:lnTo>
                    <a:pt x="26356" y="26067"/>
                  </a:lnTo>
                  <a:lnTo>
                    <a:pt x="17563" y="47602"/>
                  </a:lnTo>
                  <a:lnTo>
                    <a:pt x="14825" y="72772"/>
                  </a:lnTo>
                  <a:lnTo>
                    <a:pt x="17507" y="99556"/>
                  </a:lnTo>
                  <a:lnTo>
                    <a:pt x="25718" y="120819"/>
                  </a:lnTo>
                  <a:lnTo>
                    <a:pt x="50053" y="153533"/>
                  </a:lnTo>
                  <a:lnTo>
                    <a:pt x="76052" y="169804"/>
                  </a:lnTo>
                  <a:lnTo>
                    <a:pt x="136870" y="1897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11813" y="303070"/>
              <a:ext cx="84229" cy="162600"/>
            </a:xfrm>
            <a:custGeom>
              <a:avLst/>
              <a:gdLst/>
              <a:ahLst/>
              <a:cxnLst/>
              <a:rect l="0" t="0" r="0" b="0"/>
              <a:pathLst>
                <a:path w="84229" h="162600">
                  <a:moveTo>
                    <a:pt x="0" y="75955"/>
                  </a:moveTo>
                  <a:lnTo>
                    <a:pt x="3120" y="118647"/>
                  </a:lnTo>
                  <a:lnTo>
                    <a:pt x="14655" y="160297"/>
                  </a:lnTo>
                  <a:lnTo>
                    <a:pt x="16789" y="162599"/>
                  </a:lnTo>
                  <a:lnTo>
                    <a:pt x="18212" y="159454"/>
                  </a:lnTo>
                  <a:lnTo>
                    <a:pt x="18623" y="144651"/>
                  </a:lnTo>
                  <a:lnTo>
                    <a:pt x="4157" y="84875"/>
                  </a:lnTo>
                  <a:lnTo>
                    <a:pt x="1848" y="59643"/>
                  </a:lnTo>
                  <a:lnTo>
                    <a:pt x="7061" y="35950"/>
                  </a:lnTo>
                  <a:lnTo>
                    <a:pt x="11726" y="24719"/>
                  </a:lnTo>
                  <a:lnTo>
                    <a:pt x="26269" y="9120"/>
                  </a:lnTo>
                  <a:lnTo>
                    <a:pt x="35060" y="3322"/>
                  </a:lnTo>
                  <a:lnTo>
                    <a:pt x="54187" y="0"/>
                  </a:lnTo>
                  <a:lnTo>
                    <a:pt x="84228" y="2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58418" y="307521"/>
              <a:ext cx="167982" cy="149131"/>
            </a:xfrm>
            <a:custGeom>
              <a:avLst/>
              <a:gdLst/>
              <a:ahLst/>
              <a:cxnLst/>
              <a:rect l="0" t="0" r="0" b="0"/>
              <a:pathLst>
                <a:path w="167982" h="149131">
                  <a:moveTo>
                    <a:pt x="121934" y="8333"/>
                  </a:moveTo>
                  <a:lnTo>
                    <a:pt x="84456" y="0"/>
                  </a:lnTo>
                  <a:lnTo>
                    <a:pt x="60824" y="1120"/>
                  </a:lnTo>
                  <a:lnTo>
                    <a:pt x="28958" y="14905"/>
                  </a:lnTo>
                  <a:lnTo>
                    <a:pt x="11981" y="27242"/>
                  </a:lnTo>
                  <a:lnTo>
                    <a:pt x="2877" y="46763"/>
                  </a:lnTo>
                  <a:lnTo>
                    <a:pt x="0" y="69867"/>
                  </a:lnTo>
                  <a:lnTo>
                    <a:pt x="2621" y="91834"/>
                  </a:lnTo>
                  <a:lnTo>
                    <a:pt x="10804" y="110175"/>
                  </a:lnTo>
                  <a:lnTo>
                    <a:pt x="16262" y="118342"/>
                  </a:lnTo>
                  <a:lnTo>
                    <a:pt x="34805" y="130536"/>
                  </a:lnTo>
                  <a:lnTo>
                    <a:pt x="79247" y="147896"/>
                  </a:lnTo>
                  <a:lnTo>
                    <a:pt x="100622" y="149130"/>
                  </a:lnTo>
                  <a:lnTo>
                    <a:pt x="120651" y="144609"/>
                  </a:lnTo>
                  <a:lnTo>
                    <a:pt x="137352" y="134801"/>
                  </a:lnTo>
                  <a:lnTo>
                    <a:pt x="149454" y="119523"/>
                  </a:lnTo>
                  <a:lnTo>
                    <a:pt x="166755" y="75530"/>
                  </a:lnTo>
                  <a:lnTo>
                    <a:pt x="167981" y="52237"/>
                  </a:lnTo>
                  <a:lnTo>
                    <a:pt x="166670" y="41112"/>
                  </a:lnTo>
                  <a:lnTo>
                    <a:pt x="158974" y="25631"/>
                  </a:lnTo>
                  <a:lnTo>
                    <a:pt x="142991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40025" y="166020"/>
              <a:ext cx="87727" cy="297234"/>
            </a:xfrm>
            <a:custGeom>
              <a:avLst/>
              <a:gdLst/>
              <a:ahLst/>
              <a:cxnLst/>
              <a:rect l="0" t="0" r="0" b="0"/>
              <a:pathLst>
                <a:path w="87727" h="297234">
                  <a:moveTo>
                    <a:pt x="87726" y="297233"/>
                  </a:moveTo>
                  <a:lnTo>
                    <a:pt x="68598" y="243358"/>
                  </a:lnTo>
                  <a:lnTo>
                    <a:pt x="39533" y="180142"/>
                  </a:lnTo>
                  <a:lnTo>
                    <a:pt x="21169" y="119698"/>
                  </a:lnTo>
                  <a:lnTo>
                    <a:pt x="3515" y="65797"/>
                  </a:lnTo>
                  <a:lnTo>
                    <a:pt x="0" y="55205"/>
                  </a:lnTo>
                  <a:lnTo>
                    <a:pt x="2333" y="34077"/>
                  </a:lnTo>
                  <a:lnTo>
                    <a:pt x="6231" y="23530"/>
                  </a:lnTo>
                  <a:lnTo>
                    <a:pt x="19920" y="8691"/>
                  </a:lnTo>
                  <a:lnTo>
                    <a:pt x="28485" y="3097"/>
                  </a:lnTo>
                  <a:lnTo>
                    <a:pt x="47359" y="0"/>
                  </a:lnTo>
                  <a:lnTo>
                    <a:pt x="87726" y="2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43523" y="31585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96249" y="210569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5" y="175728"/>
                  </a:lnTo>
                  <a:lnTo>
                    <a:pt x="9877" y="233540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12021" y="28426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4899" y="14654"/>
                  </a:lnTo>
                  <a:lnTo>
                    <a:pt x="54689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63741" y="313405"/>
              <a:ext cx="111691" cy="149849"/>
            </a:xfrm>
            <a:custGeom>
              <a:avLst/>
              <a:gdLst/>
              <a:ahLst/>
              <a:cxnLst/>
              <a:rect l="0" t="0" r="0" b="0"/>
              <a:pathLst>
                <a:path w="111691" h="149849">
                  <a:moveTo>
                    <a:pt x="27264" y="76149"/>
                  </a:moveTo>
                  <a:lnTo>
                    <a:pt x="89521" y="57021"/>
                  </a:lnTo>
                  <a:lnTo>
                    <a:pt x="106017" y="45811"/>
                  </a:lnTo>
                  <a:lnTo>
                    <a:pt x="110181" y="38376"/>
                  </a:lnTo>
                  <a:lnTo>
                    <a:pt x="111690" y="20756"/>
                  </a:lnTo>
                  <a:lnTo>
                    <a:pt x="108114" y="13484"/>
                  </a:lnTo>
                  <a:lnTo>
                    <a:pt x="94783" y="2285"/>
                  </a:lnTo>
                  <a:lnTo>
                    <a:pt x="86315" y="0"/>
                  </a:lnTo>
                  <a:lnTo>
                    <a:pt x="67547" y="581"/>
                  </a:lnTo>
                  <a:lnTo>
                    <a:pt x="37249" y="13074"/>
                  </a:lnTo>
                  <a:lnTo>
                    <a:pt x="11635" y="31594"/>
                  </a:lnTo>
                  <a:lnTo>
                    <a:pt x="2770" y="51277"/>
                  </a:lnTo>
                  <a:lnTo>
                    <a:pt x="0" y="74454"/>
                  </a:lnTo>
                  <a:lnTo>
                    <a:pt x="2669" y="96452"/>
                  </a:lnTo>
                  <a:lnTo>
                    <a:pt x="10873" y="114808"/>
                  </a:lnTo>
                  <a:lnTo>
                    <a:pt x="16337" y="122979"/>
                  </a:lnTo>
                  <a:lnTo>
                    <a:pt x="31767" y="135177"/>
                  </a:lnTo>
                  <a:lnTo>
                    <a:pt x="50322" y="143328"/>
                  </a:lnTo>
                  <a:lnTo>
                    <a:pt x="90435" y="149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54268" y="315693"/>
              <a:ext cx="142064" cy="158383"/>
            </a:xfrm>
            <a:custGeom>
              <a:avLst/>
              <a:gdLst/>
              <a:ahLst/>
              <a:cxnLst/>
              <a:rect l="0" t="0" r="0" b="0"/>
              <a:pathLst>
                <a:path w="142064" h="158383">
                  <a:moveTo>
                    <a:pt x="5193" y="63332"/>
                  </a:moveTo>
                  <a:lnTo>
                    <a:pt x="8312" y="106024"/>
                  </a:lnTo>
                  <a:lnTo>
                    <a:pt x="14258" y="153264"/>
                  </a:lnTo>
                  <a:lnTo>
                    <a:pt x="13576" y="158382"/>
                  </a:lnTo>
                  <a:lnTo>
                    <a:pt x="11952" y="158284"/>
                  </a:lnTo>
                  <a:lnTo>
                    <a:pt x="9698" y="154710"/>
                  </a:lnTo>
                  <a:lnTo>
                    <a:pt x="0" y="95160"/>
                  </a:lnTo>
                  <a:lnTo>
                    <a:pt x="1835" y="63404"/>
                  </a:lnTo>
                  <a:lnTo>
                    <a:pt x="14104" y="22402"/>
                  </a:lnTo>
                  <a:lnTo>
                    <a:pt x="25141" y="5757"/>
                  </a:lnTo>
                  <a:lnTo>
                    <a:pt x="32530" y="1552"/>
                  </a:lnTo>
                  <a:lnTo>
                    <a:pt x="50098" y="0"/>
                  </a:lnTo>
                  <a:lnTo>
                    <a:pt x="66485" y="6329"/>
                  </a:lnTo>
                  <a:lnTo>
                    <a:pt x="101658" y="35045"/>
                  </a:lnTo>
                  <a:lnTo>
                    <a:pt x="120863" y="64310"/>
                  </a:lnTo>
                  <a:lnTo>
                    <a:pt x="136662" y="105639"/>
                  </a:lnTo>
                  <a:lnTo>
                    <a:pt x="142063" y="147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70031" y="421139"/>
              <a:ext cx="69804" cy="157929"/>
            </a:xfrm>
            <a:custGeom>
              <a:avLst/>
              <a:gdLst/>
              <a:ahLst/>
              <a:cxnLst/>
              <a:rect l="0" t="0" r="0" b="0"/>
              <a:pathLst>
                <a:path w="69804" h="157929">
                  <a:moveTo>
                    <a:pt x="0" y="0"/>
                  </a:moveTo>
                  <a:lnTo>
                    <a:pt x="9575" y="24047"/>
                  </a:lnTo>
                  <a:lnTo>
                    <a:pt x="59898" y="86288"/>
                  </a:lnTo>
                  <a:lnTo>
                    <a:pt x="67565" y="109320"/>
                  </a:lnTo>
                  <a:lnTo>
                    <a:pt x="69803" y="131645"/>
                  </a:lnTo>
                  <a:lnTo>
                    <a:pt x="6317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400290" y="1705616"/>
            <a:ext cx="1094964" cy="937038"/>
            <a:chOff x="1400290" y="1705616"/>
            <a:chExt cx="1094964" cy="937038"/>
          </a:xfrm>
        </p:grpSpPr>
        <p:sp>
          <p:nvSpPr>
            <p:cNvPr id="40" name="Freeform 39"/>
            <p:cNvSpPr/>
            <p:nvPr/>
          </p:nvSpPr>
          <p:spPr>
            <a:xfrm>
              <a:off x="1506691" y="1705616"/>
              <a:ext cx="381187" cy="408770"/>
            </a:xfrm>
            <a:custGeom>
              <a:avLst/>
              <a:gdLst/>
              <a:ahLst/>
              <a:cxnLst/>
              <a:rect l="0" t="0" r="0" b="0"/>
              <a:pathLst>
                <a:path w="381187" h="408770">
                  <a:moveTo>
                    <a:pt x="156811" y="0"/>
                  </a:moveTo>
                  <a:lnTo>
                    <a:pt x="114149" y="60873"/>
                  </a:lnTo>
                  <a:lnTo>
                    <a:pt x="65532" y="112169"/>
                  </a:lnTo>
                  <a:lnTo>
                    <a:pt x="29076" y="131948"/>
                  </a:lnTo>
                  <a:lnTo>
                    <a:pt x="8793" y="139752"/>
                  </a:lnTo>
                  <a:lnTo>
                    <a:pt x="3150" y="138792"/>
                  </a:lnTo>
                  <a:lnTo>
                    <a:pt x="558" y="134642"/>
                  </a:lnTo>
                  <a:lnTo>
                    <a:pt x="0" y="128366"/>
                  </a:lnTo>
                  <a:lnTo>
                    <a:pt x="5619" y="115153"/>
                  </a:lnTo>
                  <a:lnTo>
                    <a:pt x="37205" y="73396"/>
                  </a:lnTo>
                  <a:lnTo>
                    <a:pt x="92910" y="35517"/>
                  </a:lnTo>
                  <a:lnTo>
                    <a:pt x="136188" y="19752"/>
                  </a:lnTo>
                  <a:lnTo>
                    <a:pt x="194808" y="13520"/>
                  </a:lnTo>
                  <a:lnTo>
                    <a:pt x="235010" y="20644"/>
                  </a:lnTo>
                  <a:lnTo>
                    <a:pt x="254347" y="31012"/>
                  </a:lnTo>
                  <a:lnTo>
                    <a:pt x="267621" y="46539"/>
                  </a:lnTo>
                  <a:lnTo>
                    <a:pt x="272798" y="55592"/>
                  </a:lnTo>
                  <a:lnTo>
                    <a:pt x="273910" y="65138"/>
                  </a:lnTo>
                  <a:lnTo>
                    <a:pt x="268907" y="85102"/>
                  </a:lnTo>
                  <a:lnTo>
                    <a:pt x="246631" y="118109"/>
                  </a:lnTo>
                  <a:lnTo>
                    <a:pt x="212775" y="154258"/>
                  </a:lnTo>
                  <a:lnTo>
                    <a:pt x="158057" y="178039"/>
                  </a:lnTo>
                  <a:lnTo>
                    <a:pt x="147114" y="181864"/>
                  </a:lnTo>
                  <a:lnTo>
                    <a:pt x="142157" y="180904"/>
                  </a:lnTo>
                  <a:lnTo>
                    <a:pt x="141193" y="176755"/>
                  </a:lnTo>
                  <a:lnTo>
                    <a:pt x="142889" y="170479"/>
                  </a:lnTo>
                  <a:lnTo>
                    <a:pt x="147530" y="165125"/>
                  </a:lnTo>
                  <a:lnTo>
                    <a:pt x="162045" y="156057"/>
                  </a:lnTo>
                  <a:lnTo>
                    <a:pt x="215600" y="149109"/>
                  </a:lnTo>
                  <a:lnTo>
                    <a:pt x="257158" y="150245"/>
                  </a:lnTo>
                  <a:lnTo>
                    <a:pt x="303235" y="170405"/>
                  </a:lnTo>
                  <a:lnTo>
                    <a:pt x="340542" y="196917"/>
                  </a:lnTo>
                  <a:lnTo>
                    <a:pt x="363198" y="223292"/>
                  </a:lnTo>
                  <a:lnTo>
                    <a:pt x="379140" y="258923"/>
                  </a:lnTo>
                  <a:lnTo>
                    <a:pt x="381186" y="285483"/>
                  </a:lnTo>
                  <a:lnTo>
                    <a:pt x="372968" y="335072"/>
                  </a:lnTo>
                  <a:lnTo>
                    <a:pt x="357858" y="362363"/>
                  </a:lnTo>
                  <a:lnTo>
                    <a:pt x="332974" y="385267"/>
                  </a:lnTo>
                  <a:lnTo>
                    <a:pt x="303374" y="401282"/>
                  </a:lnTo>
                  <a:lnTo>
                    <a:pt x="252356" y="408769"/>
                  </a:lnTo>
                  <a:lnTo>
                    <a:pt x="190285" y="407128"/>
                  </a:lnTo>
                  <a:lnTo>
                    <a:pt x="132618" y="390296"/>
                  </a:lnTo>
                  <a:lnTo>
                    <a:pt x="72583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00290" y="2179399"/>
              <a:ext cx="621182" cy="42115"/>
            </a:xfrm>
            <a:custGeom>
              <a:avLst/>
              <a:gdLst/>
              <a:ahLst/>
              <a:cxnLst/>
              <a:rect l="0" t="0" r="0" b="0"/>
              <a:pathLst>
                <a:path w="621182" h="42115">
                  <a:moveTo>
                    <a:pt x="621181" y="0"/>
                  </a:moveTo>
                  <a:lnTo>
                    <a:pt x="562564" y="9065"/>
                  </a:lnTo>
                  <a:lnTo>
                    <a:pt x="499985" y="10239"/>
                  </a:lnTo>
                  <a:lnTo>
                    <a:pt x="448660" y="11612"/>
                  </a:lnTo>
                  <a:lnTo>
                    <a:pt x="395239" y="17738"/>
                  </a:lnTo>
                  <a:lnTo>
                    <a:pt x="335476" y="20073"/>
                  </a:lnTo>
                  <a:lnTo>
                    <a:pt x="276825" y="21935"/>
                  </a:lnTo>
                  <a:lnTo>
                    <a:pt x="230981" y="28206"/>
                  </a:lnTo>
                  <a:lnTo>
                    <a:pt x="169954" y="30584"/>
                  </a:lnTo>
                  <a:lnTo>
                    <a:pt x="116127" y="32458"/>
                  </a:lnTo>
                  <a:lnTo>
                    <a:pt x="55954" y="398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68746" y="2358383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9878" y="11178"/>
                  </a:lnTo>
                  <a:lnTo>
                    <a:pt x="4390" y="32264"/>
                  </a:lnTo>
                  <a:lnTo>
                    <a:pt x="867" y="87872"/>
                  </a:lnTo>
                  <a:lnTo>
                    <a:pt x="7407" y="143916"/>
                  </a:lnTo>
                  <a:lnTo>
                    <a:pt x="6792" y="203166"/>
                  </a:lnTo>
                  <a:lnTo>
                    <a:pt x="2012" y="24737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95813" y="2371838"/>
              <a:ext cx="321697" cy="267847"/>
            </a:xfrm>
            <a:custGeom>
              <a:avLst/>
              <a:gdLst/>
              <a:ahLst/>
              <a:cxnLst/>
              <a:rect l="0" t="0" r="0" b="0"/>
              <a:pathLst>
                <a:path w="321697" h="267847">
                  <a:moveTo>
                    <a:pt x="146674" y="18131"/>
                  </a:moveTo>
                  <a:lnTo>
                    <a:pt x="135495" y="6952"/>
                  </a:lnTo>
                  <a:lnTo>
                    <a:pt x="117529" y="1464"/>
                  </a:lnTo>
                  <a:lnTo>
                    <a:pt x="106187" y="0"/>
                  </a:lnTo>
                  <a:lnTo>
                    <a:pt x="84226" y="4614"/>
                  </a:lnTo>
                  <a:lnTo>
                    <a:pt x="41531" y="26639"/>
                  </a:lnTo>
                  <a:lnTo>
                    <a:pt x="26634" y="42969"/>
                  </a:lnTo>
                  <a:lnTo>
                    <a:pt x="11671" y="75013"/>
                  </a:lnTo>
                  <a:lnTo>
                    <a:pt x="2948" y="114143"/>
                  </a:lnTo>
                  <a:lnTo>
                    <a:pt x="0" y="174876"/>
                  </a:lnTo>
                  <a:lnTo>
                    <a:pt x="5836" y="202439"/>
                  </a:lnTo>
                  <a:lnTo>
                    <a:pt x="22276" y="234567"/>
                  </a:lnTo>
                  <a:lnTo>
                    <a:pt x="36403" y="250025"/>
                  </a:lnTo>
                  <a:lnTo>
                    <a:pt x="54381" y="260795"/>
                  </a:lnTo>
                  <a:lnTo>
                    <a:pt x="89822" y="267846"/>
                  </a:lnTo>
                  <a:lnTo>
                    <a:pt x="149785" y="261823"/>
                  </a:lnTo>
                  <a:lnTo>
                    <a:pt x="200971" y="249368"/>
                  </a:lnTo>
                  <a:lnTo>
                    <a:pt x="225788" y="241395"/>
                  </a:lnTo>
                  <a:lnTo>
                    <a:pt x="268370" y="210514"/>
                  </a:lnTo>
                  <a:lnTo>
                    <a:pt x="311520" y="163394"/>
                  </a:lnTo>
                  <a:lnTo>
                    <a:pt x="319375" y="140404"/>
                  </a:lnTo>
                  <a:lnTo>
                    <a:pt x="321696" y="115758"/>
                  </a:lnTo>
                  <a:lnTo>
                    <a:pt x="318828" y="93106"/>
                  </a:lnTo>
                  <a:lnTo>
                    <a:pt x="310534" y="74460"/>
                  </a:lnTo>
                  <a:lnTo>
                    <a:pt x="286146" y="43425"/>
                  </a:lnTo>
                  <a:lnTo>
                    <a:pt x="260138" y="27445"/>
                  </a:lnTo>
                  <a:lnTo>
                    <a:pt x="205438" y="19970"/>
                  </a:lnTo>
                  <a:lnTo>
                    <a:pt x="157202" y="18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79440" y="2168870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00497" y="226362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40" y="0"/>
                  </a:lnTo>
                  <a:lnTo>
                    <a:pt x="1879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698272" y="1674031"/>
            <a:ext cx="1659882" cy="958060"/>
            <a:chOff x="2698272" y="1674031"/>
            <a:chExt cx="1659882" cy="958060"/>
          </a:xfrm>
        </p:grpSpPr>
        <p:sp>
          <p:nvSpPr>
            <p:cNvPr id="47" name="Freeform 46"/>
            <p:cNvSpPr/>
            <p:nvPr/>
          </p:nvSpPr>
          <p:spPr>
            <a:xfrm>
              <a:off x="2990374" y="1885034"/>
              <a:ext cx="522925" cy="566584"/>
            </a:xfrm>
            <a:custGeom>
              <a:avLst/>
              <a:gdLst/>
              <a:ahLst/>
              <a:cxnLst/>
              <a:rect l="0" t="0" r="0" b="0"/>
              <a:pathLst>
                <a:path w="522925" h="566584">
                  <a:moveTo>
                    <a:pt x="305045" y="10095"/>
                  </a:moveTo>
                  <a:lnTo>
                    <a:pt x="267568" y="1762"/>
                  </a:lnTo>
                  <a:lnTo>
                    <a:pt x="216144" y="0"/>
                  </a:lnTo>
                  <a:lnTo>
                    <a:pt x="191834" y="5998"/>
                  </a:lnTo>
                  <a:lnTo>
                    <a:pt x="136932" y="35509"/>
                  </a:lnTo>
                  <a:lnTo>
                    <a:pt x="106275" y="57139"/>
                  </a:lnTo>
                  <a:lnTo>
                    <a:pt x="59800" y="116983"/>
                  </a:lnTo>
                  <a:lnTo>
                    <a:pt x="34507" y="169033"/>
                  </a:lnTo>
                  <a:lnTo>
                    <a:pt x="14179" y="231110"/>
                  </a:lnTo>
                  <a:lnTo>
                    <a:pt x="2922" y="287632"/>
                  </a:lnTo>
                  <a:lnTo>
                    <a:pt x="668" y="337603"/>
                  </a:lnTo>
                  <a:lnTo>
                    <a:pt x="0" y="386335"/>
                  </a:lnTo>
                  <a:lnTo>
                    <a:pt x="2184" y="415959"/>
                  </a:lnTo>
                  <a:lnTo>
                    <a:pt x="22649" y="469985"/>
                  </a:lnTo>
                  <a:lnTo>
                    <a:pt x="49222" y="509209"/>
                  </a:lnTo>
                  <a:lnTo>
                    <a:pt x="85406" y="538318"/>
                  </a:lnTo>
                  <a:lnTo>
                    <a:pt x="142371" y="560399"/>
                  </a:lnTo>
                  <a:lnTo>
                    <a:pt x="196700" y="566583"/>
                  </a:lnTo>
                  <a:lnTo>
                    <a:pt x="249372" y="564685"/>
                  </a:lnTo>
                  <a:lnTo>
                    <a:pt x="311882" y="542872"/>
                  </a:lnTo>
                  <a:lnTo>
                    <a:pt x="367730" y="517267"/>
                  </a:lnTo>
                  <a:lnTo>
                    <a:pt x="409065" y="489390"/>
                  </a:lnTo>
                  <a:lnTo>
                    <a:pt x="471026" y="428746"/>
                  </a:lnTo>
                  <a:lnTo>
                    <a:pt x="490705" y="398912"/>
                  </a:lnTo>
                  <a:lnTo>
                    <a:pt x="515277" y="336414"/>
                  </a:lnTo>
                  <a:lnTo>
                    <a:pt x="522924" y="301754"/>
                  </a:lnTo>
                  <a:lnTo>
                    <a:pt x="522070" y="261849"/>
                  </a:lnTo>
                  <a:lnTo>
                    <a:pt x="506890" y="199702"/>
                  </a:lnTo>
                  <a:lnTo>
                    <a:pt x="488334" y="162331"/>
                  </a:lnTo>
                  <a:lnTo>
                    <a:pt x="425708" y="102221"/>
                  </a:lnTo>
                  <a:lnTo>
                    <a:pt x="367685" y="61438"/>
                  </a:lnTo>
                  <a:lnTo>
                    <a:pt x="315574" y="41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41051" y="2379440"/>
              <a:ext cx="26440" cy="54574"/>
            </a:xfrm>
            <a:custGeom>
              <a:avLst/>
              <a:gdLst/>
              <a:ahLst/>
              <a:cxnLst/>
              <a:rect l="0" t="0" r="0" b="0"/>
              <a:pathLst>
                <a:path w="26440" h="54574">
                  <a:moveTo>
                    <a:pt x="22866" y="0"/>
                  </a:moveTo>
                  <a:lnTo>
                    <a:pt x="6098" y="5589"/>
                  </a:lnTo>
                  <a:lnTo>
                    <a:pt x="2328" y="10745"/>
                  </a:lnTo>
                  <a:lnTo>
                    <a:pt x="985" y="17692"/>
                  </a:lnTo>
                  <a:lnTo>
                    <a:pt x="1260" y="25833"/>
                  </a:lnTo>
                  <a:lnTo>
                    <a:pt x="4952" y="30090"/>
                  </a:lnTo>
                  <a:lnTo>
                    <a:pt x="10923" y="31758"/>
                  </a:lnTo>
                  <a:lnTo>
                    <a:pt x="18414" y="31701"/>
                  </a:lnTo>
                  <a:lnTo>
                    <a:pt x="19898" y="32832"/>
                  </a:lnTo>
                  <a:lnTo>
                    <a:pt x="12188" y="37209"/>
                  </a:lnTo>
                  <a:lnTo>
                    <a:pt x="11068" y="41184"/>
                  </a:lnTo>
                  <a:lnTo>
                    <a:pt x="12661" y="46173"/>
                  </a:lnTo>
                  <a:lnTo>
                    <a:pt x="16062" y="51839"/>
                  </a:lnTo>
                  <a:lnTo>
                    <a:pt x="19500" y="52107"/>
                  </a:lnTo>
                  <a:lnTo>
                    <a:pt x="22962" y="48776"/>
                  </a:lnTo>
                  <a:lnTo>
                    <a:pt x="26439" y="43046"/>
                  </a:lnTo>
                  <a:lnTo>
                    <a:pt x="25248" y="38056"/>
                  </a:lnTo>
                  <a:lnTo>
                    <a:pt x="20944" y="33560"/>
                  </a:lnTo>
                  <a:lnTo>
                    <a:pt x="14566" y="29392"/>
                  </a:lnTo>
                  <a:lnTo>
                    <a:pt x="9144" y="30123"/>
                  </a:lnTo>
                  <a:lnTo>
                    <a:pt x="4359" y="34120"/>
                  </a:lnTo>
                  <a:lnTo>
                    <a:pt x="0" y="40294"/>
                  </a:lnTo>
                  <a:lnTo>
                    <a:pt x="603" y="45580"/>
                  </a:lnTo>
                  <a:lnTo>
                    <a:pt x="4514" y="50274"/>
                  </a:lnTo>
                  <a:lnTo>
                    <a:pt x="10631" y="54573"/>
                  </a:lnTo>
                  <a:lnTo>
                    <a:pt x="15879" y="53930"/>
                  </a:lnTo>
                  <a:lnTo>
                    <a:pt x="20547" y="49991"/>
                  </a:lnTo>
                  <a:lnTo>
                    <a:pt x="24830" y="43856"/>
                  </a:lnTo>
                  <a:lnTo>
                    <a:pt x="25345" y="37426"/>
                  </a:lnTo>
                  <a:lnTo>
                    <a:pt x="1233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52070" y="1889224"/>
              <a:ext cx="347515" cy="476897"/>
            </a:xfrm>
            <a:custGeom>
              <a:avLst/>
              <a:gdLst/>
              <a:ahLst/>
              <a:cxnLst/>
              <a:rect l="0" t="0" r="0" b="0"/>
              <a:pathLst>
                <a:path w="347515" h="476897">
                  <a:moveTo>
                    <a:pt x="96116" y="16434"/>
                  </a:moveTo>
                  <a:lnTo>
                    <a:pt x="57743" y="45742"/>
                  </a:lnTo>
                  <a:lnTo>
                    <a:pt x="17945" y="103267"/>
                  </a:lnTo>
                  <a:lnTo>
                    <a:pt x="4442" y="117807"/>
                  </a:lnTo>
                  <a:lnTo>
                    <a:pt x="1075" y="119111"/>
                  </a:lnTo>
                  <a:lnTo>
                    <a:pt x="0" y="116471"/>
                  </a:lnTo>
                  <a:lnTo>
                    <a:pt x="453" y="111201"/>
                  </a:lnTo>
                  <a:lnTo>
                    <a:pt x="12269" y="87017"/>
                  </a:lnTo>
                  <a:lnTo>
                    <a:pt x="60079" y="26974"/>
                  </a:lnTo>
                  <a:lnTo>
                    <a:pt x="82830" y="10979"/>
                  </a:lnTo>
                  <a:lnTo>
                    <a:pt x="121945" y="0"/>
                  </a:lnTo>
                  <a:lnTo>
                    <a:pt x="157582" y="2336"/>
                  </a:lnTo>
                  <a:lnTo>
                    <a:pt x="176467" y="13677"/>
                  </a:lnTo>
                  <a:lnTo>
                    <a:pt x="191489" y="30416"/>
                  </a:lnTo>
                  <a:lnTo>
                    <a:pt x="202065" y="49554"/>
                  </a:lnTo>
                  <a:lnTo>
                    <a:pt x="209007" y="85649"/>
                  </a:lnTo>
                  <a:lnTo>
                    <a:pt x="204391" y="106078"/>
                  </a:lnTo>
                  <a:lnTo>
                    <a:pt x="182365" y="138256"/>
                  </a:lnTo>
                  <a:lnTo>
                    <a:pt x="154314" y="165973"/>
                  </a:lnTo>
                  <a:lnTo>
                    <a:pt x="136020" y="175702"/>
                  </a:lnTo>
                  <a:lnTo>
                    <a:pt x="132077" y="176425"/>
                  </a:lnTo>
                  <a:lnTo>
                    <a:pt x="131788" y="174567"/>
                  </a:lnTo>
                  <a:lnTo>
                    <a:pt x="133935" y="170989"/>
                  </a:lnTo>
                  <a:lnTo>
                    <a:pt x="148800" y="167013"/>
                  </a:lnTo>
                  <a:lnTo>
                    <a:pt x="169834" y="166416"/>
                  </a:lnTo>
                  <a:lnTo>
                    <a:pt x="232988" y="181915"/>
                  </a:lnTo>
                  <a:lnTo>
                    <a:pt x="285630" y="204587"/>
                  </a:lnTo>
                  <a:lnTo>
                    <a:pt x="334146" y="253805"/>
                  </a:lnTo>
                  <a:lnTo>
                    <a:pt x="342287" y="274790"/>
                  </a:lnTo>
                  <a:lnTo>
                    <a:pt x="347514" y="326390"/>
                  </a:lnTo>
                  <a:lnTo>
                    <a:pt x="342830" y="362126"/>
                  </a:lnTo>
                  <a:lnTo>
                    <a:pt x="328444" y="400531"/>
                  </a:lnTo>
                  <a:lnTo>
                    <a:pt x="279827" y="454026"/>
                  </a:lnTo>
                  <a:lnTo>
                    <a:pt x="252324" y="470264"/>
                  </a:lnTo>
                  <a:lnTo>
                    <a:pt x="216359" y="476896"/>
                  </a:lnTo>
                  <a:lnTo>
                    <a:pt x="156751" y="467867"/>
                  </a:lnTo>
                  <a:lnTo>
                    <a:pt x="132424" y="460396"/>
                  </a:lnTo>
                  <a:lnTo>
                    <a:pt x="96116" y="437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98272" y="1674031"/>
              <a:ext cx="1659882" cy="958060"/>
            </a:xfrm>
            <a:custGeom>
              <a:avLst/>
              <a:gdLst/>
              <a:ahLst/>
              <a:cxnLst/>
              <a:rect l="0" t="0" r="0" b="0"/>
              <a:pathLst>
                <a:path w="1659882" h="958060">
                  <a:moveTo>
                    <a:pt x="955116" y="21057"/>
                  </a:moveTo>
                  <a:lnTo>
                    <a:pt x="917639" y="12723"/>
                  </a:lnTo>
                  <a:lnTo>
                    <a:pt x="860625" y="10962"/>
                  </a:lnTo>
                  <a:lnTo>
                    <a:pt x="810266" y="10657"/>
                  </a:lnTo>
                  <a:lnTo>
                    <a:pt x="758299" y="10566"/>
                  </a:lnTo>
                  <a:lnTo>
                    <a:pt x="700268" y="16129"/>
                  </a:lnTo>
                  <a:lnTo>
                    <a:pt x="644209" y="19597"/>
                  </a:lnTo>
                  <a:lnTo>
                    <a:pt x="587336" y="30344"/>
                  </a:lnTo>
                  <a:lnTo>
                    <a:pt x="528442" y="50664"/>
                  </a:lnTo>
                  <a:lnTo>
                    <a:pt x="471463" y="69929"/>
                  </a:lnTo>
                  <a:lnTo>
                    <a:pt x="419462" y="84176"/>
                  </a:lnTo>
                  <a:lnTo>
                    <a:pt x="359408" y="98255"/>
                  </a:lnTo>
                  <a:lnTo>
                    <a:pt x="299279" y="126773"/>
                  </a:lnTo>
                  <a:lnTo>
                    <a:pt x="254300" y="149217"/>
                  </a:lnTo>
                  <a:lnTo>
                    <a:pt x="193734" y="203622"/>
                  </a:lnTo>
                  <a:lnTo>
                    <a:pt x="132979" y="258927"/>
                  </a:lnTo>
                  <a:lnTo>
                    <a:pt x="82300" y="316460"/>
                  </a:lnTo>
                  <a:lnTo>
                    <a:pt x="50566" y="369310"/>
                  </a:lnTo>
                  <a:lnTo>
                    <a:pt x="21767" y="424810"/>
                  </a:lnTo>
                  <a:lnTo>
                    <a:pt x="3124" y="473597"/>
                  </a:lnTo>
                  <a:lnTo>
                    <a:pt x="0" y="514542"/>
                  </a:lnTo>
                  <a:lnTo>
                    <a:pt x="5713" y="577066"/>
                  </a:lnTo>
                  <a:lnTo>
                    <a:pt x="12778" y="629235"/>
                  </a:lnTo>
                  <a:lnTo>
                    <a:pt x="40287" y="684026"/>
                  </a:lnTo>
                  <a:lnTo>
                    <a:pt x="88337" y="743378"/>
                  </a:lnTo>
                  <a:lnTo>
                    <a:pt x="145044" y="786072"/>
                  </a:lnTo>
                  <a:lnTo>
                    <a:pt x="195064" y="821428"/>
                  </a:lnTo>
                  <a:lnTo>
                    <a:pt x="258355" y="853803"/>
                  </a:lnTo>
                  <a:lnTo>
                    <a:pt x="318789" y="884330"/>
                  </a:lnTo>
                  <a:lnTo>
                    <a:pt x="368572" y="901012"/>
                  </a:lnTo>
                  <a:lnTo>
                    <a:pt x="424788" y="923898"/>
                  </a:lnTo>
                  <a:lnTo>
                    <a:pt x="450353" y="931197"/>
                  </a:lnTo>
                  <a:lnTo>
                    <a:pt x="497631" y="936476"/>
                  </a:lnTo>
                  <a:lnTo>
                    <a:pt x="548684" y="944929"/>
                  </a:lnTo>
                  <a:lnTo>
                    <a:pt x="602025" y="953673"/>
                  </a:lnTo>
                  <a:lnTo>
                    <a:pt x="660594" y="956783"/>
                  </a:lnTo>
                  <a:lnTo>
                    <a:pt x="716682" y="957705"/>
                  </a:lnTo>
                  <a:lnTo>
                    <a:pt x="777234" y="957978"/>
                  </a:lnTo>
                  <a:lnTo>
                    <a:pt x="838460" y="958059"/>
                  </a:lnTo>
                  <a:lnTo>
                    <a:pt x="895335" y="956913"/>
                  </a:lnTo>
                  <a:lnTo>
                    <a:pt x="956121" y="950854"/>
                  </a:lnTo>
                  <a:lnTo>
                    <a:pt x="1015075" y="947369"/>
                  </a:lnTo>
                  <a:lnTo>
                    <a:pt x="1074455" y="936304"/>
                  </a:lnTo>
                  <a:lnTo>
                    <a:pt x="1127736" y="926291"/>
                  </a:lnTo>
                  <a:lnTo>
                    <a:pt x="1184857" y="915915"/>
                  </a:lnTo>
                  <a:lnTo>
                    <a:pt x="1245382" y="901928"/>
                  </a:lnTo>
                  <a:lnTo>
                    <a:pt x="1307944" y="880665"/>
                  </a:lnTo>
                  <a:lnTo>
                    <a:pt x="1367268" y="860867"/>
                  </a:lnTo>
                  <a:lnTo>
                    <a:pt x="1426978" y="826746"/>
                  </a:lnTo>
                  <a:lnTo>
                    <a:pt x="1481855" y="791768"/>
                  </a:lnTo>
                  <a:lnTo>
                    <a:pt x="1536131" y="753653"/>
                  </a:lnTo>
                  <a:lnTo>
                    <a:pt x="1590290" y="693325"/>
                  </a:lnTo>
                  <a:lnTo>
                    <a:pt x="1623385" y="641237"/>
                  </a:lnTo>
                  <a:lnTo>
                    <a:pt x="1645756" y="579152"/>
                  </a:lnTo>
                  <a:lnTo>
                    <a:pt x="1657262" y="525748"/>
                  </a:lnTo>
                  <a:lnTo>
                    <a:pt x="1659881" y="470139"/>
                  </a:lnTo>
                  <a:lnTo>
                    <a:pt x="1648988" y="408398"/>
                  </a:lnTo>
                  <a:lnTo>
                    <a:pt x="1630171" y="354022"/>
                  </a:lnTo>
                  <a:lnTo>
                    <a:pt x="1603923" y="300560"/>
                  </a:lnTo>
                  <a:lnTo>
                    <a:pt x="1563630" y="246236"/>
                  </a:lnTo>
                  <a:lnTo>
                    <a:pt x="1514827" y="193611"/>
                  </a:lnTo>
                  <a:lnTo>
                    <a:pt x="1457387" y="142999"/>
                  </a:lnTo>
                  <a:lnTo>
                    <a:pt x="1400947" y="105585"/>
                  </a:lnTo>
                  <a:lnTo>
                    <a:pt x="1339712" y="77571"/>
                  </a:lnTo>
                  <a:lnTo>
                    <a:pt x="1281950" y="54837"/>
                  </a:lnTo>
                  <a:lnTo>
                    <a:pt x="1223790" y="36221"/>
                  </a:lnTo>
                  <a:lnTo>
                    <a:pt x="1160816" y="17695"/>
                  </a:lnTo>
                  <a:lnTo>
                    <a:pt x="1109482" y="4708"/>
                  </a:lnTo>
                  <a:lnTo>
                    <a:pt x="1051677" y="1395"/>
                  </a:lnTo>
                  <a:lnTo>
                    <a:pt x="1001014" y="413"/>
                  </a:lnTo>
                  <a:lnTo>
                    <a:pt x="947269" y="122"/>
                  </a:lnTo>
                  <a:lnTo>
                    <a:pt x="9024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8075357" y="115813"/>
            <a:ext cx="800167" cy="469827"/>
            <a:chOff x="8075357" y="115813"/>
            <a:chExt cx="800167" cy="469827"/>
          </a:xfrm>
        </p:grpSpPr>
        <p:sp>
          <p:nvSpPr>
            <p:cNvPr id="52" name="Freeform 51"/>
            <p:cNvSpPr/>
            <p:nvPr/>
          </p:nvSpPr>
          <p:spPr>
            <a:xfrm>
              <a:off x="8075357" y="357968"/>
              <a:ext cx="165922" cy="227672"/>
            </a:xfrm>
            <a:custGeom>
              <a:avLst/>
              <a:gdLst/>
              <a:ahLst/>
              <a:cxnLst/>
              <a:rect l="0" t="0" r="0" b="0"/>
              <a:pathLst>
                <a:path w="165922" h="227672">
                  <a:moveTo>
                    <a:pt x="105285" y="0"/>
                  </a:moveTo>
                  <a:lnTo>
                    <a:pt x="105285" y="22357"/>
                  </a:lnTo>
                  <a:lnTo>
                    <a:pt x="129005" y="84342"/>
                  </a:lnTo>
                  <a:lnTo>
                    <a:pt x="159899" y="147409"/>
                  </a:lnTo>
                  <a:lnTo>
                    <a:pt x="165921" y="190166"/>
                  </a:lnTo>
                  <a:lnTo>
                    <a:pt x="162087" y="201647"/>
                  </a:lnTo>
                  <a:lnTo>
                    <a:pt x="154852" y="210471"/>
                  </a:lnTo>
                  <a:lnTo>
                    <a:pt x="145348" y="217523"/>
                  </a:lnTo>
                  <a:lnTo>
                    <a:pt x="122311" y="225359"/>
                  </a:lnTo>
                  <a:lnTo>
                    <a:pt x="97644" y="227671"/>
                  </a:lnTo>
                  <a:lnTo>
                    <a:pt x="36905" y="21660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38528" y="231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56537" y="252683"/>
              <a:ext cx="128204" cy="155319"/>
            </a:xfrm>
            <a:custGeom>
              <a:avLst/>
              <a:gdLst/>
              <a:ahLst/>
              <a:cxnLst/>
              <a:rect l="0" t="0" r="0" b="0"/>
              <a:pathLst>
                <a:path w="128204" h="155319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7669" y="104675"/>
                  </a:lnTo>
                  <a:lnTo>
                    <a:pt x="30645" y="144159"/>
                  </a:lnTo>
                  <a:lnTo>
                    <a:pt x="37245" y="152258"/>
                  </a:lnTo>
                  <a:lnTo>
                    <a:pt x="45156" y="155318"/>
                  </a:lnTo>
                  <a:lnTo>
                    <a:pt x="53938" y="155018"/>
                  </a:lnTo>
                  <a:lnTo>
                    <a:pt x="63303" y="152479"/>
                  </a:lnTo>
                  <a:lnTo>
                    <a:pt x="70716" y="147276"/>
                  </a:lnTo>
                  <a:lnTo>
                    <a:pt x="106130" y="101057"/>
                  </a:lnTo>
                  <a:lnTo>
                    <a:pt x="127132" y="52086"/>
                  </a:lnTo>
                  <a:lnTo>
                    <a:pt x="128203" y="31338"/>
                  </a:lnTo>
                  <a:lnTo>
                    <a:pt x="124780" y="13928"/>
                  </a:lnTo>
                  <a:lnTo>
                    <a:pt x="122229" y="9286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64281" y="210569"/>
              <a:ext cx="138932" cy="173023"/>
            </a:xfrm>
            <a:custGeom>
              <a:avLst/>
              <a:gdLst/>
              <a:ahLst/>
              <a:cxnLst/>
              <a:rect l="0" t="0" r="0" b="0"/>
              <a:pathLst>
                <a:path w="138932" h="173023">
                  <a:moveTo>
                    <a:pt x="74330" y="0"/>
                  </a:moveTo>
                  <a:lnTo>
                    <a:pt x="43048" y="9576"/>
                  </a:lnTo>
                  <a:lnTo>
                    <a:pt x="4643" y="39404"/>
                  </a:lnTo>
                  <a:lnTo>
                    <a:pt x="965" y="47326"/>
                  </a:lnTo>
                  <a:lnTo>
                    <a:pt x="0" y="65488"/>
                  </a:lnTo>
                  <a:lnTo>
                    <a:pt x="4889" y="71735"/>
                  </a:lnTo>
                  <a:lnTo>
                    <a:pt x="53602" y="88172"/>
                  </a:lnTo>
                  <a:lnTo>
                    <a:pt x="101518" y="95796"/>
                  </a:lnTo>
                  <a:lnTo>
                    <a:pt x="119949" y="105357"/>
                  </a:lnTo>
                  <a:lnTo>
                    <a:pt x="132820" y="120525"/>
                  </a:lnTo>
                  <a:lnTo>
                    <a:pt x="137890" y="129483"/>
                  </a:lnTo>
                  <a:lnTo>
                    <a:pt x="138931" y="138965"/>
                  </a:lnTo>
                  <a:lnTo>
                    <a:pt x="133847" y="158859"/>
                  </a:lnTo>
                  <a:lnTo>
                    <a:pt x="126876" y="165567"/>
                  </a:lnTo>
                  <a:lnTo>
                    <a:pt x="106653" y="173022"/>
                  </a:lnTo>
                  <a:lnTo>
                    <a:pt x="68960" y="171629"/>
                  </a:lnTo>
                  <a:lnTo>
                    <a:pt x="2168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70238" y="115813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2724" y="54144"/>
                  </a:lnTo>
                  <a:lnTo>
                    <a:pt x="10962" y="114680"/>
                  </a:lnTo>
                  <a:lnTo>
                    <a:pt x="10657" y="165651"/>
                  </a:lnTo>
                  <a:lnTo>
                    <a:pt x="10567" y="217798"/>
                  </a:lnTo>
                  <a:lnTo>
                    <a:pt x="2200" y="27309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75482" y="189512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41424" y="1464"/>
                  </a:lnTo>
                  <a:lnTo>
                    <a:pt x="89867" y="434"/>
                  </a:lnTo>
                  <a:lnTo>
                    <a:pt x="29883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43527" y="732516"/>
            <a:ext cx="4425883" cy="399424"/>
            <a:chOff x="343527" y="732516"/>
            <a:chExt cx="4425883" cy="399424"/>
          </a:xfrm>
        </p:grpSpPr>
        <p:sp>
          <p:nvSpPr>
            <p:cNvPr id="59" name="Freeform 58"/>
            <p:cNvSpPr/>
            <p:nvPr/>
          </p:nvSpPr>
          <p:spPr>
            <a:xfrm>
              <a:off x="343527" y="842279"/>
              <a:ext cx="316896" cy="255719"/>
            </a:xfrm>
            <a:custGeom>
              <a:avLst/>
              <a:gdLst/>
              <a:ahLst/>
              <a:cxnLst/>
              <a:rect l="0" t="0" r="0" b="0"/>
              <a:pathLst>
                <a:path w="316896" h="255719">
                  <a:moveTo>
                    <a:pt x="24970" y="0"/>
                  </a:moveTo>
                  <a:lnTo>
                    <a:pt x="13792" y="11179"/>
                  </a:lnTo>
                  <a:lnTo>
                    <a:pt x="1251" y="40487"/>
                  </a:lnTo>
                  <a:lnTo>
                    <a:pt x="0" y="62448"/>
                  </a:lnTo>
                  <a:lnTo>
                    <a:pt x="11803" y="122954"/>
                  </a:lnTo>
                  <a:lnTo>
                    <a:pt x="28594" y="178539"/>
                  </a:lnTo>
                  <a:lnTo>
                    <a:pt x="44631" y="204849"/>
                  </a:lnTo>
                  <a:lnTo>
                    <a:pt x="60614" y="216996"/>
                  </a:lnTo>
                  <a:lnTo>
                    <a:pt x="69790" y="221873"/>
                  </a:lnTo>
                  <a:lnTo>
                    <a:pt x="78247" y="222785"/>
                  </a:lnTo>
                  <a:lnTo>
                    <a:pt x="93882" y="217559"/>
                  </a:lnTo>
                  <a:lnTo>
                    <a:pt x="115838" y="201463"/>
                  </a:lnTo>
                  <a:lnTo>
                    <a:pt x="131573" y="176286"/>
                  </a:lnTo>
                  <a:lnTo>
                    <a:pt x="136982" y="173676"/>
                  </a:lnTo>
                  <a:lnTo>
                    <a:pt x="142929" y="175446"/>
                  </a:lnTo>
                  <a:lnTo>
                    <a:pt x="149233" y="180135"/>
                  </a:lnTo>
                  <a:lnTo>
                    <a:pt x="159357" y="197823"/>
                  </a:lnTo>
                  <a:lnTo>
                    <a:pt x="174752" y="227850"/>
                  </a:lnTo>
                  <a:lnTo>
                    <a:pt x="188636" y="242817"/>
                  </a:lnTo>
                  <a:lnTo>
                    <a:pt x="206505" y="253368"/>
                  </a:lnTo>
                  <a:lnTo>
                    <a:pt x="226145" y="255718"/>
                  </a:lnTo>
                  <a:lnTo>
                    <a:pt x="246572" y="251693"/>
                  </a:lnTo>
                  <a:lnTo>
                    <a:pt x="267349" y="242105"/>
                  </a:lnTo>
                  <a:lnTo>
                    <a:pt x="285162" y="223806"/>
                  </a:lnTo>
                  <a:lnTo>
                    <a:pt x="310073" y="179519"/>
                  </a:lnTo>
                  <a:lnTo>
                    <a:pt x="316895" y="136379"/>
                  </a:lnTo>
                  <a:lnTo>
                    <a:pt x="311056" y="72927"/>
                  </a:lnTo>
                  <a:lnTo>
                    <a:pt x="30923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6994" y="894922"/>
              <a:ext cx="136872" cy="176375"/>
            </a:xfrm>
            <a:custGeom>
              <a:avLst/>
              <a:gdLst/>
              <a:ahLst/>
              <a:cxnLst/>
              <a:rect l="0" t="0" r="0" b="0"/>
              <a:pathLst>
                <a:path w="136872" h="176375">
                  <a:moveTo>
                    <a:pt x="0" y="31585"/>
                  </a:moveTo>
                  <a:lnTo>
                    <a:pt x="34747" y="92696"/>
                  </a:lnTo>
                  <a:lnTo>
                    <a:pt x="55644" y="147127"/>
                  </a:lnTo>
                  <a:lnTo>
                    <a:pt x="73816" y="176374"/>
                  </a:lnTo>
                  <a:lnTo>
                    <a:pt x="72607" y="176075"/>
                  </a:lnTo>
                  <a:lnTo>
                    <a:pt x="69462" y="173535"/>
                  </a:lnTo>
                  <a:lnTo>
                    <a:pt x="49069" y="124939"/>
                  </a:lnTo>
                  <a:lnTo>
                    <a:pt x="34697" y="70395"/>
                  </a:lnTo>
                  <a:lnTo>
                    <a:pt x="33660" y="57458"/>
                  </a:lnTo>
                  <a:lnTo>
                    <a:pt x="38747" y="36845"/>
                  </a:lnTo>
                  <a:lnTo>
                    <a:pt x="43379" y="28073"/>
                  </a:lnTo>
                  <a:lnTo>
                    <a:pt x="61004" y="15206"/>
                  </a:lnTo>
                  <a:lnTo>
                    <a:pt x="84435" y="675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79150" y="93703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54144"/>
                  </a:lnTo>
                  <a:lnTo>
                    <a:pt x="16788" y="11345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89678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89720" y="800165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553" y="174558"/>
                  </a:lnTo>
                  <a:lnTo>
                    <a:pt x="10335" y="234566"/>
                  </a:lnTo>
                  <a:lnTo>
                    <a:pt x="13591" y="275782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26549" y="93703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91921" y="915445"/>
              <a:ext cx="129427" cy="155089"/>
            </a:xfrm>
            <a:custGeom>
              <a:avLst/>
              <a:gdLst/>
              <a:ahLst/>
              <a:cxnLst/>
              <a:rect l="0" t="0" r="0" b="0"/>
              <a:pathLst>
                <a:path w="129427" h="155089">
                  <a:moveTo>
                    <a:pt x="3084" y="74233"/>
                  </a:moveTo>
                  <a:lnTo>
                    <a:pt x="66511" y="56275"/>
                  </a:lnTo>
                  <a:lnTo>
                    <a:pt x="87426" y="49484"/>
                  </a:lnTo>
                  <a:lnTo>
                    <a:pt x="102180" y="36328"/>
                  </a:lnTo>
                  <a:lnTo>
                    <a:pt x="107753" y="27906"/>
                  </a:lnTo>
                  <a:lnTo>
                    <a:pt x="109128" y="19952"/>
                  </a:lnTo>
                  <a:lnTo>
                    <a:pt x="107705" y="12309"/>
                  </a:lnTo>
                  <a:lnTo>
                    <a:pt x="104417" y="4875"/>
                  </a:lnTo>
                  <a:lnTo>
                    <a:pt x="97545" y="1088"/>
                  </a:lnTo>
                  <a:lnTo>
                    <a:pt x="77432" y="0"/>
                  </a:lnTo>
                  <a:lnTo>
                    <a:pt x="45390" y="11554"/>
                  </a:lnTo>
                  <a:lnTo>
                    <a:pt x="19258" y="35385"/>
                  </a:lnTo>
                  <a:lnTo>
                    <a:pt x="2287" y="64672"/>
                  </a:lnTo>
                  <a:lnTo>
                    <a:pt x="0" y="85192"/>
                  </a:lnTo>
                  <a:lnTo>
                    <a:pt x="4053" y="106010"/>
                  </a:lnTo>
                  <a:lnTo>
                    <a:pt x="13653" y="126961"/>
                  </a:lnTo>
                  <a:lnTo>
                    <a:pt x="28838" y="141731"/>
                  </a:lnTo>
                  <a:lnTo>
                    <a:pt x="48455" y="151026"/>
                  </a:lnTo>
                  <a:lnTo>
                    <a:pt x="84637" y="155088"/>
                  </a:lnTo>
                  <a:lnTo>
                    <a:pt x="129426" y="147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74031" y="958093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63502" y="85280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02568" y="810694"/>
              <a:ext cx="18863" cy="294799"/>
            </a:xfrm>
            <a:custGeom>
              <a:avLst/>
              <a:gdLst/>
              <a:ahLst/>
              <a:cxnLst/>
              <a:rect l="0" t="0" r="0" b="0"/>
              <a:pathLst>
                <a:path w="18863" h="294799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331" y="147997"/>
                  </a:lnTo>
                  <a:lnTo>
                    <a:pt x="7740" y="197099"/>
                  </a:lnTo>
                  <a:lnTo>
                    <a:pt x="15491" y="260269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47730" y="90545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153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45278" y="904402"/>
              <a:ext cx="207862" cy="211751"/>
            </a:xfrm>
            <a:custGeom>
              <a:avLst/>
              <a:gdLst/>
              <a:ahLst/>
              <a:cxnLst/>
              <a:rect l="0" t="0" r="0" b="0"/>
              <a:pathLst>
                <a:path w="207862" h="211751">
                  <a:moveTo>
                    <a:pt x="134162" y="95805"/>
                  </a:moveTo>
                  <a:lnTo>
                    <a:pt x="134162" y="73448"/>
                  </a:lnTo>
                  <a:lnTo>
                    <a:pt x="127923" y="56233"/>
                  </a:lnTo>
                  <a:lnTo>
                    <a:pt x="104311" y="12865"/>
                  </a:lnTo>
                  <a:lnTo>
                    <a:pt x="88139" y="1231"/>
                  </a:lnTo>
                  <a:lnTo>
                    <a:pt x="78914" y="0"/>
                  </a:lnTo>
                  <a:lnTo>
                    <a:pt x="59304" y="4872"/>
                  </a:lnTo>
                  <a:lnTo>
                    <a:pt x="42010" y="21075"/>
                  </a:lnTo>
                  <a:lnTo>
                    <a:pt x="22239" y="56505"/>
                  </a:lnTo>
                  <a:lnTo>
                    <a:pt x="2483" y="118186"/>
                  </a:lnTo>
                  <a:lnTo>
                    <a:pt x="0" y="162618"/>
                  </a:lnTo>
                  <a:lnTo>
                    <a:pt x="3564" y="187501"/>
                  </a:lnTo>
                  <a:lnTo>
                    <a:pt x="8492" y="196710"/>
                  </a:lnTo>
                  <a:lnTo>
                    <a:pt x="23326" y="210061"/>
                  </a:lnTo>
                  <a:lnTo>
                    <a:pt x="32195" y="211750"/>
                  </a:lnTo>
                  <a:lnTo>
                    <a:pt x="51409" y="207388"/>
                  </a:lnTo>
                  <a:lnTo>
                    <a:pt x="68527" y="194530"/>
                  </a:lnTo>
                  <a:lnTo>
                    <a:pt x="82764" y="177117"/>
                  </a:lnTo>
                  <a:lnTo>
                    <a:pt x="105325" y="127006"/>
                  </a:lnTo>
                  <a:lnTo>
                    <a:pt x="112738" y="84984"/>
                  </a:lnTo>
                  <a:lnTo>
                    <a:pt x="115200" y="85081"/>
                  </a:lnTo>
                  <a:lnTo>
                    <a:pt x="121055" y="94548"/>
                  </a:lnTo>
                  <a:lnTo>
                    <a:pt x="147864" y="156399"/>
                  </a:lnTo>
                  <a:lnTo>
                    <a:pt x="161309" y="170699"/>
                  </a:lnTo>
                  <a:lnTo>
                    <a:pt x="207861" y="201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63490" y="910390"/>
              <a:ext cx="192060" cy="221550"/>
            </a:xfrm>
            <a:custGeom>
              <a:avLst/>
              <a:gdLst/>
              <a:ahLst/>
              <a:cxnLst/>
              <a:rect l="0" t="0" r="0" b="0"/>
              <a:pathLst>
                <a:path w="192060" h="221550">
                  <a:moveTo>
                    <a:pt x="137048" y="5589"/>
                  </a:moveTo>
                  <a:lnTo>
                    <a:pt x="120281" y="0"/>
                  </a:lnTo>
                  <a:lnTo>
                    <a:pt x="102690" y="375"/>
                  </a:lnTo>
                  <a:lnTo>
                    <a:pt x="52455" y="14477"/>
                  </a:lnTo>
                  <a:lnTo>
                    <a:pt x="13754" y="38237"/>
                  </a:lnTo>
                  <a:lnTo>
                    <a:pt x="5719" y="44902"/>
                  </a:lnTo>
                  <a:lnTo>
                    <a:pt x="1532" y="52854"/>
                  </a:lnTo>
                  <a:lnTo>
                    <a:pt x="0" y="71049"/>
                  </a:lnTo>
                  <a:lnTo>
                    <a:pt x="4738" y="77305"/>
                  </a:lnTo>
                  <a:lnTo>
                    <a:pt x="22482" y="84256"/>
                  </a:lnTo>
                  <a:lnTo>
                    <a:pt x="85494" y="92204"/>
                  </a:lnTo>
                  <a:lnTo>
                    <a:pt x="146334" y="108848"/>
                  </a:lnTo>
                  <a:lnTo>
                    <a:pt x="168081" y="120112"/>
                  </a:lnTo>
                  <a:lnTo>
                    <a:pt x="183206" y="136037"/>
                  </a:lnTo>
                  <a:lnTo>
                    <a:pt x="188877" y="145197"/>
                  </a:lnTo>
                  <a:lnTo>
                    <a:pt x="192059" y="167852"/>
                  </a:lnTo>
                  <a:lnTo>
                    <a:pt x="188403" y="191180"/>
                  </a:lnTo>
                  <a:lnTo>
                    <a:pt x="178980" y="209346"/>
                  </a:lnTo>
                  <a:lnTo>
                    <a:pt x="170852" y="215127"/>
                  </a:lnTo>
                  <a:lnTo>
                    <a:pt x="149343" y="221549"/>
                  </a:lnTo>
                  <a:lnTo>
                    <a:pt x="116515" y="219576"/>
                  </a:lnTo>
                  <a:lnTo>
                    <a:pt x="73877" y="205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51272" y="937036"/>
              <a:ext cx="7236" cy="147400"/>
            </a:xfrm>
            <a:custGeom>
              <a:avLst/>
              <a:gdLst/>
              <a:ahLst/>
              <a:cxnLst/>
              <a:rect l="0" t="0" r="0" b="0"/>
              <a:pathLst>
                <a:path w="7236" h="147400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14756"/>
                  </a:lnTo>
                  <a:lnTo>
                    <a:pt x="723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58507" y="842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97812" y="800165"/>
              <a:ext cx="18624" cy="305328"/>
            </a:xfrm>
            <a:custGeom>
              <a:avLst/>
              <a:gdLst/>
              <a:ahLst/>
              <a:cxnLst/>
              <a:rect l="0" t="0" r="0" b="0"/>
              <a:pathLst>
                <a:path w="18624" h="305328">
                  <a:moveTo>
                    <a:pt x="18623" y="0"/>
                  </a:moveTo>
                  <a:lnTo>
                    <a:pt x="1834" y="63451"/>
                  </a:lnTo>
                  <a:lnTo>
                    <a:pt x="0" y="110957"/>
                  </a:lnTo>
                  <a:lnTo>
                    <a:pt x="5176" y="160908"/>
                  </a:lnTo>
                  <a:lnTo>
                    <a:pt x="7518" y="220301"/>
                  </a:lnTo>
                  <a:lnTo>
                    <a:pt x="7980" y="277093"/>
                  </a:lnTo>
                  <a:lnTo>
                    <a:pt x="11163" y="292779"/>
                  </a:lnTo>
                  <a:lnTo>
                    <a:pt x="1862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53264" y="92650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90135" y="7409"/>
                  </a:lnTo>
                  <a:lnTo>
                    <a:pt x="29243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00663" y="747523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21331" y="60873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37016" y="884393"/>
              <a:ext cx="179069" cy="234887"/>
            </a:xfrm>
            <a:custGeom>
              <a:avLst/>
              <a:gdLst/>
              <a:ahLst/>
              <a:cxnLst/>
              <a:rect l="0" t="0" r="0" b="0"/>
              <a:pathLst>
                <a:path w="179069" h="234887">
                  <a:moveTo>
                    <a:pt x="105802" y="0"/>
                  </a:moveTo>
                  <a:lnTo>
                    <a:pt x="45862" y="19128"/>
                  </a:lnTo>
                  <a:lnTo>
                    <a:pt x="4914" y="49804"/>
                  </a:lnTo>
                  <a:lnTo>
                    <a:pt x="1109" y="58939"/>
                  </a:lnTo>
                  <a:lnTo>
                    <a:pt x="0" y="81567"/>
                  </a:lnTo>
                  <a:lnTo>
                    <a:pt x="4852" y="89473"/>
                  </a:lnTo>
                  <a:lnTo>
                    <a:pt x="12766" y="94744"/>
                  </a:lnTo>
                  <a:lnTo>
                    <a:pt x="46261" y="102162"/>
                  </a:lnTo>
                  <a:lnTo>
                    <a:pt x="99500" y="110258"/>
                  </a:lnTo>
                  <a:lnTo>
                    <a:pt x="152737" y="124292"/>
                  </a:lnTo>
                  <a:lnTo>
                    <a:pt x="171896" y="135569"/>
                  </a:lnTo>
                  <a:lnTo>
                    <a:pt x="176771" y="144192"/>
                  </a:lnTo>
                  <a:lnTo>
                    <a:pt x="179068" y="166251"/>
                  </a:lnTo>
                  <a:lnTo>
                    <a:pt x="173070" y="185414"/>
                  </a:lnTo>
                  <a:lnTo>
                    <a:pt x="161435" y="201729"/>
                  </a:lnTo>
                  <a:lnTo>
                    <a:pt x="135154" y="222899"/>
                  </a:lnTo>
                  <a:lnTo>
                    <a:pt x="115338" y="232817"/>
                  </a:lnTo>
                  <a:lnTo>
                    <a:pt x="94833" y="234886"/>
                  </a:lnTo>
                  <a:lnTo>
                    <a:pt x="4263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63958" y="863336"/>
              <a:ext cx="84229" cy="210080"/>
            </a:xfrm>
            <a:custGeom>
              <a:avLst/>
              <a:gdLst/>
              <a:ahLst/>
              <a:cxnLst/>
              <a:rect l="0" t="0" r="0" b="0"/>
              <a:pathLst>
                <a:path w="84229" h="210080">
                  <a:moveTo>
                    <a:pt x="0" y="73700"/>
                  </a:moveTo>
                  <a:lnTo>
                    <a:pt x="3120" y="116392"/>
                  </a:lnTo>
                  <a:lnTo>
                    <a:pt x="25194" y="176938"/>
                  </a:lnTo>
                  <a:lnTo>
                    <a:pt x="35411" y="209834"/>
                  </a:lnTo>
                  <a:lnTo>
                    <a:pt x="35306" y="210079"/>
                  </a:lnTo>
                  <a:lnTo>
                    <a:pt x="20459" y="160325"/>
                  </a:lnTo>
                  <a:lnTo>
                    <a:pt x="13471" y="113405"/>
                  </a:lnTo>
                  <a:lnTo>
                    <a:pt x="11110" y="50737"/>
                  </a:lnTo>
                  <a:lnTo>
                    <a:pt x="14426" y="38504"/>
                  </a:lnTo>
                  <a:lnTo>
                    <a:pt x="27468" y="18673"/>
                  </a:lnTo>
                  <a:lnTo>
                    <a:pt x="48083" y="829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25181" y="893415"/>
              <a:ext cx="128720" cy="180492"/>
            </a:xfrm>
            <a:custGeom>
              <a:avLst/>
              <a:gdLst/>
              <a:ahLst/>
              <a:cxnLst/>
              <a:rect l="0" t="0" r="0" b="0"/>
              <a:pathLst>
                <a:path w="128720" h="180492">
                  <a:moveTo>
                    <a:pt x="7233" y="64678"/>
                  </a:moveTo>
                  <a:lnTo>
                    <a:pt x="44711" y="73011"/>
                  </a:lnTo>
                  <a:lnTo>
                    <a:pt x="79559" y="71436"/>
                  </a:lnTo>
                  <a:lnTo>
                    <a:pt x="100209" y="65342"/>
                  </a:lnTo>
                  <a:lnTo>
                    <a:pt x="117186" y="54834"/>
                  </a:lnTo>
                  <a:lnTo>
                    <a:pt x="122649" y="46417"/>
                  </a:lnTo>
                  <a:lnTo>
                    <a:pt x="128719" y="24587"/>
                  </a:lnTo>
                  <a:lnTo>
                    <a:pt x="126828" y="15723"/>
                  </a:lnTo>
                  <a:lnTo>
                    <a:pt x="122058" y="8645"/>
                  </a:lnTo>
                  <a:lnTo>
                    <a:pt x="115369" y="2756"/>
                  </a:lnTo>
                  <a:lnTo>
                    <a:pt x="107400" y="0"/>
                  </a:lnTo>
                  <a:lnTo>
                    <a:pt x="89186" y="57"/>
                  </a:lnTo>
                  <a:lnTo>
                    <a:pt x="48898" y="10796"/>
                  </a:lnTo>
                  <a:lnTo>
                    <a:pt x="28090" y="21623"/>
                  </a:lnTo>
                  <a:lnTo>
                    <a:pt x="13384" y="37353"/>
                  </a:lnTo>
                  <a:lnTo>
                    <a:pt x="4118" y="57213"/>
                  </a:lnTo>
                  <a:lnTo>
                    <a:pt x="0" y="81637"/>
                  </a:lnTo>
                  <a:lnTo>
                    <a:pt x="4408" y="101851"/>
                  </a:lnTo>
                  <a:lnTo>
                    <a:pt x="26302" y="139481"/>
                  </a:lnTo>
                  <a:lnTo>
                    <a:pt x="80933" y="180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26231" y="933701"/>
              <a:ext cx="195739" cy="133882"/>
            </a:xfrm>
            <a:custGeom>
              <a:avLst/>
              <a:gdLst/>
              <a:ahLst/>
              <a:cxnLst/>
              <a:rect l="0" t="0" r="0" b="0"/>
              <a:pathLst>
                <a:path w="195739" h="133882">
                  <a:moveTo>
                    <a:pt x="111510" y="55977"/>
                  </a:moveTo>
                  <a:lnTo>
                    <a:pt x="101934" y="31931"/>
                  </a:lnTo>
                  <a:lnTo>
                    <a:pt x="91266" y="17604"/>
                  </a:lnTo>
                  <a:lnTo>
                    <a:pt x="66517" y="1973"/>
                  </a:lnTo>
                  <a:lnTo>
                    <a:pt x="47060" y="0"/>
                  </a:lnTo>
                  <a:lnTo>
                    <a:pt x="36958" y="1112"/>
                  </a:lnTo>
                  <a:lnTo>
                    <a:pt x="19494" y="11705"/>
                  </a:lnTo>
                  <a:lnTo>
                    <a:pt x="11561" y="19444"/>
                  </a:lnTo>
                  <a:lnTo>
                    <a:pt x="2747" y="40520"/>
                  </a:lnTo>
                  <a:lnTo>
                    <a:pt x="0" y="64315"/>
                  </a:lnTo>
                  <a:lnTo>
                    <a:pt x="2678" y="86589"/>
                  </a:lnTo>
                  <a:lnTo>
                    <a:pt x="16352" y="118860"/>
                  </a:lnTo>
                  <a:lnTo>
                    <a:pt x="24675" y="125975"/>
                  </a:lnTo>
                  <a:lnTo>
                    <a:pt x="46400" y="133881"/>
                  </a:lnTo>
                  <a:lnTo>
                    <a:pt x="68534" y="131155"/>
                  </a:lnTo>
                  <a:lnTo>
                    <a:pt x="79350" y="127153"/>
                  </a:lnTo>
                  <a:lnTo>
                    <a:pt x="94487" y="113347"/>
                  </a:lnTo>
                  <a:lnTo>
                    <a:pt x="113736" y="75888"/>
                  </a:lnTo>
                  <a:lnTo>
                    <a:pt x="118843" y="72761"/>
                  </a:lnTo>
                  <a:lnTo>
                    <a:pt x="124587" y="74185"/>
                  </a:lnTo>
                  <a:lnTo>
                    <a:pt x="187370" y="115304"/>
                  </a:lnTo>
                  <a:lnTo>
                    <a:pt x="195738" y="119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75876" y="732516"/>
              <a:ext cx="167192" cy="374331"/>
            </a:xfrm>
            <a:custGeom>
              <a:avLst/>
              <a:gdLst/>
              <a:ahLst/>
              <a:cxnLst/>
              <a:rect l="0" t="0" r="0" b="0"/>
              <a:pathLst>
                <a:path w="167192" h="374331">
                  <a:moveTo>
                    <a:pt x="114549" y="278219"/>
                  </a:moveTo>
                  <a:lnTo>
                    <a:pt x="99894" y="234257"/>
                  </a:lnTo>
                  <a:lnTo>
                    <a:pt x="86978" y="220466"/>
                  </a:lnTo>
                  <a:lnTo>
                    <a:pt x="78621" y="215150"/>
                  </a:lnTo>
                  <a:lnTo>
                    <a:pt x="59976" y="212364"/>
                  </a:lnTo>
                  <a:lnTo>
                    <a:pt x="50091" y="213259"/>
                  </a:lnTo>
                  <a:lnTo>
                    <a:pt x="32868" y="220492"/>
                  </a:lnTo>
                  <a:lnTo>
                    <a:pt x="25000" y="225696"/>
                  </a:lnTo>
                  <a:lnTo>
                    <a:pt x="13138" y="240838"/>
                  </a:lnTo>
                  <a:lnTo>
                    <a:pt x="5136" y="260435"/>
                  </a:lnTo>
                  <a:lnTo>
                    <a:pt x="0" y="311145"/>
                  </a:lnTo>
                  <a:lnTo>
                    <a:pt x="1637" y="336137"/>
                  </a:lnTo>
                  <a:lnTo>
                    <a:pt x="10163" y="355043"/>
                  </a:lnTo>
                  <a:lnTo>
                    <a:pt x="24871" y="368125"/>
                  </a:lnTo>
                  <a:lnTo>
                    <a:pt x="33707" y="373252"/>
                  </a:lnTo>
                  <a:lnTo>
                    <a:pt x="41936" y="374330"/>
                  </a:lnTo>
                  <a:lnTo>
                    <a:pt x="57320" y="369288"/>
                  </a:lnTo>
                  <a:lnTo>
                    <a:pt x="79135" y="353296"/>
                  </a:lnTo>
                  <a:lnTo>
                    <a:pt x="106297" y="318526"/>
                  </a:lnTo>
                  <a:lnTo>
                    <a:pt x="127962" y="261864"/>
                  </a:lnTo>
                  <a:lnTo>
                    <a:pt x="148567" y="207571"/>
                  </a:lnTo>
                  <a:lnTo>
                    <a:pt x="155063" y="148667"/>
                  </a:lnTo>
                  <a:lnTo>
                    <a:pt x="156347" y="86643"/>
                  </a:lnTo>
                  <a:lnTo>
                    <a:pt x="155430" y="30500"/>
                  </a:lnTo>
                  <a:lnTo>
                    <a:pt x="151045" y="6685"/>
                  </a:lnTo>
                  <a:lnTo>
                    <a:pt x="147068" y="1270"/>
                  </a:lnTo>
                  <a:lnTo>
                    <a:pt x="142078" y="0"/>
                  </a:lnTo>
                  <a:lnTo>
                    <a:pt x="136411" y="1493"/>
                  </a:lnTo>
                  <a:lnTo>
                    <a:pt x="131463" y="5997"/>
                  </a:lnTo>
                  <a:lnTo>
                    <a:pt x="122846" y="20361"/>
                  </a:lnTo>
                  <a:lnTo>
                    <a:pt x="117007" y="53768"/>
                  </a:lnTo>
                  <a:lnTo>
                    <a:pt x="122270" y="106978"/>
                  </a:lnTo>
                  <a:lnTo>
                    <a:pt x="127643" y="162549"/>
                  </a:lnTo>
                  <a:lnTo>
                    <a:pt x="139622" y="224175"/>
                  </a:lnTo>
                  <a:lnTo>
                    <a:pt x="156729" y="280938"/>
                  </a:lnTo>
                  <a:lnTo>
                    <a:pt x="167191" y="299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58880" y="10002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652974" y="3537575"/>
            <a:ext cx="968622" cy="779110"/>
            <a:chOff x="1652974" y="3537575"/>
            <a:chExt cx="968622" cy="779110"/>
          </a:xfrm>
        </p:grpSpPr>
        <p:sp>
          <p:nvSpPr>
            <p:cNvPr id="84" name="Freeform 83"/>
            <p:cNvSpPr/>
            <p:nvPr/>
          </p:nvSpPr>
          <p:spPr>
            <a:xfrm>
              <a:off x="1958300" y="3537575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2521"/>
                  </a:lnTo>
                  <a:lnTo>
                    <a:pt x="10723" y="222433"/>
                  </a:lnTo>
                  <a:lnTo>
                    <a:pt x="18669" y="275044"/>
                  </a:lnTo>
                  <a:lnTo>
                    <a:pt x="23469" y="310002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32783" y="3590217"/>
              <a:ext cx="236047" cy="214137"/>
            </a:xfrm>
            <a:custGeom>
              <a:avLst/>
              <a:gdLst/>
              <a:ahLst/>
              <a:cxnLst/>
              <a:rect l="0" t="0" r="0" b="0"/>
              <a:pathLst>
                <a:path w="236047" h="214137">
                  <a:moveTo>
                    <a:pt x="236046" y="115814"/>
                  </a:moveTo>
                  <a:lnTo>
                    <a:pt x="182171" y="134942"/>
                  </a:lnTo>
                  <a:lnTo>
                    <a:pt x="120124" y="171243"/>
                  </a:lnTo>
                  <a:lnTo>
                    <a:pt x="64287" y="203396"/>
                  </a:lnTo>
                  <a:lnTo>
                    <a:pt x="45065" y="212451"/>
                  </a:lnTo>
                  <a:lnTo>
                    <a:pt x="24823" y="214136"/>
                  </a:lnTo>
                  <a:lnTo>
                    <a:pt x="14512" y="212947"/>
                  </a:lnTo>
                  <a:lnTo>
                    <a:pt x="7638" y="206306"/>
                  </a:lnTo>
                  <a:lnTo>
                    <a:pt x="0" y="183329"/>
                  </a:lnTo>
                  <a:lnTo>
                    <a:pt x="1290" y="143097"/>
                  </a:lnTo>
                  <a:lnTo>
                    <a:pt x="15459" y="81929"/>
                  </a:lnTo>
                  <a:lnTo>
                    <a:pt x="29086" y="27622"/>
                  </a:lnTo>
                  <a:lnTo>
                    <a:pt x="360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52974" y="3874487"/>
              <a:ext cx="536954" cy="52643"/>
            </a:xfrm>
            <a:custGeom>
              <a:avLst/>
              <a:gdLst/>
              <a:ahLst/>
              <a:cxnLst/>
              <a:rect l="0" t="0" r="0" b="0"/>
              <a:pathLst>
                <a:path w="536954" h="52643">
                  <a:moveTo>
                    <a:pt x="536953" y="0"/>
                  </a:moveTo>
                  <a:lnTo>
                    <a:pt x="494261" y="3119"/>
                  </a:lnTo>
                  <a:lnTo>
                    <a:pt x="433715" y="10722"/>
                  </a:lnTo>
                  <a:lnTo>
                    <a:pt x="375617" y="18669"/>
                  </a:lnTo>
                  <a:lnTo>
                    <a:pt x="325373" y="23468"/>
                  </a:lnTo>
                  <a:lnTo>
                    <a:pt x="273441" y="29180"/>
                  </a:lnTo>
                  <a:lnTo>
                    <a:pt x="214670" y="36699"/>
                  </a:lnTo>
                  <a:lnTo>
                    <a:pt x="154794" y="42214"/>
                  </a:lnTo>
                  <a:lnTo>
                    <a:pt x="103626" y="50236"/>
                  </a:lnTo>
                  <a:lnTo>
                    <a:pt x="48805" y="5216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58259" y="408505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3119" y="42691"/>
                  </a:lnTo>
                  <a:lnTo>
                    <a:pt x="9065" y="95520"/>
                  </a:lnTo>
                  <a:lnTo>
                    <a:pt x="10239" y="153875"/>
                  </a:lnTo>
                  <a:lnTo>
                    <a:pt x="10471" y="204223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43495" y="4032414"/>
              <a:ext cx="155665" cy="269351"/>
            </a:xfrm>
            <a:custGeom>
              <a:avLst/>
              <a:gdLst/>
              <a:ahLst/>
              <a:cxnLst/>
              <a:rect l="0" t="0" r="0" b="0"/>
              <a:pathLst>
                <a:path w="155665" h="269351">
                  <a:moveTo>
                    <a:pt x="72691" y="21057"/>
                  </a:moveTo>
                  <a:lnTo>
                    <a:pt x="48645" y="30632"/>
                  </a:lnTo>
                  <a:lnTo>
                    <a:pt x="34318" y="41300"/>
                  </a:lnTo>
                  <a:lnTo>
                    <a:pt x="18687" y="66050"/>
                  </a:lnTo>
                  <a:lnTo>
                    <a:pt x="4095" y="107024"/>
                  </a:lnTo>
                  <a:lnTo>
                    <a:pt x="0" y="158965"/>
                  </a:lnTo>
                  <a:lnTo>
                    <a:pt x="2410" y="197229"/>
                  </a:lnTo>
                  <a:lnTo>
                    <a:pt x="8700" y="218679"/>
                  </a:lnTo>
                  <a:lnTo>
                    <a:pt x="31802" y="251513"/>
                  </a:lnTo>
                  <a:lnTo>
                    <a:pt x="38412" y="258922"/>
                  </a:lnTo>
                  <a:lnTo>
                    <a:pt x="58236" y="267155"/>
                  </a:lnTo>
                  <a:lnTo>
                    <a:pt x="70073" y="269350"/>
                  </a:lnTo>
                  <a:lnTo>
                    <a:pt x="89465" y="265551"/>
                  </a:lnTo>
                  <a:lnTo>
                    <a:pt x="113536" y="250257"/>
                  </a:lnTo>
                  <a:lnTo>
                    <a:pt x="142631" y="218540"/>
                  </a:lnTo>
                  <a:lnTo>
                    <a:pt x="150568" y="192665"/>
                  </a:lnTo>
                  <a:lnTo>
                    <a:pt x="155664" y="133984"/>
                  </a:lnTo>
                  <a:lnTo>
                    <a:pt x="145301" y="74706"/>
                  </a:lnTo>
                  <a:lnTo>
                    <a:pt x="126548" y="31784"/>
                  </a:lnTo>
                  <a:lnTo>
                    <a:pt x="110666" y="16856"/>
                  </a:lnTo>
                  <a:lnTo>
                    <a:pt x="832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46475" y="4032414"/>
              <a:ext cx="182819" cy="255703"/>
            </a:xfrm>
            <a:custGeom>
              <a:avLst/>
              <a:gdLst/>
              <a:ahLst/>
              <a:cxnLst/>
              <a:rect l="0" t="0" r="0" b="0"/>
              <a:pathLst>
                <a:path w="182819" h="255703">
                  <a:moveTo>
                    <a:pt x="90810" y="21057"/>
                  </a:moveTo>
                  <a:lnTo>
                    <a:pt x="66763" y="30632"/>
                  </a:lnTo>
                  <a:lnTo>
                    <a:pt x="45340" y="48591"/>
                  </a:lnTo>
                  <a:lnTo>
                    <a:pt x="10111" y="95609"/>
                  </a:lnTo>
                  <a:lnTo>
                    <a:pt x="2301" y="119312"/>
                  </a:lnTo>
                  <a:lnTo>
                    <a:pt x="0" y="145445"/>
                  </a:lnTo>
                  <a:lnTo>
                    <a:pt x="11073" y="208695"/>
                  </a:lnTo>
                  <a:lnTo>
                    <a:pt x="26500" y="236011"/>
                  </a:lnTo>
                  <a:lnTo>
                    <a:pt x="42340" y="248393"/>
                  </a:lnTo>
                  <a:lnTo>
                    <a:pt x="51478" y="253333"/>
                  </a:lnTo>
                  <a:lnTo>
                    <a:pt x="70989" y="255702"/>
                  </a:lnTo>
                  <a:lnTo>
                    <a:pt x="91359" y="251686"/>
                  </a:lnTo>
                  <a:lnTo>
                    <a:pt x="121388" y="236271"/>
                  </a:lnTo>
                  <a:lnTo>
                    <a:pt x="160405" y="203239"/>
                  </a:lnTo>
                  <a:lnTo>
                    <a:pt x="176291" y="176812"/>
                  </a:lnTo>
                  <a:lnTo>
                    <a:pt x="182818" y="141166"/>
                  </a:lnTo>
                  <a:lnTo>
                    <a:pt x="176618" y="88370"/>
                  </a:lnTo>
                  <a:lnTo>
                    <a:pt x="170671" y="65012"/>
                  </a:lnTo>
                  <a:lnTo>
                    <a:pt x="157889" y="46052"/>
                  </a:lnTo>
                  <a:lnTo>
                    <a:pt x="140510" y="30996"/>
                  </a:lnTo>
                  <a:lnTo>
                    <a:pt x="110115" y="11799"/>
                  </a:lnTo>
                  <a:lnTo>
                    <a:pt x="1013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63668" y="384290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16310" y="393765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8" y="2195"/>
                  </a:lnTo>
                  <a:lnTo>
                    <a:pt x="32960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573837" y="3457924"/>
            <a:ext cx="1820682" cy="878833"/>
            <a:chOff x="2573837" y="3457924"/>
            <a:chExt cx="1820682" cy="878833"/>
          </a:xfrm>
        </p:grpSpPr>
        <p:sp>
          <p:nvSpPr>
            <p:cNvPr id="93" name="Freeform 92"/>
            <p:cNvSpPr/>
            <p:nvPr/>
          </p:nvSpPr>
          <p:spPr>
            <a:xfrm>
              <a:off x="2740100" y="3684974"/>
              <a:ext cx="434218" cy="523344"/>
            </a:xfrm>
            <a:custGeom>
              <a:avLst/>
              <a:gdLst/>
              <a:ahLst/>
              <a:cxnLst/>
              <a:rect l="0" t="0" r="0" b="0"/>
              <a:pathLst>
                <a:path w="434218" h="523344">
                  <a:moveTo>
                    <a:pt x="123651" y="0"/>
                  </a:moveTo>
                  <a:lnTo>
                    <a:pt x="79688" y="14654"/>
                  </a:lnTo>
                  <a:lnTo>
                    <a:pt x="62778" y="27569"/>
                  </a:lnTo>
                  <a:lnTo>
                    <a:pt x="48633" y="45008"/>
                  </a:lnTo>
                  <a:lnTo>
                    <a:pt x="20546" y="100727"/>
                  </a:lnTo>
                  <a:lnTo>
                    <a:pt x="9178" y="154904"/>
                  </a:lnTo>
                  <a:lnTo>
                    <a:pt x="0" y="210666"/>
                  </a:lnTo>
                  <a:lnTo>
                    <a:pt x="3430" y="272330"/>
                  </a:lnTo>
                  <a:lnTo>
                    <a:pt x="15372" y="325195"/>
                  </a:lnTo>
                  <a:lnTo>
                    <a:pt x="32116" y="376364"/>
                  </a:lnTo>
                  <a:lnTo>
                    <a:pt x="57607" y="415025"/>
                  </a:lnTo>
                  <a:lnTo>
                    <a:pt x="113794" y="474170"/>
                  </a:lnTo>
                  <a:lnTo>
                    <a:pt x="156539" y="506398"/>
                  </a:lnTo>
                  <a:lnTo>
                    <a:pt x="196437" y="519971"/>
                  </a:lnTo>
                  <a:lnTo>
                    <a:pt x="244783" y="523343"/>
                  </a:lnTo>
                  <a:lnTo>
                    <a:pt x="307282" y="514594"/>
                  </a:lnTo>
                  <a:lnTo>
                    <a:pt x="330437" y="507129"/>
                  </a:lnTo>
                  <a:lnTo>
                    <a:pt x="348527" y="496012"/>
                  </a:lnTo>
                  <a:lnTo>
                    <a:pt x="371865" y="471010"/>
                  </a:lnTo>
                  <a:lnTo>
                    <a:pt x="407794" y="412441"/>
                  </a:lnTo>
                  <a:lnTo>
                    <a:pt x="419562" y="389198"/>
                  </a:lnTo>
                  <a:lnTo>
                    <a:pt x="430237" y="336148"/>
                  </a:lnTo>
                  <a:lnTo>
                    <a:pt x="434217" y="308496"/>
                  </a:lnTo>
                  <a:lnTo>
                    <a:pt x="427239" y="255736"/>
                  </a:lnTo>
                  <a:lnTo>
                    <a:pt x="402796" y="193207"/>
                  </a:lnTo>
                  <a:lnTo>
                    <a:pt x="369103" y="137357"/>
                  </a:lnTo>
                  <a:lnTo>
                    <a:pt x="340028" y="103258"/>
                  </a:lnTo>
                  <a:lnTo>
                    <a:pt x="279994" y="59791"/>
                  </a:lnTo>
                  <a:lnTo>
                    <a:pt x="219817" y="30173"/>
                  </a:lnTo>
                  <a:lnTo>
                    <a:pt x="181650" y="23758"/>
                  </a:lnTo>
                  <a:lnTo>
                    <a:pt x="12365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63834" y="4095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49763" y="3700441"/>
              <a:ext cx="406230" cy="435448"/>
            </a:xfrm>
            <a:custGeom>
              <a:avLst/>
              <a:gdLst/>
              <a:ahLst/>
              <a:cxnLst/>
              <a:rect l="0" t="0" r="0" b="0"/>
              <a:pathLst>
                <a:path w="406230" h="435448">
                  <a:moveTo>
                    <a:pt x="177283" y="5590"/>
                  </a:moveTo>
                  <a:lnTo>
                    <a:pt x="160516" y="0"/>
                  </a:lnTo>
                  <a:lnTo>
                    <a:pt x="142925" y="376"/>
                  </a:lnTo>
                  <a:lnTo>
                    <a:pt x="123408" y="5612"/>
                  </a:lnTo>
                  <a:lnTo>
                    <a:pt x="85403" y="28038"/>
                  </a:lnTo>
                  <a:lnTo>
                    <a:pt x="55019" y="60587"/>
                  </a:lnTo>
                  <a:lnTo>
                    <a:pt x="27657" y="101981"/>
                  </a:lnTo>
                  <a:lnTo>
                    <a:pt x="14926" y="140475"/>
                  </a:lnTo>
                  <a:lnTo>
                    <a:pt x="6913" y="195404"/>
                  </a:lnTo>
                  <a:lnTo>
                    <a:pt x="0" y="256903"/>
                  </a:lnTo>
                  <a:lnTo>
                    <a:pt x="14276" y="315801"/>
                  </a:lnTo>
                  <a:lnTo>
                    <a:pt x="27080" y="350188"/>
                  </a:lnTo>
                  <a:lnTo>
                    <a:pt x="58515" y="390798"/>
                  </a:lnTo>
                  <a:lnTo>
                    <a:pt x="94551" y="418376"/>
                  </a:lnTo>
                  <a:lnTo>
                    <a:pt x="114777" y="428086"/>
                  </a:lnTo>
                  <a:lnTo>
                    <a:pt x="171999" y="435447"/>
                  </a:lnTo>
                  <a:lnTo>
                    <a:pt x="226455" y="433781"/>
                  </a:lnTo>
                  <a:lnTo>
                    <a:pt x="260483" y="422580"/>
                  </a:lnTo>
                  <a:lnTo>
                    <a:pt x="321472" y="384251"/>
                  </a:lnTo>
                  <a:lnTo>
                    <a:pt x="352124" y="350879"/>
                  </a:lnTo>
                  <a:lnTo>
                    <a:pt x="389228" y="289670"/>
                  </a:lnTo>
                  <a:lnTo>
                    <a:pt x="403809" y="246538"/>
                  </a:lnTo>
                  <a:lnTo>
                    <a:pt x="406229" y="207743"/>
                  </a:lnTo>
                  <a:lnTo>
                    <a:pt x="397159" y="152713"/>
                  </a:lnTo>
                  <a:lnTo>
                    <a:pt x="384102" y="102371"/>
                  </a:lnTo>
                  <a:lnTo>
                    <a:pt x="354617" y="59802"/>
                  </a:lnTo>
                  <a:lnTo>
                    <a:pt x="339546" y="42942"/>
                  </a:lnTo>
                  <a:lnTo>
                    <a:pt x="306730" y="25886"/>
                  </a:lnTo>
                  <a:lnTo>
                    <a:pt x="249297" y="17404"/>
                  </a:lnTo>
                  <a:lnTo>
                    <a:pt x="229926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75179" y="3716559"/>
              <a:ext cx="51993" cy="400084"/>
            </a:xfrm>
            <a:custGeom>
              <a:avLst/>
              <a:gdLst/>
              <a:ahLst/>
              <a:cxnLst/>
              <a:rect l="0" t="0" r="0" b="0"/>
              <a:pathLst>
                <a:path w="51993" h="400084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6671" y="147123"/>
                  </a:lnTo>
                  <a:lnTo>
                    <a:pt x="15044" y="208916"/>
                  </a:lnTo>
                  <a:lnTo>
                    <a:pt x="20517" y="260763"/>
                  </a:lnTo>
                  <a:lnTo>
                    <a:pt x="31650" y="319184"/>
                  </a:lnTo>
                  <a:lnTo>
                    <a:pt x="45114" y="375524"/>
                  </a:lnTo>
                  <a:lnTo>
                    <a:pt x="5199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74357" y="3737616"/>
              <a:ext cx="179115" cy="204930"/>
            </a:xfrm>
            <a:custGeom>
              <a:avLst/>
              <a:gdLst/>
              <a:ahLst/>
              <a:cxnLst/>
              <a:rect l="0" t="0" r="0" b="0"/>
              <a:pathLst>
                <a:path w="179115" h="204930">
                  <a:moveTo>
                    <a:pt x="179114" y="189513"/>
                  </a:moveTo>
                  <a:lnTo>
                    <a:pt x="162346" y="183924"/>
                  </a:lnTo>
                  <a:lnTo>
                    <a:pt x="144756" y="184300"/>
                  </a:lnTo>
                  <a:lnTo>
                    <a:pt x="87285" y="197232"/>
                  </a:lnTo>
                  <a:lnTo>
                    <a:pt x="53640" y="204929"/>
                  </a:lnTo>
                  <a:lnTo>
                    <a:pt x="32101" y="202993"/>
                  </a:lnTo>
                  <a:lnTo>
                    <a:pt x="13949" y="195114"/>
                  </a:lnTo>
                  <a:lnTo>
                    <a:pt x="5833" y="189738"/>
                  </a:lnTo>
                  <a:lnTo>
                    <a:pt x="1592" y="181474"/>
                  </a:lnTo>
                  <a:lnTo>
                    <a:pt x="0" y="159814"/>
                  </a:lnTo>
                  <a:lnTo>
                    <a:pt x="7340" y="100545"/>
                  </a:lnTo>
                  <a:lnTo>
                    <a:pt x="13122" y="42564"/>
                  </a:lnTo>
                  <a:lnTo>
                    <a:pt x="211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73837" y="3457924"/>
              <a:ext cx="1820682" cy="878833"/>
            </a:xfrm>
            <a:custGeom>
              <a:avLst/>
              <a:gdLst/>
              <a:ahLst/>
              <a:cxnLst/>
              <a:rect l="0" t="0" r="0" b="0"/>
              <a:pathLst>
                <a:path w="1820682" h="878833">
                  <a:moveTo>
                    <a:pt x="816339" y="37537"/>
                  </a:moveTo>
                  <a:lnTo>
                    <a:pt x="761294" y="20748"/>
                  </a:lnTo>
                  <a:lnTo>
                    <a:pt x="706767" y="14203"/>
                  </a:lnTo>
                  <a:lnTo>
                    <a:pt x="645606" y="7581"/>
                  </a:lnTo>
                  <a:lnTo>
                    <a:pt x="588465" y="7443"/>
                  </a:lnTo>
                  <a:lnTo>
                    <a:pt x="532118" y="14348"/>
                  </a:lnTo>
                  <a:lnTo>
                    <a:pt x="469121" y="24604"/>
                  </a:lnTo>
                  <a:lnTo>
                    <a:pt x="415607" y="37755"/>
                  </a:lnTo>
                  <a:lnTo>
                    <a:pt x="353216" y="55113"/>
                  </a:lnTo>
                  <a:lnTo>
                    <a:pt x="291549" y="78224"/>
                  </a:lnTo>
                  <a:lnTo>
                    <a:pt x="237487" y="103178"/>
                  </a:lnTo>
                  <a:lnTo>
                    <a:pt x="174119" y="143039"/>
                  </a:lnTo>
                  <a:lnTo>
                    <a:pt x="137579" y="170940"/>
                  </a:lnTo>
                  <a:lnTo>
                    <a:pt x="86485" y="229586"/>
                  </a:lnTo>
                  <a:lnTo>
                    <a:pt x="51284" y="271115"/>
                  </a:lnTo>
                  <a:lnTo>
                    <a:pt x="23810" y="332506"/>
                  </a:lnTo>
                  <a:lnTo>
                    <a:pt x="8845" y="388119"/>
                  </a:lnTo>
                  <a:lnTo>
                    <a:pt x="0" y="447176"/>
                  </a:lnTo>
                  <a:lnTo>
                    <a:pt x="7302" y="496309"/>
                  </a:lnTo>
                  <a:lnTo>
                    <a:pt x="20010" y="550468"/>
                  </a:lnTo>
                  <a:lnTo>
                    <a:pt x="34955" y="593792"/>
                  </a:lnTo>
                  <a:lnTo>
                    <a:pt x="86548" y="655003"/>
                  </a:lnTo>
                  <a:lnTo>
                    <a:pt x="148737" y="702894"/>
                  </a:lnTo>
                  <a:lnTo>
                    <a:pt x="210247" y="740465"/>
                  </a:lnTo>
                  <a:lnTo>
                    <a:pt x="270382" y="766334"/>
                  </a:lnTo>
                  <a:lnTo>
                    <a:pt x="325310" y="786951"/>
                  </a:lnTo>
                  <a:lnTo>
                    <a:pt x="380050" y="802288"/>
                  </a:lnTo>
                  <a:lnTo>
                    <a:pt x="442294" y="820113"/>
                  </a:lnTo>
                  <a:lnTo>
                    <a:pt x="494551" y="830671"/>
                  </a:lnTo>
                  <a:lnTo>
                    <a:pt x="548899" y="841208"/>
                  </a:lnTo>
                  <a:lnTo>
                    <a:pt x="602046" y="846150"/>
                  </a:lnTo>
                  <a:lnTo>
                    <a:pt x="657936" y="855056"/>
                  </a:lnTo>
                  <a:lnTo>
                    <a:pt x="716636" y="861148"/>
                  </a:lnTo>
                  <a:lnTo>
                    <a:pt x="773898" y="867680"/>
                  </a:lnTo>
                  <a:lnTo>
                    <a:pt x="829890" y="868812"/>
                  </a:lnTo>
                  <a:lnTo>
                    <a:pt x="890934" y="869147"/>
                  </a:lnTo>
                  <a:lnTo>
                    <a:pt x="952736" y="876496"/>
                  </a:lnTo>
                  <a:lnTo>
                    <a:pt x="1008831" y="878832"/>
                  </a:lnTo>
                  <a:lnTo>
                    <a:pt x="1069905" y="878355"/>
                  </a:lnTo>
                  <a:lnTo>
                    <a:pt x="1131286" y="872495"/>
                  </a:lnTo>
                  <a:lnTo>
                    <a:pt x="1188207" y="869068"/>
                  </a:lnTo>
                  <a:lnTo>
                    <a:pt x="1249006" y="862334"/>
                  </a:lnTo>
                  <a:lnTo>
                    <a:pt x="1307965" y="858649"/>
                  </a:lnTo>
                  <a:lnTo>
                    <a:pt x="1367345" y="847516"/>
                  </a:lnTo>
                  <a:lnTo>
                    <a:pt x="1420627" y="837490"/>
                  </a:lnTo>
                  <a:lnTo>
                    <a:pt x="1477749" y="827111"/>
                  </a:lnTo>
                  <a:lnTo>
                    <a:pt x="1531718" y="813507"/>
                  </a:lnTo>
                  <a:lnTo>
                    <a:pt x="1584754" y="794659"/>
                  </a:lnTo>
                  <a:lnTo>
                    <a:pt x="1634393" y="771137"/>
                  </a:lnTo>
                  <a:lnTo>
                    <a:pt x="1693088" y="737336"/>
                  </a:lnTo>
                  <a:lnTo>
                    <a:pt x="1752368" y="681232"/>
                  </a:lnTo>
                  <a:lnTo>
                    <a:pt x="1789701" y="632360"/>
                  </a:lnTo>
                  <a:lnTo>
                    <a:pt x="1811200" y="577646"/>
                  </a:lnTo>
                  <a:lnTo>
                    <a:pt x="1820681" y="535781"/>
                  </a:lnTo>
                  <a:lnTo>
                    <a:pt x="1817710" y="479713"/>
                  </a:lnTo>
                  <a:lnTo>
                    <a:pt x="1811187" y="423578"/>
                  </a:lnTo>
                  <a:lnTo>
                    <a:pt x="1790228" y="367429"/>
                  </a:lnTo>
                  <a:lnTo>
                    <a:pt x="1760438" y="314397"/>
                  </a:lnTo>
                  <a:lnTo>
                    <a:pt x="1703548" y="251500"/>
                  </a:lnTo>
                  <a:lnTo>
                    <a:pt x="1674271" y="228055"/>
                  </a:lnTo>
                  <a:lnTo>
                    <a:pt x="1622075" y="192087"/>
                  </a:lnTo>
                  <a:lnTo>
                    <a:pt x="1564616" y="160785"/>
                  </a:lnTo>
                  <a:lnTo>
                    <a:pt x="1502177" y="127640"/>
                  </a:lnTo>
                  <a:lnTo>
                    <a:pt x="1452631" y="108584"/>
                  </a:lnTo>
                  <a:lnTo>
                    <a:pt x="1398391" y="88226"/>
                  </a:lnTo>
                  <a:lnTo>
                    <a:pt x="1339410" y="72939"/>
                  </a:lnTo>
                  <a:lnTo>
                    <a:pt x="1280538" y="55125"/>
                  </a:lnTo>
                  <a:lnTo>
                    <a:pt x="1217716" y="37542"/>
                  </a:lnTo>
                  <a:lnTo>
                    <a:pt x="1161043" y="30129"/>
                  </a:lnTo>
                  <a:lnTo>
                    <a:pt x="1099798" y="24813"/>
                  </a:lnTo>
                  <a:lnTo>
                    <a:pt x="1037197" y="15829"/>
                  </a:lnTo>
                  <a:lnTo>
                    <a:pt x="980434" y="8878"/>
                  </a:lnTo>
                  <a:lnTo>
                    <a:pt x="927741" y="6818"/>
                  </a:lnTo>
                  <a:lnTo>
                    <a:pt x="877033" y="3089"/>
                  </a:lnTo>
                  <a:lnTo>
                    <a:pt x="846823" y="0"/>
                  </a:lnTo>
                  <a:lnTo>
                    <a:pt x="784947" y="3668"/>
                  </a:lnTo>
                  <a:lnTo>
                    <a:pt x="723979" y="5275"/>
                  </a:lnTo>
                  <a:lnTo>
                    <a:pt x="675239" y="5751"/>
                  </a:lnTo>
                  <a:lnTo>
                    <a:pt x="616297" y="5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730107" y="1962608"/>
            <a:ext cx="881790" cy="803019"/>
            <a:chOff x="5730107" y="1962608"/>
            <a:chExt cx="881790" cy="803019"/>
          </a:xfrm>
        </p:grpSpPr>
        <p:sp>
          <p:nvSpPr>
            <p:cNvPr id="100" name="Freeform 99"/>
            <p:cNvSpPr/>
            <p:nvPr/>
          </p:nvSpPr>
          <p:spPr>
            <a:xfrm>
              <a:off x="5944252" y="1962608"/>
              <a:ext cx="204391" cy="324992"/>
            </a:xfrm>
            <a:custGeom>
              <a:avLst/>
              <a:gdLst/>
              <a:ahLst/>
              <a:cxnLst/>
              <a:rect l="0" t="0" r="0" b="0"/>
              <a:pathLst>
                <a:path w="204391" h="324992">
                  <a:moveTo>
                    <a:pt x="4349" y="79920"/>
                  </a:moveTo>
                  <a:lnTo>
                    <a:pt x="4348" y="57563"/>
                  </a:lnTo>
                  <a:lnTo>
                    <a:pt x="10588" y="40348"/>
                  </a:lnTo>
                  <a:lnTo>
                    <a:pt x="33657" y="10232"/>
                  </a:lnTo>
                  <a:lnTo>
                    <a:pt x="53250" y="2155"/>
                  </a:lnTo>
                  <a:lnTo>
                    <a:pt x="65025" y="0"/>
                  </a:lnTo>
                  <a:lnTo>
                    <a:pt x="84349" y="3846"/>
                  </a:lnTo>
                  <a:lnTo>
                    <a:pt x="100735" y="14524"/>
                  </a:lnTo>
                  <a:lnTo>
                    <a:pt x="121945" y="40266"/>
                  </a:lnTo>
                  <a:lnTo>
                    <a:pt x="144039" y="96362"/>
                  </a:lnTo>
                  <a:lnTo>
                    <a:pt x="149056" y="150585"/>
                  </a:lnTo>
                  <a:lnTo>
                    <a:pt x="139994" y="209475"/>
                  </a:lnTo>
                  <a:lnTo>
                    <a:pt x="127208" y="253617"/>
                  </a:lnTo>
                  <a:lnTo>
                    <a:pt x="101927" y="294385"/>
                  </a:lnTo>
                  <a:lnTo>
                    <a:pt x="75765" y="312051"/>
                  </a:lnTo>
                  <a:lnTo>
                    <a:pt x="45786" y="324695"/>
                  </a:lnTo>
                  <a:lnTo>
                    <a:pt x="35483" y="324991"/>
                  </a:lnTo>
                  <a:lnTo>
                    <a:pt x="14677" y="319082"/>
                  </a:lnTo>
                  <a:lnTo>
                    <a:pt x="7725" y="311891"/>
                  </a:lnTo>
                  <a:lnTo>
                    <a:pt x="0" y="291423"/>
                  </a:lnTo>
                  <a:lnTo>
                    <a:pt x="2806" y="269848"/>
                  </a:lnTo>
                  <a:lnTo>
                    <a:pt x="6830" y="259181"/>
                  </a:lnTo>
                  <a:lnTo>
                    <a:pt x="20659" y="244210"/>
                  </a:lnTo>
                  <a:lnTo>
                    <a:pt x="29260" y="238579"/>
                  </a:lnTo>
                  <a:lnTo>
                    <a:pt x="63723" y="230655"/>
                  </a:lnTo>
                  <a:lnTo>
                    <a:pt x="86889" y="235041"/>
                  </a:lnTo>
                  <a:lnTo>
                    <a:pt x="116543" y="250664"/>
                  </a:lnTo>
                  <a:lnTo>
                    <a:pt x="153113" y="276904"/>
                  </a:lnTo>
                  <a:lnTo>
                    <a:pt x="173412" y="284452"/>
                  </a:lnTo>
                  <a:lnTo>
                    <a:pt x="204390" y="290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59088" y="2326798"/>
              <a:ext cx="484312" cy="42114"/>
            </a:xfrm>
            <a:custGeom>
              <a:avLst/>
              <a:gdLst/>
              <a:ahLst/>
              <a:cxnLst/>
              <a:rect l="0" t="0" r="0" b="0"/>
              <a:pathLst>
                <a:path w="484312" h="42114">
                  <a:moveTo>
                    <a:pt x="484311" y="0"/>
                  </a:moveTo>
                  <a:lnTo>
                    <a:pt x="446833" y="8333"/>
                  </a:lnTo>
                  <a:lnTo>
                    <a:pt x="395409" y="10095"/>
                  </a:lnTo>
                  <a:lnTo>
                    <a:pt x="340192" y="17678"/>
                  </a:lnTo>
                  <a:lnTo>
                    <a:pt x="284224" y="20389"/>
                  </a:lnTo>
                  <a:lnTo>
                    <a:pt x="221309" y="28204"/>
                  </a:lnTo>
                  <a:lnTo>
                    <a:pt x="167804" y="30917"/>
                  </a:lnTo>
                  <a:lnTo>
                    <a:pt x="112175" y="37042"/>
                  </a:lnTo>
                  <a:lnTo>
                    <a:pt x="56126" y="41112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30107" y="2502640"/>
              <a:ext cx="197438" cy="260057"/>
            </a:xfrm>
            <a:custGeom>
              <a:avLst/>
              <a:gdLst/>
              <a:ahLst/>
              <a:cxnLst/>
              <a:rect l="0" t="0" r="0" b="0"/>
              <a:pathLst>
                <a:path w="197438" h="260057">
                  <a:moveTo>
                    <a:pt x="39509" y="66313"/>
                  </a:moveTo>
                  <a:lnTo>
                    <a:pt x="39509" y="43956"/>
                  </a:lnTo>
                  <a:lnTo>
                    <a:pt x="43019" y="35031"/>
                  </a:lnTo>
                  <a:lnTo>
                    <a:pt x="56277" y="18875"/>
                  </a:lnTo>
                  <a:lnTo>
                    <a:pt x="83472" y="2214"/>
                  </a:lnTo>
                  <a:lnTo>
                    <a:pt x="106622" y="0"/>
                  </a:lnTo>
                  <a:lnTo>
                    <a:pt x="130169" y="4085"/>
                  </a:lnTo>
                  <a:lnTo>
                    <a:pt x="148432" y="13700"/>
                  </a:lnTo>
                  <a:lnTo>
                    <a:pt x="171869" y="37856"/>
                  </a:lnTo>
                  <a:lnTo>
                    <a:pt x="180225" y="60294"/>
                  </a:lnTo>
                  <a:lnTo>
                    <a:pt x="185589" y="112827"/>
                  </a:lnTo>
                  <a:lnTo>
                    <a:pt x="180928" y="148725"/>
                  </a:lnTo>
                  <a:lnTo>
                    <a:pt x="166549" y="181588"/>
                  </a:lnTo>
                  <a:lnTo>
                    <a:pt x="127000" y="230596"/>
                  </a:lnTo>
                  <a:lnTo>
                    <a:pt x="83481" y="250799"/>
                  </a:lnTo>
                  <a:lnTo>
                    <a:pt x="50588" y="260056"/>
                  </a:lnTo>
                  <a:lnTo>
                    <a:pt x="29225" y="258486"/>
                  </a:lnTo>
                  <a:lnTo>
                    <a:pt x="11152" y="250769"/>
                  </a:lnTo>
                  <a:lnTo>
                    <a:pt x="3057" y="245436"/>
                  </a:lnTo>
                  <a:lnTo>
                    <a:pt x="0" y="239540"/>
                  </a:lnTo>
                  <a:lnTo>
                    <a:pt x="301" y="233271"/>
                  </a:lnTo>
                  <a:lnTo>
                    <a:pt x="2842" y="226751"/>
                  </a:lnTo>
                  <a:lnTo>
                    <a:pt x="15024" y="216388"/>
                  </a:lnTo>
                  <a:lnTo>
                    <a:pt x="33306" y="209052"/>
                  </a:lnTo>
                  <a:lnTo>
                    <a:pt x="69907" y="206092"/>
                  </a:lnTo>
                  <a:lnTo>
                    <a:pt x="132492" y="218066"/>
                  </a:lnTo>
                  <a:lnTo>
                    <a:pt x="180436" y="231761"/>
                  </a:lnTo>
                  <a:lnTo>
                    <a:pt x="197437" y="234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81029" y="2484725"/>
              <a:ext cx="223520" cy="280902"/>
            </a:xfrm>
            <a:custGeom>
              <a:avLst/>
              <a:gdLst/>
              <a:ahLst/>
              <a:cxnLst/>
              <a:rect l="0" t="0" r="0" b="0"/>
              <a:pathLst>
                <a:path w="223520" h="280902">
                  <a:moveTo>
                    <a:pt x="136028" y="0"/>
                  </a:moveTo>
                  <a:lnTo>
                    <a:pt x="98550" y="8333"/>
                  </a:lnTo>
                  <a:lnTo>
                    <a:pt x="40712" y="18645"/>
                  </a:lnTo>
                  <a:lnTo>
                    <a:pt x="14896" y="25054"/>
                  </a:lnTo>
                  <a:lnTo>
                    <a:pt x="7310" y="30741"/>
                  </a:lnTo>
                  <a:lnTo>
                    <a:pt x="3422" y="38041"/>
                  </a:lnTo>
                  <a:lnTo>
                    <a:pt x="0" y="80564"/>
                  </a:lnTo>
                  <a:lnTo>
                    <a:pt x="4996" y="114728"/>
                  </a:lnTo>
                  <a:lnTo>
                    <a:pt x="8899" y="119769"/>
                  </a:lnTo>
                  <a:lnTo>
                    <a:pt x="13840" y="120790"/>
                  </a:lnTo>
                  <a:lnTo>
                    <a:pt x="66737" y="107917"/>
                  </a:lnTo>
                  <a:lnTo>
                    <a:pt x="105749" y="109185"/>
                  </a:lnTo>
                  <a:lnTo>
                    <a:pt x="155263" y="120093"/>
                  </a:lnTo>
                  <a:lnTo>
                    <a:pt x="174212" y="132923"/>
                  </a:lnTo>
                  <a:lnTo>
                    <a:pt x="211549" y="172615"/>
                  </a:lnTo>
                  <a:lnTo>
                    <a:pt x="221455" y="191362"/>
                  </a:lnTo>
                  <a:lnTo>
                    <a:pt x="223519" y="211392"/>
                  </a:lnTo>
                  <a:lnTo>
                    <a:pt x="219366" y="231992"/>
                  </a:lnTo>
                  <a:lnTo>
                    <a:pt x="209722" y="252846"/>
                  </a:lnTo>
                  <a:lnTo>
                    <a:pt x="194517" y="267574"/>
                  </a:lnTo>
                  <a:lnTo>
                    <a:pt x="174891" y="276849"/>
                  </a:lnTo>
                  <a:lnTo>
                    <a:pt x="137534" y="280901"/>
                  </a:lnTo>
                  <a:lnTo>
                    <a:pt x="89229" y="272382"/>
                  </a:lnTo>
                  <a:lnTo>
                    <a:pt x="6232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75026" y="234785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85554" y="246366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8333"/>
                  </a:lnTo>
                  <a:lnTo>
                    <a:pt x="3580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6811938" y="2347854"/>
            <a:ext cx="484312" cy="21058"/>
          </a:xfrm>
          <a:custGeom>
            <a:avLst/>
            <a:gdLst/>
            <a:ahLst/>
            <a:cxnLst/>
            <a:rect l="0" t="0" r="0" b="0"/>
            <a:pathLst>
              <a:path w="484312" h="21058">
                <a:moveTo>
                  <a:pt x="0" y="21057"/>
                </a:moveTo>
                <a:lnTo>
                  <a:pt x="48930" y="21057"/>
                </a:lnTo>
                <a:lnTo>
                  <a:pt x="96776" y="21057"/>
                </a:lnTo>
                <a:lnTo>
                  <a:pt x="159756" y="21057"/>
                </a:lnTo>
                <a:lnTo>
                  <a:pt x="218426" y="13822"/>
                </a:lnTo>
                <a:lnTo>
                  <a:pt x="268009" y="11505"/>
                </a:lnTo>
                <a:lnTo>
                  <a:pt x="319746" y="10818"/>
                </a:lnTo>
                <a:lnTo>
                  <a:pt x="370949" y="9445"/>
                </a:lnTo>
                <a:lnTo>
                  <a:pt x="430767" y="2213"/>
                </a:lnTo>
                <a:lnTo>
                  <a:pt x="48431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6780352" y="1919057"/>
            <a:ext cx="2382444" cy="866907"/>
            <a:chOff x="6780352" y="1919057"/>
            <a:chExt cx="2382444" cy="866907"/>
          </a:xfrm>
        </p:grpSpPr>
        <p:sp>
          <p:nvSpPr>
            <p:cNvPr id="108" name="Freeform 107"/>
            <p:cNvSpPr/>
            <p:nvPr/>
          </p:nvSpPr>
          <p:spPr>
            <a:xfrm>
              <a:off x="6780352" y="2537367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21057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3379" y="151355"/>
                  </a:lnTo>
                  <a:lnTo>
                    <a:pt x="668" y="20060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50096" y="2573892"/>
              <a:ext cx="207279" cy="212072"/>
            </a:xfrm>
            <a:custGeom>
              <a:avLst/>
              <a:gdLst/>
              <a:ahLst/>
              <a:cxnLst/>
              <a:rect l="0" t="0" r="0" b="0"/>
              <a:pathLst>
                <a:path w="207279" h="212072">
                  <a:moveTo>
                    <a:pt x="98712" y="5589"/>
                  </a:moveTo>
                  <a:lnTo>
                    <a:pt x="81944" y="0"/>
                  </a:lnTo>
                  <a:lnTo>
                    <a:pt x="64354" y="3495"/>
                  </a:lnTo>
                  <a:lnTo>
                    <a:pt x="37840" y="18617"/>
                  </a:lnTo>
                  <a:lnTo>
                    <a:pt x="23694" y="32436"/>
                  </a:lnTo>
                  <a:lnTo>
                    <a:pt x="1197" y="80051"/>
                  </a:lnTo>
                  <a:lnTo>
                    <a:pt x="0" y="103804"/>
                  </a:lnTo>
                  <a:lnTo>
                    <a:pt x="8763" y="151592"/>
                  </a:lnTo>
                  <a:lnTo>
                    <a:pt x="23968" y="178571"/>
                  </a:lnTo>
                  <a:lnTo>
                    <a:pt x="43290" y="201383"/>
                  </a:lnTo>
                  <a:lnTo>
                    <a:pt x="63161" y="209592"/>
                  </a:lnTo>
                  <a:lnTo>
                    <a:pt x="86421" y="212071"/>
                  </a:lnTo>
                  <a:lnTo>
                    <a:pt x="108457" y="209273"/>
                  </a:lnTo>
                  <a:lnTo>
                    <a:pt x="140594" y="195532"/>
                  </a:lnTo>
                  <a:lnTo>
                    <a:pt x="166753" y="176642"/>
                  </a:lnTo>
                  <a:lnTo>
                    <a:pt x="195384" y="140893"/>
                  </a:lnTo>
                  <a:lnTo>
                    <a:pt x="205238" y="120707"/>
                  </a:lnTo>
                  <a:lnTo>
                    <a:pt x="207278" y="96917"/>
                  </a:lnTo>
                  <a:lnTo>
                    <a:pt x="203116" y="71916"/>
                  </a:lnTo>
                  <a:lnTo>
                    <a:pt x="193467" y="49106"/>
                  </a:lnTo>
                  <a:lnTo>
                    <a:pt x="178260" y="33509"/>
                  </a:lnTo>
                  <a:lnTo>
                    <a:pt x="160973" y="23847"/>
                  </a:lnTo>
                  <a:lnTo>
                    <a:pt x="130298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107980" y="2568953"/>
              <a:ext cx="234311" cy="186318"/>
            </a:xfrm>
            <a:custGeom>
              <a:avLst/>
              <a:gdLst/>
              <a:ahLst/>
              <a:cxnLst/>
              <a:rect l="0" t="0" r="0" b="0"/>
              <a:pathLst>
                <a:path w="234311" h="186318">
                  <a:moveTo>
                    <a:pt x="104041" y="0"/>
                  </a:moveTo>
                  <a:lnTo>
                    <a:pt x="81684" y="0"/>
                  </a:lnTo>
                  <a:lnTo>
                    <a:pt x="64469" y="6239"/>
                  </a:lnTo>
                  <a:lnTo>
                    <a:pt x="34353" y="29308"/>
                  </a:lnTo>
                  <a:lnTo>
                    <a:pt x="12942" y="55087"/>
                  </a:lnTo>
                  <a:lnTo>
                    <a:pt x="5061" y="77906"/>
                  </a:lnTo>
                  <a:lnTo>
                    <a:pt x="0" y="130682"/>
                  </a:lnTo>
                  <a:lnTo>
                    <a:pt x="5548" y="152058"/>
                  </a:lnTo>
                  <a:lnTo>
                    <a:pt x="10303" y="161033"/>
                  </a:lnTo>
                  <a:lnTo>
                    <a:pt x="24945" y="174126"/>
                  </a:lnTo>
                  <a:lnTo>
                    <a:pt x="44320" y="182674"/>
                  </a:lnTo>
                  <a:lnTo>
                    <a:pt x="81536" y="186317"/>
                  </a:lnTo>
                  <a:lnTo>
                    <a:pt x="144347" y="174592"/>
                  </a:lnTo>
                  <a:lnTo>
                    <a:pt x="186742" y="160093"/>
                  </a:lnTo>
                  <a:lnTo>
                    <a:pt x="203577" y="148751"/>
                  </a:lnTo>
                  <a:lnTo>
                    <a:pt x="215739" y="132792"/>
                  </a:lnTo>
                  <a:lnTo>
                    <a:pt x="233079" y="93951"/>
                  </a:lnTo>
                  <a:lnTo>
                    <a:pt x="234310" y="73341"/>
                  </a:lnTo>
                  <a:lnTo>
                    <a:pt x="229789" y="53653"/>
                  </a:lnTo>
                  <a:lnTo>
                    <a:pt x="219980" y="37104"/>
                  </a:lnTo>
                  <a:lnTo>
                    <a:pt x="204702" y="25069"/>
                  </a:lnTo>
                  <a:lnTo>
                    <a:pt x="166298" y="7812"/>
                  </a:lnTo>
                  <a:lnTo>
                    <a:pt x="148868" y="6591"/>
                  </a:lnTo>
                  <a:lnTo>
                    <a:pt x="12509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902880" y="1919057"/>
              <a:ext cx="203856" cy="383839"/>
            </a:xfrm>
            <a:custGeom>
              <a:avLst/>
              <a:gdLst/>
              <a:ahLst/>
              <a:cxnLst/>
              <a:rect l="0" t="0" r="0" b="0"/>
              <a:pathLst>
                <a:path w="203856" h="383839">
                  <a:moveTo>
                    <a:pt x="203855" y="91886"/>
                  </a:moveTo>
                  <a:lnTo>
                    <a:pt x="179809" y="109866"/>
                  </a:lnTo>
                  <a:lnTo>
                    <a:pt x="159556" y="136208"/>
                  </a:lnTo>
                  <a:lnTo>
                    <a:pt x="132920" y="197364"/>
                  </a:lnTo>
                  <a:lnTo>
                    <a:pt x="103093" y="260359"/>
                  </a:lnTo>
                  <a:lnTo>
                    <a:pt x="84666" y="318575"/>
                  </a:lnTo>
                  <a:lnTo>
                    <a:pt x="85222" y="353635"/>
                  </a:lnTo>
                  <a:lnTo>
                    <a:pt x="93028" y="372385"/>
                  </a:lnTo>
                  <a:lnTo>
                    <a:pt x="98385" y="380661"/>
                  </a:lnTo>
                  <a:lnTo>
                    <a:pt x="104296" y="383838"/>
                  </a:lnTo>
                  <a:lnTo>
                    <a:pt x="110577" y="383617"/>
                  </a:lnTo>
                  <a:lnTo>
                    <a:pt x="143056" y="372040"/>
                  </a:lnTo>
                  <a:lnTo>
                    <a:pt x="156556" y="359118"/>
                  </a:lnTo>
                  <a:lnTo>
                    <a:pt x="184671" y="318193"/>
                  </a:lnTo>
                  <a:lnTo>
                    <a:pt x="189480" y="295022"/>
                  </a:lnTo>
                  <a:lnTo>
                    <a:pt x="185378" y="275365"/>
                  </a:lnTo>
                  <a:lnTo>
                    <a:pt x="150515" y="220817"/>
                  </a:lnTo>
                  <a:lnTo>
                    <a:pt x="134525" y="205341"/>
                  </a:lnTo>
                  <a:lnTo>
                    <a:pt x="75928" y="162177"/>
                  </a:lnTo>
                  <a:lnTo>
                    <a:pt x="52347" y="142218"/>
                  </a:lnTo>
                  <a:lnTo>
                    <a:pt x="25993" y="126036"/>
                  </a:lnTo>
                  <a:lnTo>
                    <a:pt x="9736" y="100055"/>
                  </a:lnTo>
                  <a:lnTo>
                    <a:pt x="1376" y="80309"/>
                  </a:lnTo>
                  <a:lnTo>
                    <a:pt x="0" y="59834"/>
                  </a:lnTo>
                  <a:lnTo>
                    <a:pt x="1272" y="49461"/>
                  </a:lnTo>
                  <a:lnTo>
                    <a:pt x="12043" y="31696"/>
                  </a:lnTo>
                  <a:lnTo>
                    <a:pt x="28528" y="17172"/>
                  </a:lnTo>
                  <a:lnTo>
                    <a:pt x="47553" y="6817"/>
                  </a:lnTo>
                  <a:lnTo>
                    <a:pt x="83585" y="0"/>
                  </a:lnTo>
                  <a:lnTo>
                    <a:pt x="107118" y="4644"/>
                  </a:lnTo>
                  <a:lnTo>
                    <a:pt x="150822" y="26690"/>
                  </a:lnTo>
                  <a:lnTo>
                    <a:pt x="162738" y="39903"/>
                  </a:lnTo>
                  <a:lnTo>
                    <a:pt x="172270" y="60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96290" y="2349318"/>
              <a:ext cx="94757" cy="9066"/>
            </a:xfrm>
            <a:custGeom>
              <a:avLst/>
              <a:gdLst/>
              <a:ahLst/>
              <a:cxnLst/>
              <a:rect l="0" t="0" r="0" b="0"/>
              <a:pathLst>
                <a:path w="94757" h="9066">
                  <a:moveTo>
                    <a:pt x="94756" y="9065"/>
                  </a:moveTo>
                  <a:lnTo>
                    <a:pt x="36140" y="0"/>
                  </a:lnTo>
                  <a:lnTo>
                    <a:pt x="18792" y="2306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538404" y="244261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62786" y="64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814281" y="2310680"/>
              <a:ext cx="394654" cy="396628"/>
            </a:xfrm>
            <a:custGeom>
              <a:avLst/>
              <a:gdLst/>
              <a:ahLst/>
              <a:cxnLst/>
              <a:rect l="0" t="0" r="0" b="0"/>
              <a:pathLst>
                <a:path w="394654" h="396628">
                  <a:moveTo>
                    <a:pt x="166320" y="5589"/>
                  </a:moveTo>
                  <a:lnTo>
                    <a:pt x="149552" y="0"/>
                  </a:lnTo>
                  <a:lnTo>
                    <a:pt x="116768" y="2113"/>
                  </a:lnTo>
                  <a:lnTo>
                    <a:pt x="97114" y="10283"/>
                  </a:lnTo>
                  <a:lnTo>
                    <a:pt x="80579" y="22883"/>
                  </a:lnTo>
                  <a:lnTo>
                    <a:pt x="43750" y="69651"/>
                  </a:lnTo>
                  <a:lnTo>
                    <a:pt x="19879" y="132973"/>
                  </a:lnTo>
                  <a:lnTo>
                    <a:pt x="5072" y="188289"/>
                  </a:lnTo>
                  <a:lnTo>
                    <a:pt x="0" y="235847"/>
                  </a:lnTo>
                  <a:lnTo>
                    <a:pt x="5052" y="263514"/>
                  </a:lnTo>
                  <a:lnTo>
                    <a:pt x="26670" y="319578"/>
                  </a:lnTo>
                  <a:lnTo>
                    <a:pt x="58084" y="359341"/>
                  </a:lnTo>
                  <a:lnTo>
                    <a:pt x="84337" y="380896"/>
                  </a:lnTo>
                  <a:lnTo>
                    <a:pt x="119932" y="396511"/>
                  </a:lnTo>
                  <a:lnTo>
                    <a:pt x="181117" y="396627"/>
                  </a:lnTo>
                  <a:lnTo>
                    <a:pt x="223996" y="393243"/>
                  </a:lnTo>
                  <a:lnTo>
                    <a:pt x="281410" y="365893"/>
                  </a:lnTo>
                  <a:lnTo>
                    <a:pt x="322935" y="330354"/>
                  </a:lnTo>
                  <a:lnTo>
                    <a:pt x="375513" y="267489"/>
                  </a:lnTo>
                  <a:lnTo>
                    <a:pt x="390780" y="228768"/>
                  </a:lnTo>
                  <a:lnTo>
                    <a:pt x="394653" y="187660"/>
                  </a:lnTo>
                  <a:lnTo>
                    <a:pt x="386075" y="134967"/>
                  </a:lnTo>
                  <a:lnTo>
                    <a:pt x="377463" y="112223"/>
                  </a:lnTo>
                  <a:lnTo>
                    <a:pt x="339054" y="63998"/>
                  </a:lnTo>
                  <a:lnTo>
                    <a:pt x="311867" y="41353"/>
                  </a:lnTo>
                  <a:lnTo>
                    <a:pt x="288718" y="33182"/>
                  </a:lnTo>
                  <a:lnTo>
                    <a:pt x="235732" y="27937"/>
                  </a:lnTo>
                  <a:lnTo>
                    <a:pt x="176849" y="37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328042" y="27058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423770" y="2368911"/>
              <a:ext cx="349342" cy="398155"/>
            </a:xfrm>
            <a:custGeom>
              <a:avLst/>
              <a:gdLst/>
              <a:ahLst/>
              <a:cxnLst/>
              <a:rect l="0" t="0" r="0" b="0"/>
              <a:pathLst>
                <a:path w="349342" h="398155">
                  <a:moveTo>
                    <a:pt x="135899" y="0"/>
                  </a:moveTo>
                  <a:lnTo>
                    <a:pt x="113542" y="0"/>
                  </a:lnTo>
                  <a:lnTo>
                    <a:pt x="93207" y="9359"/>
                  </a:lnTo>
                  <a:lnTo>
                    <a:pt x="51556" y="38374"/>
                  </a:lnTo>
                  <a:lnTo>
                    <a:pt x="36801" y="58779"/>
                  </a:lnTo>
                  <a:lnTo>
                    <a:pt x="17798" y="110007"/>
                  </a:lnTo>
                  <a:lnTo>
                    <a:pt x="3948" y="165187"/>
                  </a:lnTo>
                  <a:lnTo>
                    <a:pt x="0" y="221146"/>
                  </a:lnTo>
                  <a:lnTo>
                    <a:pt x="4810" y="277260"/>
                  </a:lnTo>
                  <a:lnTo>
                    <a:pt x="25430" y="324999"/>
                  </a:lnTo>
                  <a:lnTo>
                    <a:pt x="58931" y="373255"/>
                  </a:lnTo>
                  <a:lnTo>
                    <a:pt x="85407" y="390315"/>
                  </a:lnTo>
                  <a:lnTo>
                    <a:pt x="141435" y="398154"/>
                  </a:lnTo>
                  <a:lnTo>
                    <a:pt x="184592" y="397172"/>
                  </a:lnTo>
                  <a:lnTo>
                    <a:pt x="237977" y="377065"/>
                  </a:lnTo>
                  <a:lnTo>
                    <a:pt x="259645" y="362947"/>
                  </a:lnTo>
                  <a:lnTo>
                    <a:pt x="300041" y="315124"/>
                  </a:lnTo>
                  <a:lnTo>
                    <a:pt x="332714" y="254783"/>
                  </a:lnTo>
                  <a:lnTo>
                    <a:pt x="349341" y="205396"/>
                  </a:lnTo>
                  <a:lnTo>
                    <a:pt x="349139" y="158864"/>
                  </a:lnTo>
                  <a:lnTo>
                    <a:pt x="330184" y="106380"/>
                  </a:lnTo>
                  <a:lnTo>
                    <a:pt x="309538" y="68305"/>
                  </a:lnTo>
                  <a:lnTo>
                    <a:pt x="281713" y="42336"/>
                  </a:lnTo>
                  <a:lnTo>
                    <a:pt x="237750" y="22488"/>
                  </a:lnTo>
                  <a:lnTo>
                    <a:pt x="175220" y="12104"/>
                  </a:lnTo>
                  <a:lnTo>
                    <a:pt x="15695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941572" y="2265484"/>
              <a:ext cx="221224" cy="506069"/>
            </a:xfrm>
            <a:custGeom>
              <a:avLst/>
              <a:gdLst/>
              <a:ahLst/>
              <a:cxnLst/>
              <a:rect l="0" t="0" r="0" b="0"/>
              <a:pathLst>
                <a:path w="221224" h="506069">
                  <a:moveTo>
                    <a:pt x="186635" y="166598"/>
                  </a:moveTo>
                  <a:lnTo>
                    <a:pt x="177060" y="190645"/>
                  </a:lnTo>
                  <a:lnTo>
                    <a:pt x="125304" y="251720"/>
                  </a:lnTo>
                  <a:lnTo>
                    <a:pt x="88611" y="311992"/>
                  </a:lnTo>
                  <a:lnTo>
                    <a:pt x="69723" y="353048"/>
                  </a:lnTo>
                  <a:lnTo>
                    <a:pt x="59036" y="405722"/>
                  </a:lnTo>
                  <a:lnTo>
                    <a:pt x="55055" y="429634"/>
                  </a:lnTo>
                  <a:lnTo>
                    <a:pt x="57185" y="455858"/>
                  </a:lnTo>
                  <a:lnTo>
                    <a:pt x="65151" y="476873"/>
                  </a:lnTo>
                  <a:lnTo>
                    <a:pt x="70550" y="485752"/>
                  </a:lnTo>
                  <a:lnTo>
                    <a:pt x="89029" y="498737"/>
                  </a:lnTo>
                  <a:lnTo>
                    <a:pt x="111669" y="506068"/>
                  </a:lnTo>
                  <a:lnTo>
                    <a:pt x="133430" y="505427"/>
                  </a:lnTo>
                  <a:lnTo>
                    <a:pt x="165412" y="492900"/>
                  </a:lnTo>
                  <a:lnTo>
                    <a:pt x="180322" y="477738"/>
                  </a:lnTo>
                  <a:lnTo>
                    <a:pt x="195293" y="446351"/>
                  </a:lnTo>
                  <a:lnTo>
                    <a:pt x="212125" y="387319"/>
                  </a:lnTo>
                  <a:lnTo>
                    <a:pt x="210443" y="361402"/>
                  </a:lnTo>
                  <a:lnTo>
                    <a:pt x="184189" y="307807"/>
                  </a:lnTo>
                  <a:lnTo>
                    <a:pt x="142582" y="251398"/>
                  </a:lnTo>
                  <a:lnTo>
                    <a:pt x="81179" y="196771"/>
                  </a:lnTo>
                  <a:lnTo>
                    <a:pt x="23754" y="143954"/>
                  </a:lnTo>
                  <a:lnTo>
                    <a:pt x="6832" y="113486"/>
                  </a:lnTo>
                  <a:lnTo>
                    <a:pt x="0" y="76642"/>
                  </a:lnTo>
                  <a:lnTo>
                    <a:pt x="4640" y="56038"/>
                  </a:lnTo>
                  <a:lnTo>
                    <a:pt x="26683" y="23747"/>
                  </a:lnTo>
                  <a:lnTo>
                    <a:pt x="52284" y="7549"/>
                  </a:lnTo>
                  <a:lnTo>
                    <a:pt x="108017" y="0"/>
                  </a:lnTo>
                  <a:lnTo>
                    <a:pt x="162180" y="1629"/>
                  </a:lnTo>
                  <a:lnTo>
                    <a:pt x="183955" y="7881"/>
                  </a:lnTo>
                  <a:lnTo>
                    <a:pt x="201431" y="18458"/>
                  </a:lnTo>
                  <a:lnTo>
                    <a:pt x="213878" y="34078"/>
                  </a:lnTo>
                  <a:lnTo>
                    <a:pt x="218835" y="43157"/>
                  </a:lnTo>
                  <a:lnTo>
                    <a:pt x="221223" y="65722"/>
                  </a:lnTo>
                  <a:lnTo>
                    <a:pt x="213225" y="112747"/>
                  </a:lnTo>
                  <a:lnTo>
                    <a:pt x="188635" y="168534"/>
                  </a:lnTo>
                  <a:lnTo>
                    <a:pt x="176107" y="1876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033251" y="463253"/>
            <a:ext cx="1967371" cy="579069"/>
            <a:chOff x="1033251" y="463253"/>
            <a:chExt cx="1967371" cy="579069"/>
          </a:xfrm>
        </p:grpSpPr>
        <p:sp>
          <p:nvSpPr>
            <p:cNvPr id="2" name="Freeform 1"/>
            <p:cNvSpPr/>
            <p:nvPr/>
          </p:nvSpPr>
          <p:spPr>
            <a:xfrm>
              <a:off x="1033251" y="463253"/>
              <a:ext cx="23814" cy="579069"/>
            </a:xfrm>
            <a:custGeom>
              <a:avLst/>
              <a:gdLst/>
              <a:ahLst/>
              <a:cxnLst/>
              <a:rect l="0" t="0" r="0" b="0"/>
              <a:pathLst>
                <a:path w="23814" h="579069">
                  <a:moveTo>
                    <a:pt x="9070" y="0"/>
                  </a:moveTo>
                  <a:lnTo>
                    <a:pt x="9070" y="54145"/>
                  </a:lnTo>
                  <a:lnTo>
                    <a:pt x="3481" y="114681"/>
                  </a:lnTo>
                  <a:lnTo>
                    <a:pt x="5" y="165651"/>
                  </a:lnTo>
                  <a:lnTo>
                    <a:pt x="0" y="225701"/>
                  </a:lnTo>
                  <a:lnTo>
                    <a:pt x="6932" y="281929"/>
                  </a:lnTo>
                  <a:lnTo>
                    <a:pt x="8436" y="336219"/>
                  </a:lnTo>
                  <a:lnTo>
                    <a:pt x="14534" y="395787"/>
                  </a:lnTo>
                  <a:lnTo>
                    <a:pt x="11362" y="456990"/>
                  </a:lnTo>
                  <a:lnTo>
                    <a:pt x="12642" y="512233"/>
                  </a:lnTo>
                  <a:lnTo>
                    <a:pt x="23813" y="557287"/>
                  </a:lnTo>
                  <a:lnTo>
                    <a:pt x="23578" y="564547"/>
                  </a:lnTo>
                  <a:lnTo>
                    <a:pt x="21082" y="569387"/>
                  </a:lnTo>
                  <a:lnTo>
                    <a:pt x="9070" y="5790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73948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13055" y="505367"/>
              <a:ext cx="29391" cy="515898"/>
            </a:xfrm>
            <a:custGeom>
              <a:avLst/>
              <a:gdLst/>
              <a:ahLst/>
              <a:cxnLst/>
              <a:rect l="0" t="0" r="0" b="0"/>
              <a:pathLst>
                <a:path w="29391" h="51589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7443" y="154842"/>
                  </a:lnTo>
                  <a:lnTo>
                    <a:pt x="8070" y="204717"/>
                  </a:lnTo>
                  <a:lnTo>
                    <a:pt x="9425" y="256539"/>
                  </a:lnTo>
                  <a:lnTo>
                    <a:pt x="15546" y="308939"/>
                  </a:lnTo>
                  <a:lnTo>
                    <a:pt x="17879" y="360339"/>
                  </a:lnTo>
                  <a:lnTo>
                    <a:pt x="18668" y="420222"/>
                  </a:lnTo>
                  <a:lnTo>
                    <a:pt x="18823" y="477111"/>
                  </a:lnTo>
                  <a:lnTo>
                    <a:pt x="21964" y="495929"/>
                  </a:lnTo>
                  <a:lnTo>
                    <a:pt x="29390" y="5158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31958" y="508236"/>
              <a:ext cx="452726" cy="516964"/>
            </a:xfrm>
            <a:custGeom>
              <a:avLst/>
              <a:gdLst/>
              <a:ahLst/>
              <a:cxnLst/>
              <a:rect l="0" t="0" r="0" b="0"/>
              <a:pathLst>
                <a:path w="452726" h="516964">
                  <a:moveTo>
                    <a:pt x="0" y="102416"/>
                  </a:moveTo>
                  <a:lnTo>
                    <a:pt x="0" y="80060"/>
                  </a:lnTo>
                  <a:lnTo>
                    <a:pt x="11178" y="49389"/>
                  </a:lnTo>
                  <a:lnTo>
                    <a:pt x="29145" y="31665"/>
                  </a:lnTo>
                  <a:lnTo>
                    <a:pt x="73217" y="6812"/>
                  </a:lnTo>
                  <a:lnTo>
                    <a:pt x="110731" y="0"/>
                  </a:lnTo>
                  <a:lnTo>
                    <a:pt x="145893" y="3571"/>
                  </a:lnTo>
                  <a:lnTo>
                    <a:pt x="164667" y="12082"/>
                  </a:lnTo>
                  <a:lnTo>
                    <a:pt x="226432" y="57052"/>
                  </a:lnTo>
                  <a:lnTo>
                    <a:pt x="254691" y="100561"/>
                  </a:lnTo>
                  <a:lnTo>
                    <a:pt x="276591" y="160404"/>
                  </a:lnTo>
                  <a:lnTo>
                    <a:pt x="282753" y="215083"/>
                  </a:lnTo>
                  <a:lnTo>
                    <a:pt x="280850" y="270944"/>
                  </a:lnTo>
                  <a:lnTo>
                    <a:pt x="269556" y="332628"/>
                  </a:lnTo>
                  <a:lnTo>
                    <a:pt x="253914" y="367029"/>
                  </a:lnTo>
                  <a:lnTo>
                    <a:pt x="213879" y="428923"/>
                  </a:lnTo>
                  <a:lnTo>
                    <a:pt x="162883" y="486392"/>
                  </a:lnTo>
                  <a:lnTo>
                    <a:pt x="135219" y="503316"/>
                  </a:lnTo>
                  <a:lnTo>
                    <a:pt x="104796" y="515739"/>
                  </a:lnTo>
                  <a:lnTo>
                    <a:pt x="84011" y="516963"/>
                  </a:lnTo>
                  <a:lnTo>
                    <a:pt x="64244" y="512437"/>
                  </a:lnTo>
                  <a:lnTo>
                    <a:pt x="47660" y="502627"/>
                  </a:lnTo>
                  <a:lnTo>
                    <a:pt x="35610" y="487348"/>
                  </a:lnTo>
                  <a:lnTo>
                    <a:pt x="8502" y="437550"/>
                  </a:lnTo>
                  <a:lnTo>
                    <a:pt x="3689" y="400327"/>
                  </a:lnTo>
                  <a:lnTo>
                    <a:pt x="10322" y="366551"/>
                  </a:lnTo>
                  <a:lnTo>
                    <a:pt x="32931" y="326817"/>
                  </a:lnTo>
                  <a:lnTo>
                    <a:pt x="47392" y="312114"/>
                  </a:lnTo>
                  <a:lnTo>
                    <a:pt x="65517" y="301680"/>
                  </a:lnTo>
                  <a:lnTo>
                    <a:pt x="91510" y="299383"/>
                  </a:lnTo>
                  <a:lnTo>
                    <a:pt x="144678" y="307440"/>
                  </a:lnTo>
                  <a:lnTo>
                    <a:pt x="208016" y="335161"/>
                  </a:lnTo>
                  <a:lnTo>
                    <a:pt x="262876" y="376521"/>
                  </a:lnTo>
                  <a:lnTo>
                    <a:pt x="321400" y="414348"/>
                  </a:lnTo>
                  <a:lnTo>
                    <a:pt x="378370" y="438350"/>
                  </a:lnTo>
                  <a:lnTo>
                    <a:pt x="441114" y="457180"/>
                  </a:lnTo>
                  <a:lnTo>
                    <a:pt x="452725" y="4603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58466" y="636172"/>
              <a:ext cx="147400" cy="16595"/>
            </a:xfrm>
            <a:custGeom>
              <a:avLst/>
              <a:gdLst/>
              <a:ahLst/>
              <a:cxnLst/>
              <a:rect l="0" t="0" r="0" b="0"/>
              <a:pathLst>
                <a:path w="147400" h="16595">
                  <a:moveTo>
                    <a:pt x="147399" y="6066"/>
                  </a:moveTo>
                  <a:lnTo>
                    <a:pt x="114947" y="0"/>
                  </a:lnTo>
                  <a:lnTo>
                    <a:pt x="57468" y="5036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11108" y="758051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7" y="0"/>
                  </a:lnTo>
                  <a:lnTo>
                    <a:pt x="76723" y="7236"/>
                  </a:lnTo>
                  <a:lnTo>
                    <a:pt x="27200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613470" y="70286"/>
            <a:ext cx="1119835" cy="929922"/>
            <a:chOff x="3613470" y="70286"/>
            <a:chExt cx="1119835" cy="929922"/>
          </a:xfrm>
        </p:grpSpPr>
        <p:sp>
          <p:nvSpPr>
            <p:cNvPr id="9" name="Freeform 8"/>
            <p:cNvSpPr/>
            <p:nvPr/>
          </p:nvSpPr>
          <p:spPr>
            <a:xfrm>
              <a:off x="3613470" y="284269"/>
              <a:ext cx="39919" cy="715939"/>
            </a:xfrm>
            <a:custGeom>
              <a:avLst/>
              <a:gdLst/>
              <a:ahLst/>
              <a:cxnLst/>
              <a:rect l="0" t="0" r="0" b="0"/>
              <a:pathLst>
                <a:path w="39919" h="715939">
                  <a:moveTo>
                    <a:pt x="8333" y="0"/>
                  </a:moveTo>
                  <a:lnTo>
                    <a:pt x="0" y="55170"/>
                  </a:lnTo>
                  <a:lnTo>
                    <a:pt x="1574" y="107204"/>
                  </a:lnTo>
                  <a:lnTo>
                    <a:pt x="6998" y="161816"/>
                  </a:lnTo>
                  <a:lnTo>
                    <a:pt x="8069" y="217664"/>
                  </a:lnTo>
                  <a:lnTo>
                    <a:pt x="8281" y="273756"/>
                  </a:lnTo>
                  <a:lnTo>
                    <a:pt x="13912" y="335485"/>
                  </a:lnTo>
                  <a:lnTo>
                    <a:pt x="17395" y="386662"/>
                  </a:lnTo>
                  <a:lnTo>
                    <a:pt x="18571" y="449121"/>
                  </a:lnTo>
                  <a:lnTo>
                    <a:pt x="19945" y="499361"/>
                  </a:lnTo>
                  <a:lnTo>
                    <a:pt x="26071" y="550121"/>
                  </a:lnTo>
                  <a:lnTo>
                    <a:pt x="31854" y="606668"/>
                  </a:lnTo>
                  <a:lnTo>
                    <a:pt x="35164" y="629939"/>
                  </a:lnTo>
                  <a:lnTo>
                    <a:pt x="33996" y="673474"/>
                  </a:lnTo>
                  <a:lnTo>
                    <a:pt x="39918" y="7159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42162" y="105284"/>
              <a:ext cx="6067" cy="263214"/>
            </a:xfrm>
            <a:custGeom>
              <a:avLst/>
              <a:gdLst/>
              <a:ahLst/>
              <a:cxnLst/>
              <a:rect l="0" t="0" r="0" b="0"/>
              <a:pathLst>
                <a:path w="6067" h="263214">
                  <a:moveTo>
                    <a:pt x="6066" y="0"/>
                  </a:moveTo>
                  <a:lnTo>
                    <a:pt x="6066" y="54145"/>
                  </a:lnTo>
                  <a:lnTo>
                    <a:pt x="6066" y="109092"/>
                  </a:lnTo>
                  <a:lnTo>
                    <a:pt x="6066" y="172241"/>
                  </a:lnTo>
                  <a:lnTo>
                    <a:pt x="2946" y="227869"/>
                  </a:lnTo>
                  <a:lnTo>
                    <a:pt x="0" y="247505"/>
                  </a:lnTo>
                  <a:lnTo>
                    <a:pt x="852" y="252741"/>
                  </a:lnTo>
                  <a:lnTo>
                    <a:pt x="6066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64041" y="70286"/>
              <a:ext cx="231628" cy="294843"/>
            </a:xfrm>
            <a:custGeom>
              <a:avLst/>
              <a:gdLst/>
              <a:ahLst/>
              <a:cxnLst/>
              <a:rect l="0" t="0" r="0" b="0"/>
              <a:pathLst>
                <a:path w="231628" h="294843">
                  <a:moveTo>
                    <a:pt x="0" y="66584"/>
                  </a:moveTo>
                  <a:lnTo>
                    <a:pt x="57565" y="11358"/>
                  </a:lnTo>
                  <a:lnTo>
                    <a:pt x="75888" y="1875"/>
                  </a:lnTo>
                  <a:lnTo>
                    <a:pt x="95729" y="0"/>
                  </a:lnTo>
                  <a:lnTo>
                    <a:pt x="115076" y="4236"/>
                  </a:lnTo>
                  <a:lnTo>
                    <a:pt x="146560" y="26019"/>
                  </a:lnTo>
                  <a:lnTo>
                    <a:pt x="153859" y="32522"/>
                  </a:lnTo>
                  <a:lnTo>
                    <a:pt x="169720" y="64030"/>
                  </a:lnTo>
                  <a:lnTo>
                    <a:pt x="177154" y="123835"/>
                  </a:lnTo>
                  <a:lnTo>
                    <a:pt x="175503" y="181921"/>
                  </a:lnTo>
                  <a:lnTo>
                    <a:pt x="164305" y="221251"/>
                  </a:lnTo>
                  <a:lnTo>
                    <a:pt x="138880" y="274385"/>
                  </a:lnTo>
                  <a:lnTo>
                    <a:pt x="122556" y="286842"/>
                  </a:lnTo>
                  <a:lnTo>
                    <a:pt x="88046" y="294842"/>
                  </a:lnTo>
                  <a:lnTo>
                    <a:pt x="77414" y="292456"/>
                  </a:lnTo>
                  <a:lnTo>
                    <a:pt x="59363" y="280445"/>
                  </a:lnTo>
                  <a:lnTo>
                    <a:pt x="49780" y="257170"/>
                  </a:lnTo>
                  <a:lnTo>
                    <a:pt x="47225" y="242774"/>
                  </a:lnTo>
                  <a:lnTo>
                    <a:pt x="50625" y="217420"/>
                  </a:lnTo>
                  <a:lnTo>
                    <a:pt x="54807" y="205746"/>
                  </a:lnTo>
                  <a:lnTo>
                    <a:pt x="62274" y="196793"/>
                  </a:lnTo>
                  <a:lnTo>
                    <a:pt x="83050" y="183726"/>
                  </a:lnTo>
                  <a:lnTo>
                    <a:pt x="104761" y="180259"/>
                  </a:lnTo>
                  <a:lnTo>
                    <a:pt x="126109" y="183787"/>
                  </a:lnTo>
                  <a:lnTo>
                    <a:pt x="189492" y="209825"/>
                  </a:lnTo>
                  <a:lnTo>
                    <a:pt x="231627" y="2245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06197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53471" y="421139"/>
              <a:ext cx="631711" cy="31587"/>
            </a:xfrm>
            <a:custGeom>
              <a:avLst/>
              <a:gdLst/>
              <a:ahLst/>
              <a:cxnLst/>
              <a:rect l="0" t="0" r="0" b="0"/>
              <a:pathLst>
                <a:path w="631711" h="31587">
                  <a:moveTo>
                    <a:pt x="631710" y="0"/>
                  </a:moveTo>
                  <a:lnTo>
                    <a:pt x="574446" y="3120"/>
                  </a:lnTo>
                  <a:lnTo>
                    <a:pt x="525056" y="8334"/>
                  </a:lnTo>
                  <a:lnTo>
                    <a:pt x="476496" y="9878"/>
                  </a:lnTo>
                  <a:lnTo>
                    <a:pt x="429353" y="10336"/>
                  </a:lnTo>
                  <a:lnTo>
                    <a:pt x="366610" y="10491"/>
                  </a:lnTo>
                  <a:lnTo>
                    <a:pt x="303345" y="18857"/>
                  </a:lnTo>
                  <a:lnTo>
                    <a:pt x="243194" y="20623"/>
                  </a:lnTo>
                  <a:lnTo>
                    <a:pt x="182223" y="28207"/>
                  </a:lnTo>
                  <a:lnTo>
                    <a:pt x="133411" y="30585"/>
                  </a:lnTo>
                  <a:lnTo>
                    <a:pt x="71283" y="31388"/>
                  </a:lnTo>
                  <a:lnTo>
                    <a:pt x="29700" y="315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85057" y="589595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8211" y="168553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24191" y="589595"/>
              <a:ext cx="184288" cy="194289"/>
            </a:xfrm>
            <a:custGeom>
              <a:avLst/>
              <a:gdLst/>
              <a:ahLst/>
              <a:cxnLst/>
              <a:rect l="0" t="0" r="0" b="0"/>
              <a:pathLst>
                <a:path w="184288" h="194289">
                  <a:moveTo>
                    <a:pt x="92493" y="0"/>
                  </a:moveTo>
                  <a:lnTo>
                    <a:pt x="68446" y="9576"/>
                  </a:lnTo>
                  <a:lnTo>
                    <a:pt x="32899" y="39404"/>
                  </a:lnTo>
                  <a:lnTo>
                    <a:pt x="17384" y="65488"/>
                  </a:lnTo>
                  <a:lnTo>
                    <a:pt x="2830" y="115318"/>
                  </a:lnTo>
                  <a:lnTo>
                    <a:pt x="0" y="146789"/>
                  </a:lnTo>
                  <a:lnTo>
                    <a:pt x="2755" y="159861"/>
                  </a:lnTo>
                  <a:lnTo>
                    <a:pt x="15175" y="180624"/>
                  </a:lnTo>
                  <a:lnTo>
                    <a:pt x="24570" y="187096"/>
                  </a:lnTo>
                  <a:lnTo>
                    <a:pt x="47487" y="194288"/>
                  </a:lnTo>
                  <a:lnTo>
                    <a:pt x="92286" y="192748"/>
                  </a:lnTo>
                  <a:lnTo>
                    <a:pt x="131426" y="179293"/>
                  </a:lnTo>
                  <a:lnTo>
                    <a:pt x="159660" y="154900"/>
                  </a:lnTo>
                  <a:lnTo>
                    <a:pt x="177255" y="119856"/>
                  </a:lnTo>
                  <a:lnTo>
                    <a:pt x="184287" y="79837"/>
                  </a:lnTo>
                  <a:lnTo>
                    <a:pt x="179694" y="58490"/>
                  </a:lnTo>
                  <a:lnTo>
                    <a:pt x="175193" y="49522"/>
                  </a:lnTo>
                  <a:lnTo>
                    <a:pt x="157714" y="33318"/>
                  </a:lnTo>
                  <a:lnTo>
                    <a:pt x="124078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81987" y="600124"/>
              <a:ext cx="251318" cy="187036"/>
            </a:xfrm>
            <a:custGeom>
              <a:avLst/>
              <a:gdLst/>
              <a:ahLst/>
              <a:cxnLst/>
              <a:rect l="0" t="0" r="0" b="0"/>
              <a:pathLst>
                <a:path w="251318" h="187036">
                  <a:moveTo>
                    <a:pt x="118966" y="0"/>
                  </a:moveTo>
                  <a:lnTo>
                    <a:pt x="96609" y="0"/>
                  </a:lnTo>
                  <a:lnTo>
                    <a:pt x="79394" y="6239"/>
                  </a:lnTo>
                  <a:lnTo>
                    <a:pt x="18803" y="49498"/>
                  </a:lnTo>
                  <a:lnTo>
                    <a:pt x="2200" y="75887"/>
                  </a:lnTo>
                  <a:lnTo>
                    <a:pt x="0" y="98848"/>
                  </a:lnTo>
                  <a:lnTo>
                    <a:pt x="4091" y="123481"/>
                  </a:lnTo>
                  <a:lnTo>
                    <a:pt x="13708" y="146127"/>
                  </a:lnTo>
                  <a:lnTo>
                    <a:pt x="28901" y="161652"/>
                  </a:lnTo>
                  <a:lnTo>
                    <a:pt x="67250" y="181150"/>
                  </a:lnTo>
                  <a:lnTo>
                    <a:pt x="103773" y="187035"/>
                  </a:lnTo>
                  <a:lnTo>
                    <a:pt x="158035" y="180618"/>
                  </a:lnTo>
                  <a:lnTo>
                    <a:pt x="197483" y="170240"/>
                  </a:lnTo>
                  <a:lnTo>
                    <a:pt x="216644" y="159110"/>
                  </a:lnTo>
                  <a:lnTo>
                    <a:pt x="240584" y="134101"/>
                  </a:lnTo>
                  <a:lnTo>
                    <a:pt x="249058" y="111463"/>
                  </a:lnTo>
                  <a:lnTo>
                    <a:pt x="251317" y="98875"/>
                  </a:lnTo>
                  <a:lnTo>
                    <a:pt x="247589" y="75530"/>
                  </a:lnTo>
                  <a:lnTo>
                    <a:pt x="236963" y="54626"/>
                  </a:lnTo>
                  <a:lnTo>
                    <a:pt x="220542" y="37536"/>
                  </a:lnTo>
                  <a:lnTo>
                    <a:pt x="191567" y="20350"/>
                  </a:lnTo>
                  <a:lnTo>
                    <a:pt x="129451" y="11822"/>
                  </a:lnTo>
                  <a:lnTo>
                    <a:pt x="10843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327419" y="200041"/>
            <a:ext cx="558012" cy="600125"/>
            <a:chOff x="5327419" y="200041"/>
            <a:chExt cx="558012" cy="600125"/>
          </a:xfrm>
        </p:grpSpPr>
        <p:sp>
          <p:nvSpPr>
            <p:cNvPr id="18" name="Freeform 17"/>
            <p:cNvSpPr/>
            <p:nvPr/>
          </p:nvSpPr>
          <p:spPr>
            <a:xfrm>
              <a:off x="5327419" y="41061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9065"/>
                  </a:lnTo>
                  <a:lnTo>
                    <a:pt x="66194" y="18645"/>
                  </a:lnTo>
                  <a:lnTo>
                    <a:pt x="19791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59005" y="52642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43316" y="200041"/>
              <a:ext cx="42115" cy="600125"/>
            </a:xfrm>
            <a:custGeom>
              <a:avLst/>
              <a:gdLst/>
              <a:ahLst/>
              <a:cxnLst/>
              <a:rect l="0" t="0" r="0" b="0"/>
              <a:pathLst>
                <a:path w="42115" h="600125">
                  <a:moveTo>
                    <a:pt x="42114" y="0"/>
                  </a:moveTo>
                  <a:lnTo>
                    <a:pt x="33781" y="37478"/>
                  </a:lnTo>
                  <a:lnTo>
                    <a:pt x="32019" y="94491"/>
                  </a:lnTo>
                  <a:lnTo>
                    <a:pt x="30501" y="156012"/>
                  </a:lnTo>
                  <a:lnTo>
                    <a:pt x="24375" y="210782"/>
                  </a:lnTo>
                  <a:lnTo>
                    <a:pt x="21712" y="272396"/>
                  </a:lnTo>
                  <a:lnTo>
                    <a:pt x="18131" y="324815"/>
                  </a:lnTo>
                  <a:lnTo>
                    <a:pt x="13907" y="367800"/>
                  </a:lnTo>
                  <a:lnTo>
                    <a:pt x="12030" y="410302"/>
                  </a:lnTo>
                  <a:lnTo>
                    <a:pt x="10973" y="473691"/>
                  </a:lnTo>
                  <a:lnTo>
                    <a:pt x="10660" y="525748"/>
                  </a:lnTo>
                  <a:lnTo>
                    <a:pt x="2212" y="587095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601160" y="-30640"/>
            <a:ext cx="1156436" cy="1061891"/>
            <a:chOff x="5601160" y="-30640"/>
            <a:chExt cx="1156436" cy="1061891"/>
          </a:xfrm>
        </p:grpSpPr>
        <p:sp>
          <p:nvSpPr>
            <p:cNvPr id="22" name="Freeform 21"/>
            <p:cNvSpPr/>
            <p:nvPr/>
          </p:nvSpPr>
          <p:spPr>
            <a:xfrm>
              <a:off x="6242575" y="88130"/>
              <a:ext cx="185549" cy="215857"/>
            </a:xfrm>
            <a:custGeom>
              <a:avLst/>
              <a:gdLst/>
              <a:ahLst/>
              <a:cxnLst/>
              <a:rect l="0" t="0" r="0" b="0"/>
              <a:pathLst>
                <a:path w="185549" h="215857">
                  <a:moveTo>
                    <a:pt x="21881" y="38211"/>
                  </a:moveTo>
                  <a:lnTo>
                    <a:pt x="5113" y="43801"/>
                  </a:lnTo>
                  <a:lnTo>
                    <a:pt x="1344" y="41938"/>
                  </a:lnTo>
                  <a:lnTo>
                    <a:pt x="0" y="37186"/>
                  </a:lnTo>
                  <a:lnTo>
                    <a:pt x="275" y="30509"/>
                  </a:lnTo>
                  <a:lnTo>
                    <a:pt x="9939" y="16851"/>
                  </a:lnTo>
                  <a:lnTo>
                    <a:pt x="17429" y="9933"/>
                  </a:lnTo>
                  <a:lnTo>
                    <a:pt x="38230" y="2247"/>
                  </a:lnTo>
                  <a:lnTo>
                    <a:pt x="63072" y="0"/>
                  </a:lnTo>
                  <a:lnTo>
                    <a:pt x="89711" y="2901"/>
                  </a:lnTo>
                  <a:lnTo>
                    <a:pt x="99856" y="7652"/>
                  </a:lnTo>
                  <a:lnTo>
                    <a:pt x="114249" y="22290"/>
                  </a:lnTo>
                  <a:lnTo>
                    <a:pt x="117384" y="31107"/>
                  </a:lnTo>
                  <a:lnTo>
                    <a:pt x="117749" y="50262"/>
                  </a:lnTo>
                  <a:lnTo>
                    <a:pt x="110893" y="67354"/>
                  </a:lnTo>
                  <a:lnTo>
                    <a:pt x="85465" y="99891"/>
                  </a:lnTo>
                  <a:lnTo>
                    <a:pt x="89525" y="96430"/>
                  </a:lnTo>
                  <a:lnTo>
                    <a:pt x="116143" y="92506"/>
                  </a:lnTo>
                  <a:lnTo>
                    <a:pt x="148076" y="96933"/>
                  </a:lnTo>
                  <a:lnTo>
                    <a:pt x="174175" y="111242"/>
                  </a:lnTo>
                  <a:lnTo>
                    <a:pt x="179562" y="120824"/>
                  </a:lnTo>
                  <a:lnTo>
                    <a:pt x="185548" y="147068"/>
                  </a:lnTo>
                  <a:lnTo>
                    <a:pt x="181970" y="168870"/>
                  </a:lnTo>
                  <a:lnTo>
                    <a:pt x="171410" y="186359"/>
                  </a:lnTo>
                  <a:lnTo>
                    <a:pt x="155019" y="201931"/>
                  </a:lnTo>
                  <a:lnTo>
                    <a:pt x="132916" y="210412"/>
                  </a:lnTo>
                  <a:lnTo>
                    <a:pt x="80598" y="215856"/>
                  </a:lnTo>
                  <a:lnTo>
                    <a:pt x="65525" y="213481"/>
                  </a:lnTo>
                  <a:lnTo>
                    <a:pt x="53466" y="2066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06528" y="389554"/>
              <a:ext cx="421142" cy="8334"/>
            </a:xfrm>
            <a:custGeom>
              <a:avLst/>
              <a:gdLst/>
              <a:ahLst/>
              <a:cxnLst/>
              <a:rect l="0" t="0" r="0" b="0"/>
              <a:pathLst>
                <a:path w="421142" h="8334">
                  <a:moveTo>
                    <a:pt x="421141" y="0"/>
                  </a:moveTo>
                  <a:lnTo>
                    <a:pt x="383662" y="8333"/>
                  </a:lnTo>
                  <a:lnTo>
                    <a:pt x="345695" y="6758"/>
                  </a:lnTo>
                  <a:lnTo>
                    <a:pt x="290944" y="1335"/>
                  </a:lnTo>
                  <a:lnTo>
                    <a:pt x="227833" y="264"/>
                  </a:lnTo>
                  <a:lnTo>
                    <a:pt x="169093" y="52"/>
                  </a:lnTo>
                  <a:lnTo>
                    <a:pt x="112430" y="10"/>
                  </a:lnTo>
                  <a:lnTo>
                    <a:pt x="50111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96251" y="550679"/>
              <a:ext cx="231377" cy="232094"/>
            </a:xfrm>
            <a:custGeom>
              <a:avLst/>
              <a:gdLst/>
              <a:ahLst/>
              <a:cxnLst/>
              <a:rect l="0" t="0" r="0" b="0"/>
              <a:pathLst>
                <a:path w="231377" h="232094">
                  <a:moveTo>
                    <a:pt x="41863" y="49445"/>
                  </a:moveTo>
                  <a:lnTo>
                    <a:pt x="47452" y="27088"/>
                  </a:lnTo>
                  <a:lnTo>
                    <a:pt x="52608" y="19333"/>
                  </a:lnTo>
                  <a:lnTo>
                    <a:pt x="67696" y="7596"/>
                  </a:lnTo>
                  <a:lnTo>
                    <a:pt x="101509" y="0"/>
                  </a:lnTo>
                  <a:lnTo>
                    <a:pt x="112043" y="2444"/>
                  </a:lnTo>
                  <a:lnTo>
                    <a:pt x="129986" y="14518"/>
                  </a:lnTo>
                  <a:lnTo>
                    <a:pt x="147651" y="41046"/>
                  </a:lnTo>
                  <a:lnTo>
                    <a:pt x="155696" y="89856"/>
                  </a:lnTo>
                  <a:lnTo>
                    <a:pt x="154750" y="130699"/>
                  </a:lnTo>
                  <a:lnTo>
                    <a:pt x="134654" y="183302"/>
                  </a:lnTo>
                  <a:lnTo>
                    <a:pt x="120538" y="203693"/>
                  </a:lnTo>
                  <a:lnTo>
                    <a:pt x="92860" y="221750"/>
                  </a:lnTo>
                  <a:lnTo>
                    <a:pt x="72717" y="230530"/>
                  </a:lnTo>
                  <a:lnTo>
                    <a:pt x="48947" y="232093"/>
                  </a:lnTo>
                  <a:lnTo>
                    <a:pt x="25124" y="227718"/>
                  </a:lnTo>
                  <a:lnTo>
                    <a:pt x="6738" y="217975"/>
                  </a:lnTo>
                  <a:lnTo>
                    <a:pt x="2068" y="210931"/>
                  </a:lnTo>
                  <a:lnTo>
                    <a:pt x="0" y="193746"/>
                  </a:lnTo>
                  <a:lnTo>
                    <a:pt x="3426" y="185420"/>
                  </a:lnTo>
                  <a:lnTo>
                    <a:pt x="16591" y="169930"/>
                  </a:lnTo>
                  <a:lnTo>
                    <a:pt x="37260" y="161485"/>
                  </a:lnTo>
                  <a:lnTo>
                    <a:pt x="60874" y="158902"/>
                  </a:lnTo>
                  <a:lnTo>
                    <a:pt x="120882" y="169779"/>
                  </a:lnTo>
                  <a:lnTo>
                    <a:pt x="181167" y="183329"/>
                  </a:lnTo>
                  <a:lnTo>
                    <a:pt x="231376" y="1863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02829" y="547481"/>
              <a:ext cx="267229" cy="240631"/>
            </a:xfrm>
            <a:custGeom>
              <a:avLst/>
              <a:gdLst/>
              <a:ahLst/>
              <a:cxnLst/>
              <a:rect l="0" t="0" r="0" b="0"/>
              <a:pathLst>
                <a:path w="267229" h="240631">
                  <a:moveTo>
                    <a:pt x="161668" y="0"/>
                  </a:moveTo>
                  <a:lnTo>
                    <a:pt x="103051" y="0"/>
                  </a:lnTo>
                  <a:lnTo>
                    <a:pt x="48877" y="0"/>
                  </a:lnTo>
                  <a:lnTo>
                    <a:pt x="21072" y="0"/>
                  </a:lnTo>
                  <a:lnTo>
                    <a:pt x="11785" y="4680"/>
                  </a:lnTo>
                  <a:lnTo>
                    <a:pt x="5594" y="12479"/>
                  </a:lnTo>
                  <a:lnTo>
                    <a:pt x="1467" y="22357"/>
                  </a:lnTo>
                  <a:lnTo>
                    <a:pt x="0" y="42692"/>
                  </a:lnTo>
                  <a:lnTo>
                    <a:pt x="8591" y="84342"/>
                  </a:lnTo>
                  <a:lnTo>
                    <a:pt x="13993" y="88984"/>
                  </a:lnTo>
                  <a:lnTo>
                    <a:pt x="21104" y="89738"/>
                  </a:lnTo>
                  <a:lnTo>
                    <a:pt x="70152" y="78888"/>
                  </a:lnTo>
                  <a:lnTo>
                    <a:pt x="128990" y="85946"/>
                  </a:lnTo>
                  <a:lnTo>
                    <a:pt x="190553" y="103172"/>
                  </a:lnTo>
                  <a:lnTo>
                    <a:pt x="245568" y="141981"/>
                  </a:lnTo>
                  <a:lnTo>
                    <a:pt x="261738" y="160199"/>
                  </a:lnTo>
                  <a:lnTo>
                    <a:pt x="265816" y="171140"/>
                  </a:lnTo>
                  <a:lnTo>
                    <a:pt x="267228" y="195776"/>
                  </a:lnTo>
                  <a:lnTo>
                    <a:pt x="263627" y="206556"/>
                  </a:lnTo>
                  <a:lnTo>
                    <a:pt x="250267" y="224774"/>
                  </a:lnTo>
                  <a:lnTo>
                    <a:pt x="229511" y="234431"/>
                  </a:lnTo>
                  <a:lnTo>
                    <a:pt x="178059" y="240630"/>
                  </a:lnTo>
                  <a:lnTo>
                    <a:pt x="124005" y="233449"/>
                  </a:lnTo>
                  <a:lnTo>
                    <a:pt x="84559" y="220766"/>
                  </a:lnTo>
                  <a:lnTo>
                    <a:pt x="66912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01160" y="-30640"/>
              <a:ext cx="1156436" cy="1061891"/>
            </a:xfrm>
            <a:custGeom>
              <a:avLst/>
              <a:gdLst/>
              <a:ahLst/>
              <a:cxnLst/>
              <a:rect l="0" t="0" r="0" b="0"/>
              <a:pathLst>
                <a:path w="1156436" h="1061891">
                  <a:moveTo>
                    <a:pt x="157928" y="378080"/>
                  </a:moveTo>
                  <a:lnTo>
                    <a:pt x="108376" y="398323"/>
                  </a:lnTo>
                  <a:lnTo>
                    <a:pt x="80205" y="423072"/>
                  </a:lnTo>
                  <a:lnTo>
                    <a:pt x="50895" y="462876"/>
                  </a:lnTo>
                  <a:lnTo>
                    <a:pt x="28771" y="520614"/>
                  </a:lnTo>
                  <a:lnTo>
                    <a:pt x="10620" y="580600"/>
                  </a:lnTo>
                  <a:lnTo>
                    <a:pt x="5890" y="606129"/>
                  </a:lnTo>
                  <a:lnTo>
                    <a:pt x="9687" y="667467"/>
                  </a:lnTo>
                  <a:lnTo>
                    <a:pt x="11532" y="722329"/>
                  </a:lnTo>
                  <a:lnTo>
                    <a:pt x="25068" y="778226"/>
                  </a:lnTo>
                  <a:lnTo>
                    <a:pt x="49445" y="838786"/>
                  </a:lnTo>
                  <a:lnTo>
                    <a:pt x="88073" y="894831"/>
                  </a:lnTo>
                  <a:lnTo>
                    <a:pt x="128467" y="946731"/>
                  </a:lnTo>
                  <a:lnTo>
                    <a:pt x="190717" y="987823"/>
                  </a:lnTo>
                  <a:lnTo>
                    <a:pt x="245903" y="1016629"/>
                  </a:lnTo>
                  <a:lnTo>
                    <a:pt x="309100" y="1042510"/>
                  </a:lnTo>
                  <a:lnTo>
                    <a:pt x="370976" y="1053168"/>
                  </a:lnTo>
                  <a:lnTo>
                    <a:pt x="433588" y="1060602"/>
                  </a:lnTo>
                  <a:lnTo>
                    <a:pt x="487999" y="1061890"/>
                  </a:lnTo>
                  <a:lnTo>
                    <a:pt x="542986" y="1056682"/>
                  </a:lnTo>
                  <a:lnTo>
                    <a:pt x="596323" y="1047731"/>
                  </a:lnTo>
                  <a:lnTo>
                    <a:pt x="649171" y="1037669"/>
                  </a:lnTo>
                  <a:lnTo>
                    <a:pt x="701875" y="1021690"/>
                  </a:lnTo>
                  <a:lnTo>
                    <a:pt x="754535" y="1002137"/>
                  </a:lnTo>
                  <a:lnTo>
                    <a:pt x="807183" y="981526"/>
                  </a:lnTo>
                  <a:lnTo>
                    <a:pt x="868969" y="945195"/>
                  </a:lnTo>
                  <a:lnTo>
                    <a:pt x="929185" y="899378"/>
                  </a:lnTo>
                  <a:lnTo>
                    <a:pt x="991960" y="838911"/>
                  </a:lnTo>
                  <a:lnTo>
                    <a:pt x="1042430" y="781334"/>
                  </a:lnTo>
                  <a:lnTo>
                    <a:pt x="1065881" y="752066"/>
                  </a:lnTo>
                  <a:lnTo>
                    <a:pt x="1094765" y="694672"/>
                  </a:lnTo>
                  <a:lnTo>
                    <a:pt x="1123000" y="632339"/>
                  </a:lnTo>
                  <a:lnTo>
                    <a:pt x="1141533" y="570937"/>
                  </a:lnTo>
                  <a:lnTo>
                    <a:pt x="1149526" y="509935"/>
                  </a:lnTo>
                  <a:lnTo>
                    <a:pt x="1156435" y="457808"/>
                  </a:lnTo>
                  <a:lnTo>
                    <a:pt x="1146458" y="396811"/>
                  </a:lnTo>
                  <a:lnTo>
                    <a:pt x="1127753" y="336936"/>
                  </a:lnTo>
                  <a:lnTo>
                    <a:pt x="1101527" y="284425"/>
                  </a:lnTo>
                  <a:lnTo>
                    <a:pt x="1066829" y="227504"/>
                  </a:lnTo>
                  <a:lnTo>
                    <a:pt x="1023452" y="172406"/>
                  </a:lnTo>
                  <a:lnTo>
                    <a:pt x="982442" y="134812"/>
                  </a:lnTo>
                  <a:lnTo>
                    <a:pt x="929281" y="100826"/>
                  </a:lnTo>
                  <a:lnTo>
                    <a:pt x="876839" y="67770"/>
                  </a:lnTo>
                  <a:lnTo>
                    <a:pt x="826749" y="43693"/>
                  </a:lnTo>
                  <a:lnTo>
                    <a:pt x="765730" y="24814"/>
                  </a:lnTo>
                  <a:lnTo>
                    <a:pt x="708096" y="9819"/>
                  </a:lnTo>
                  <a:lnTo>
                    <a:pt x="653563" y="2244"/>
                  </a:lnTo>
                  <a:lnTo>
                    <a:pt x="597241" y="0"/>
                  </a:lnTo>
                  <a:lnTo>
                    <a:pt x="539219" y="2455"/>
                  </a:lnTo>
                  <a:lnTo>
                    <a:pt x="478390" y="13765"/>
                  </a:lnTo>
                  <a:lnTo>
                    <a:pt x="418107" y="27264"/>
                  </a:lnTo>
                  <a:lnTo>
                    <a:pt x="358956" y="44695"/>
                  </a:lnTo>
                  <a:lnTo>
                    <a:pt x="301579" y="67124"/>
                  </a:lnTo>
                  <a:lnTo>
                    <a:pt x="250904" y="97205"/>
                  </a:lnTo>
                  <a:lnTo>
                    <a:pt x="189495" y="139664"/>
                  </a:lnTo>
                  <a:lnTo>
                    <a:pt x="142413" y="178777"/>
                  </a:lnTo>
                  <a:lnTo>
                    <a:pt x="104301" y="231477"/>
                  </a:lnTo>
                  <a:lnTo>
                    <a:pt x="62271" y="294461"/>
                  </a:lnTo>
                  <a:lnTo>
                    <a:pt x="24180" y="348011"/>
                  </a:lnTo>
                  <a:lnTo>
                    <a:pt x="0" y="4096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152276" y="1800373"/>
            <a:ext cx="4672363" cy="517249"/>
            <a:chOff x="2152276" y="1800373"/>
            <a:chExt cx="4672363" cy="517249"/>
          </a:xfrm>
        </p:grpSpPr>
        <p:sp>
          <p:nvSpPr>
            <p:cNvPr id="28" name="Freeform 27"/>
            <p:cNvSpPr/>
            <p:nvPr/>
          </p:nvSpPr>
          <p:spPr>
            <a:xfrm>
              <a:off x="2152276" y="1863544"/>
              <a:ext cx="478161" cy="353634"/>
            </a:xfrm>
            <a:custGeom>
              <a:avLst/>
              <a:gdLst/>
              <a:ahLst/>
              <a:cxnLst/>
              <a:rect l="0" t="0" r="0" b="0"/>
              <a:pathLst>
                <a:path w="478161" h="353634">
                  <a:moveTo>
                    <a:pt x="6066" y="0"/>
                  </a:moveTo>
                  <a:lnTo>
                    <a:pt x="0" y="34791"/>
                  </a:lnTo>
                  <a:lnTo>
                    <a:pt x="7640" y="96776"/>
                  </a:lnTo>
                  <a:lnTo>
                    <a:pt x="14826" y="159756"/>
                  </a:lnTo>
                  <a:lnTo>
                    <a:pt x="25820" y="210021"/>
                  </a:lnTo>
                  <a:lnTo>
                    <a:pt x="55951" y="272051"/>
                  </a:lnTo>
                  <a:lnTo>
                    <a:pt x="84593" y="313181"/>
                  </a:lnTo>
                  <a:lnTo>
                    <a:pt x="102968" y="325585"/>
                  </a:lnTo>
                  <a:lnTo>
                    <a:pt x="122833" y="328758"/>
                  </a:lnTo>
                  <a:lnTo>
                    <a:pt x="133044" y="327966"/>
                  </a:lnTo>
                  <a:lnTo>
                    <a:pt x="153747" y="314609"/>
                  </a:lnTo>
                  <a:lnTo>
                    <a:pt x="172308" y="294244"/>
                  </a:lnTo>
                  <a:lnTo>
                    <a:pt x="197872" y="242082"/>
                  </a:lnTo>
                  <a:lnTo>
                    <a:pt x="209256" y="204959"/>
                  </a:lnTo>
                  <a:lnTo>
                    <a:pt x="211716" y="200980"/>
                  </a:lnTo>
                  <a:lnTo>
                    <a:pt x="213356" y="203006"/>
                  </a:lnTo>
                  <a:lnTo>
                    <a:pt x="231098" y="264002"/>
                  </a:lnTo>
                  <a:lnTo>
                    <a:pt x="253201" y="304312"/>
                  </a:lnTo>
                  <a:lnTo>
                    <a:pt x="287019" y="343335"/>
                  </a:lnTo>
                  <a:lnTo>
                    <a:pt x="307189" y="351465"/>
                  </a:lnTo>
                  <a:lnTo>
                    <a:pt x="319118" y="353633"/>
                  </a:lnTo>
                  <a:lnTo>
                    <a:pt x="344852" y="349802"/>
                  </a:lnTo>
                  <a:lnTo>
                    <a:pt x="369547" y="339131"/>
                  </a:lnTo>
                  <a:lnTo>
                    <a:pt x="412045" y="299292"/>
                  </a:lnTo>
                  <a:lnTo>
                    <a:pt x="432616" y="262020"/>
                  </a:lnTo>
                  <a:lnTo>
                    <a:pt x="457149" y="204823"/>
                  </a:lnTo>
                  <a:lnTo>
                    <a:pt x="474151" y="142061"/>
                  </a:lnTo>
                  <a:lnTo>
                    <a:pt x="478160" y="91875"/>
                  </a:lnTo>
                  <a:lnTo>
                    <a:pt x="477008" y="49189"/>
                  </a:lnTo>
                  <a:lnTo>
                    <a:pt x="4587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05823" y="2010943"/>
              <a:ext cx="84229" cy="180714"/>
            </a:xfrm>
            <a:custGeom>
              <a:avLst/>
              <a:gdLst/>
              <a:ahLst/>
              <a:cxnLst/>
              <a:rect l="0" t="0" r="0" b="0"/>
              <a:pathLst>
                <a:path w="84229" h="180714">
                  <a:moveTo>
                    <a:pt x="0" y="94756"/>
                  </a:moveTo>
                  <a:lnTo>
                    <a:pt x="8334" y="132234"/>
                  </a:lnTo>
                  <a:lnTo>
                    <a:pt x="15684" y="178068"/>
                  </a:lnTo>
                  <a:lnTo>
                    <a:pt x="15136" y="180713"/>
                  </a:lnTo>
                  <a:lnTo>
                    <a:pt x="8287" y="171174"/>
                  </a:lnTo>
                  <a:lnTo>
                    <a:pt x="2456" y="139495"/>
                  </a:lnTo>
                  <a:lnTo>
                    <a:pt x="1655" y="86869"/>
                  </a:lnTo>
                  <a:lnTo>
                    <a:pt x="9719" y="47705"/>
                  </a:lnTo>
                  <a:lnTo>
                    <a:pt x="20308" y="28611"/>
                  </a:lnTo>
                  <a:lnTo>
                    <a:pt x="39052" y="1544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89747" y="2074114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84808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85138" y="1884601"/>
              <a:ext cx="10241" cy="305327"/>
            </a:xfrm>
            <a:custGeom>
              <a:avLst/>
              <a:gdLst/>
              <a:ahLst/>
              <a:cxnLst/>
              <a:rect l="0" t="0" r="0" b="0"/>
              <a:pathLst>
                <a:path w="10241" h="305327">
                  <a:moveTo>
                    <a:pt x="10240" y="0"/>
                  </a:moveTo>
                  <a:lnTo>
                    <a:pt x="10240" y="48930"/>
                  </a:lnTo>
                  <a:lnTo>
                    <a:pt x="4651" y="102472"/>
                  </a:lnTo>
                  <a:lnTo>
                    <a:pt x="687" y="156418"/>
                  </a:lnTo>
                  <a:lnTo>
                    <a:pt x="0" y="205183"/>
                  </a:lnTo>
                  <a:lnTo>
                    <a:pt x="2888" y="267824"/>
                  </a:lnTo>
                  <a:lnTo>
                    <a:pt x="1024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69036" y="2010943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1307" y="0"/>
                  </a:lnTo>
                  <a:lnTo>
                    <a:pt x="111225" y="0"/>
                  </a:lnTo>
                  <a:lnTo>
                    <a:pt x="60512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79606" y="1998259"/>
              <a:ext cx="191842" cy="191669"/>
            </a:xfrm>
            <a:custGeom>
              <a:avLst/>
              <a:gdLst/>
              <a:ahLst/>
              <a:cxnLst/>
              <a:rect l="0" t="0" r="0" b="0"/>
              <a:pathLst>
                <a:path w="191842" h="191669">
                  <a:moveTo>
                    <a:pt x="0" y="86383"/>
                  </a:moveTo>
                  <a:lnTo>
                    <a:pt x="42692" y="89503"/>
                  </a:lnTo>
                  <a:lnTo>
                    <a:pt x="65767" y="92449"/>
                  </a:lnTo>
                  <a:lnTo>
                    <a:pt x="122002" y="84808"/>
                  </a:lnTo>
                  <a:lnTo>
                    <a:pt x="167598" y="72034"/>
                  </a:lnTo>
                  <a:lnTo>
                    <a:pt x="176073" y="66289"/>
                  </a:lnTo>
                  <a:lnTo>
                    <a:pt x="188609" y="50546"/>
                  </a:lnTo>
                  <a:lnTo>
                    <a:pt x="191841" y="31851"/>
                  </a:lnTo>
                  <a:lnTo>
                    <a:pt x="191065" y="21952"/>
                  </a:lnTo>
                  <a:lnTo>
                    <a:pt x="187038" y="14183"/>
                  </a:lnTo>
                  <a:lnTo>
                    <a:pt x="173205" y="2432"/>
                  </a:lnTo>
                  <a:lnTo>
                    <a:pt x="164603" y="0"/>
                  </a:lnTo>
                  <a:lnTo>
                    <a:pt x="135729" y="2166"/>
                  </a:lnTo>
                  <a:lnTo>
                    <a:pt x="84077" y="16657"/>
                  </a:lnTo>
                  <a:lnTo>
                    <a:pt x="66224" y="29657"/>
                  </a:lnTo>
                  <a:lnTo>
                    <a:pt x="51659" y="47134"/>
                  </a:lnTo>
                  <a:lnTo>
                    <a:pt x="28871" y="97289"/>
                  </a:lnTo>
                  <a:lnTo>
                    <a:pt x="27649" y="118136"/>
                  </a:lnTo>
                  <a:lnTo>
                    <a:pt x="32176" y="137930"/>
                  </a:lnTo>
                  <a:lnTo>
                    <a:pt x="54146" y="169701"/>
                  </a:lnTo>
                  <a:lnTo>
                    <a:pt x="60663" y="177024"/>
                  </a:lnTo>
                  <a:lnTo>
                    <a:pt x="80384" y="185160"/>
                  </a:lnTo>
                  <a:lnTo>
                    <a:pt x="142430" y="190811"/>
                  </a:lnTo>
                  <a:lnTo>
                    <a:pt x="178984" y="19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44319" y="2042528"/>
              <a:ext cx="9070" cy="136872"/>
            </a:xfrm>
            <a:custGeom>
              <a:avLst/>
              <a:gdLst/>
              <a:ahLst/>
              <a:cxnLst/>
              <a:rect l="0" t="0" r="0" b="0"/>
              <a:pathLst>
                <a:path w="9070" h="136872">
                  <a:moveTo>
                    <a:pt x="9069" y="0"/>
                  </a:moveTo>
                  <a:lnTo>
                    <a:pt x="736" y="37478"/>
                  </a:lnTo>
                  <a:lnTo>
                    <a:pt x="0" y="100212"/>
                  </a:lnTo>
                  <a:lnTo>
                    <a:pt x="906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42860" y="19056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24278" y="1863544"/>
              <a:ext cx="18624" cy="305327"/>
            </a:xfrm>
            <a:custGeom>
              <a:avLst/>
              <a:gdLst/>
              <a:ahLst/>
              <a:cxnLst/>
              <a:rect l="0" t="0" r="0" b="0"/>
              <a:pathLst>
                <a:path w="18624" h="305327">
                  <a:moveTo>
                    <a:pt x="18623" y="0"/>
                  </a:moveTo>
                  <a:lnTo>
                    <a:pt x="1834" y="63450"/>
                  </a:lnTo>
                  <a:lnTo>
                    <a:pt x="0" y="110956"/>
                  </a:lnTo>
                  <a:lnTo>
                    <a:pt x="5177" y="162077"/>
                  </a:lnTo>
                  <a:lnTo>
                    <a:pt x="7230" y="213099"/>
                  </a:lnTo>
                  <a:lnTo>
                    <a:pt x="7924" y="269734"/>
                  </a:lnTo>
                  <a:lnTo>
                    <a:pt x="809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37616" y="1979357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83621" y="8333"/>
                  </a:lnTo>
                  <a:lnTo>
                    <a:pt x="132197" y="15684"/>
                  </a:lnTo>
                  <a:lnTo>
                    <a:pt x="69744" y="27231"/>
                  </a:lnTo>
                  <a:lnTo>
                    <a:pt x="20492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34893" y="2007030"/>
              <a:ext cx="208134" cy="172412"/>
            </a:xfrm>
            <a:custGeom>
              <a:avLst/>
              <a:gdLst/>
              <a:ahLst/>
              <a:cxnLst/>
              <a:rect l="0" t="0" r="0" b="0"/>
              <a:pathLst>
                <a:path w="208134" h="172412">
                  <a:moveTo>
                    <a:pt x="134433" y="24970"/>
                  </a:moveTo>
                  <a:lnTo>
                    <a:pt x="116452" y="9329"/>
                  </a:lnTo>
                  <a:lnTo>
                    <a:pt x="99536" y="1250"/>
                  </a:lnTo>
                  <a:lnTo>
                    <a:pt x="80319" y="0"/>
                  </a:lnTo>
                  <a:lnTo>
                    <a:pt x="60080" y="4513"/>
                  </a:lnTo>
                  <a:lnTo>
                    <a:pt x="39386" y="14318"/>
                  </a:lnTo>
                  <a:lnTo>
                    <a:pt x="24730" y="29594"/>
                  </a:lnTo>
                  <a:lnTo>
                    <a:pt x="5789" y="67997"/>
                  </a:lnTo>
                  <a:lnTo>
                    <a:pt x="0" y="104529"/>
                  </a:lnTo>
                  <a:lnTo>
                    <a:pt x="3874" y="139400"/>
                  </a:lnTo>
                  <a:lnTo>
                    <a:pt x="12456" y="158106"/>
                  </a:lnTo>
                  <a:lnTo>
                    <a:pt x="18020" y="166370"/>
                  </a:lnTo>
                  <a:lnTo>
                    <a:pt x="25239" y="170709"/>
                  </a:lnTo>
                  <a:lnTo>
                    <a:pt x="42618" y="172411"/>
                  </a:lnTo>
                  <a:lnTo>
                    <a:pt x="72134" y="166792"/>
                  </a:lnTo>
                  <a:lnTo>
                    <a:pt x="97516" y="152129"/>
                  </a:lnTo>
                  <a:lnTo>
                    <a:pt x="109447" y="136467"/>
                  </a:lnTo>
                  <a:lnTo>
                    <a:pt x="134088" y="77233"/>
                  </a:lnTo>
                  <a:lnTo>
                    <a:pt x="138959" y="63406"/>
                  </a:lnTo>
                  <a:lnTo>
                    <a:pt x="137225" y="68958"/>
                  </a:lnTo>
                  <a:lnTo>
                    <a:pt x="140849" y="91816"/>
                  </a:lnTo>
                  <a:lnTo>
                    <a:pt x="154922" y="120815"/>
                  </a:lnTo>
                  <a:lnTo>
                    <a:pt x="170445" y="135028"/>
                  </a:lnTo>
                  <a:lnTo>
                    <a:pt x="192677" y="146487"/>
                  </a:lnTo>
                  <a:lnTo>
                    <a:pt x="208133" y="15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68810" y="1984296"/>
              <a:ext cx="232485" cy="223753"/>
            </a:xfrm>
            <a:custGeom>
              <a:avLst/>
              <a:gdLst/>
              <a:ahLst/>
              <a:cxnLst/>
              <a:rect l="0" t="0" r="0" b="0"/>
              <a:pathLst>
                <a:path w="232485" h="223753">
                  <a:moveTo>
                    <a:pt x="111086" y="5590"/>
                  </a:moveTo>
                  <a:lnTo>
                    <a:pt x="94318" y="0"/>
                  </a:lnTo>
                  <a:lnTo>
                    <a:pt x="76728" y="376"/>
                  </a:lnTo>
                  <a:lnTo>
                    <a:pt x="36839" y="10149"/>
                  </a:lnTo>
                  <a:lnTo>
                    <a:pt x="19205" y="22824"/>
                  </a:lnTo>
                  <a:lnTo>
                    <a:pt x="11228" y="31117"/>
                  </a:lnTo>
                  <a:lnTo>
                    <a:pt x="2364" y="52810"/>
                  </a:lnTo>
                  <a:lnTo>
                    <a:pt x="0" y="65146"/>
                  </a:lnTo>
                  <a:lnTo>
                    <a:pt x="1934" y="74540"/>
                  </a:lnTo>
                  <a:lnTo>
                    <a:pt x="6732" y="81972"/>
                  </a:lnTo>
                  <a:lnTo>
                    <a:pt x="13441" y="88097"/>
                  </a:lnTo>
                  <a:lnTo>
                    <a:pt x="33373" y="94902"/>
                  </a:lnTo>
                  <a:lnTo>
                    <a:pt x="90670" y="106865"/>
                  </a:lnTo>
                  <a:lnTo>
                    <a:pt x="143492" y="113202"/>
                  </a:lnTo>
                  <a:lnTo>
                    <a:pt x="193396" y="125372"/>
                  </a:lnTo>
                  <a:lnTo>
                    <a:pt x="220742" y="141166"/>
                  </a:lnTo>
                  <a:lnTo>
                    <a:pt x="226304" y="149786"/>
                  </a:lnTo>
                  <a:lnTo>
                    <a:pt x="232484" y="171843"/>
                  </a:lnTo>
                  <a:lnTo>
                    <a:pt x="230623" y="181936"/>
                  </a:lnTo>
                  <a:lnTo>
                    <a:pt x="219196" y="199389"/>
                  </a:lnTo>
                  <a:lnTo>
                    <a:pt x="193031" y="216780"/>
                  </a:lnTo>
                  <a:lnTo>
                    <a:pt x="157463" y="223752"/>
                  </a:lnTo>
                  <a:lnTo>
                    <a:pt x="134038" y="219144"/>
                  </a:lnTo>
                  <a:lnTo>
                    <a:pt x="90029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32621" y="2042528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32621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11606" y="1853015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8" y="159505"/>
                  </a:lnTo>
                  <a:lnTo>
                    <a:pt x="38" y="215977"/>
                  </a:lnTo>
                  <a:lnTo>
                    <a:pt x="11" y="269754"/>
                  </a:lnTo>
                  <a:lnTo>
                    <a:pt x="2" y="32841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95792" y="1984730"/>
              <a:ext cx="210571" cy="15685"/>
            </a:xfrm>
            <a:custGeom>
              <a:avLst/>
              <a:gdLst/>
              <a:ahLst/>
              <a:cxnLst/>
              <a:rect l="0" t="0" r="0" b="0"/>
              <a:pathLst>
                <a:path w="210571" h="15685">
                  <a:moveTo>
                    <a:pt x="210570" y="15684"/>
                  </a:moveTo>
                  <a:lnTo>
                    <a:pt x="173092" y="7351"/>
                  </a:lnTo>
                  <a:lnTo>
                    <a:pt x="116080" y="0"/>
                  </a:lnTo>
                  <a:lnTo>
                    <a:pt x="56898" y="2924"/>
                  </a:lnTo>
                  <a:lnTo>
                    <a:pt x="0" y="5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85306" y="180037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13247" y="1958300"/>
              <a:ext cx="222427" cy="266340"/>
            </a:xfrm>
            <a:custGeom>
              <a:avLst/>
              <a:gdLst/>
              <a:ahLst/>
              <a:cxnLst/>
              <a:rect l="0" t="0" r="0" b="0"/>
              <a:pathLst>
                <a:path w="222427" h="266340">
                  <a:moveTo>
                    <a:pt x="145799" y="0"/>
                  </a:moveTo>
                  <a:lnTo>
                    <a:pt x="83706" y="5589"/>
                  </a:lnTo>
                  <a:lnTo>
                    <a:pt x="41897" y="19128"/>
                  </a:lnTo>
                  <a:lnTo>
                    <a:pt x="17397" y="37773"/>
                  </a:lnTo>
                  <a:lnTo>
                    <a:pt x="2554" y="55393"/>
                  </a:lnTo>
                  <a:lnTo>
                    <a:pt x="0" y="65004"/>
                  </a:lnTo>
                  <a:lnTo>
                    <a:pt x="3401" y="85043"/>
                  </a:lnTo>
                  <a:lnTo>
                    <a:pt x="9923" y="91790"/>
                  </a:lnTo>
                  <a:lnTo>
                    <a:pt x="29647" y="99287"/>
                  </a:lnTo>
                  <a:lnTo>
                    <a:pt x="87674" y="105270"/>
                  </a:lnTo>
                  <a:lnTo>
                    <a:pt x="128837" y="114509"/>
                  </a:lnTo>
                  <a:lnTo>
                    <a:pt x="187257" y="144175"/>
                  </a:lnTo>
                  <a:lnTo>
                    <a:pt x="203609" y="156105"/>
                  </a:lnTo>
                  <a:lnTo>
                    <a:pt x="215556" y="175445"/>
                  </a:lnTo>
                  <a:lnTo>
                    <a:pt x="222426" y="198468"/>
                  </a:lnTo>
                  <a:lnTo>
                    <a:pt x="221579" y="220399"/>
                  </a:lnTo>
                  <a:lnTo>
                    <a:pt x="217376" y="228821"/>
                  </a:lnTo>
                  <a:lnTo>
                    <a:pt x="203348" y="241299"/>
                  </a:lnTo>
                  <a:lnTo>
                    <a:pt x="145305" y="266339"/>
                  </a:lnTo>
                  <a:lnTo>
                    <a:pt x="108478" y="265959"/>
                  </a:lnTo>
                  <a:lnTo>
                    <a:pt x="5104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64249" y="1821430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34746" y="37086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27544" y="2010943"/>
              <a:ext cx="73700" cy="272855"/>
            </a:xfrm>
            <a:custGeom>
              <a:avLst/>
              <a:gdLst/>
              <a:ahLst/>
              <a:cxnLst/>
              <a:rect l="0" t="0" r="0" b="0"/>
              <a:pathLst>
                <a:path w="73700" h="272855">
                  <a:moveTo>
                    <a:pt x="0" y="84228"/>
                  </a:moveTo>
                  <a:lnTo>
                    <a:pt x="14654" y="137255"/>
                  </a:lnTo>
                  <a:lnTo>
                    <a:pt x="28197" y="194701"/>
                  </a:lnTo>
                  <a:lnTo>
                    <a:pt x="42138" y="252322"/>
                  </a:lnTo>
                  <a:lnTo>
                    <a:pt x="46804" y="272410"/>
                  </a:lnTo>
                  <a:lnTo>
                    <a:pt x="46410" y="272854"/>
                  </a:lnTo>
                  <a:lnTo>
                    <a:pt x="31038" y="218247"/>
                  </a:lnTo>
                  <a:lnTo>
                    <a:pt x="17439" y="164383"/>
                  </a:lnTo>
                  <a:lnTo>
                    <a:pt x="4658" y="108683"/>
                  </a:lnTo>
                  <a:lnTo>
                    <a:pt x="2070" y="80669"/>
                  </a:lnTo>
                  <a:lnTo>
                    <a:pt x="7159" y="58859"/>
                  </a:lnTo>
                  <a:lnTo>
                    <a:pt x="29490" y="20205"/>
                  </a:lnTo>
                  <a:lnTo>
                    <a:pt x="37207" y="1347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49658" y="2014278"/>
              <a:ext cx="162725" cy="228293"/>
            </a:xfrm>
            <a:custGeom>
              <a:avLst/>
              <a:gdLst/>
              <a:ahLst/>
              <a:cxnLst/>
              <a:rect l="0" t="0" r="0" b="0"/>
              <a:pathLst>
                <a:path w="162725" h="228293">
                  <a:moveTo>
                    <a:pt x="46342" y="112478"/>
                  </a:moveTo>
                  <a:lnTo>
                    <a:pt x="86030" y="110139"/>
                  </a:lnTo>
                  <a:lnTo>
                    <a:pt x="118153" y="95667"/>
                  </a:lnTo>
                  <a:lnTo>
                    <a:pt x="143008" y="75392"/>
                  </a:lnTo>
                  <a:lnTo>
                    <a:pt x="157935" y="57391"/>
                  </a:lnTo>
                  <a:lnTo>
                    <a:pt x="161681" y="47677"/>
                  </a:lnTo>
                  <a:lnTo>
                    <a:pt x="162724" y="27526"/>
                  </a:lnTo>
                  <a:lnTo>
                    <a:pt x="159025" y="19578"/>
                  </a:lnTo>
                  <a:lnTo>
                    <a:pt x="145557" y="7628"/>
                  </a:lnTo>
                  <a:lnTo>
                    <a:pt x="124753" y="1537"/>
                  </a:lnTo>
                  <a:lnTo>
                    <a:pt x="101078" y="0"/>
                  </a:lnTo>
                  <a:lnTo>
                    <a:pt x="78858" y="3216"/>
                  </a:lnTo>
                  <a:lnTo>
                    <a:pt x="60404" y="14784"/>
                  </a:lnTo>
                  <a:lnTo>
                    <a:pt x="23410" y="53600"/>
                  </a:lnTo>
                  <a:lnTo>
                    <a:pt x="5244" y="95388"/>
                  </a:lnTo>
                  <a:lnTo>
                    <a:pt x="0" y="120090"/>
                  </a:lnTo>
                  <a:lnTo>
                    <a:pt x="1569" y="142768"/>
                  </a:lnTo>
                  <a:lnTo>
                    <a:pt x="14618" y="175265"/>
                  </a:lnTo>
                  <a:lnTo>
                    <a:pt x="33303" y="201532"/>
                  </a:lnTo>
                  <a:lnTo>
                    <a:pt x="56145" y="213669"/>
                  </a:lnTo>
                  <a:lnTo>
                    <a:pt x="109513" y="228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78274" y="2094358"/>
              <a:ext cx="207281" cy="201251"/>
            </a:xfrm>
            <a:custGeom>
              <a:avLst/>
              <a:gdLst/>
              <a:ahLst/>
              <a:cxnLst/>
              <a:rect l="0" t="0" r="0" b="0"/>
              <a:pathLst>
                <a:path w="207281" h="201251">
                  <a:moveTo>
                    <a:pt x="133581" y="74512"/>
                  </a:moveTo>
                  <a:lnTo>
                    <a:pt x="119008" y="31820"/>
                  </a:lnTo>
                  <a:lnTo>
                    <a:pt x="113337" y="21484"/>
                  </a:lnTo>
                  <a:lnTo>
                    <a:pt x="97677" y="6880"/>
                  </a:lnTo>
                  <a:lnTo>
                    <a:pt x="88588" y="1348"/>
                  </a:lnTo>
                  <a:lnTo>
                    <a:pt x="79019" y="0"/>
                  </a:lnTo>
                  <a:lnTo>
                    <a:pt x="59028" y="4741"/>
                  </a:lnTo>
                  <a:lnTo>
                    <a:pt x="28043" y="26153"/>
                  </a:lnTo>
                  <a:lnTo>
                    <a:pt x="7814" y="54724"/>
                  </a:lnTo>
                  <a:lnTo>
                    <a:pt x="0" y="96595"/>
                  </a:lnTo>
                  <a:lnTo>
                    <a:pt x="3274" y="140457"/>
                  </a:lnTo>
                  <a:lnTo>
                    <a:pt x="11715" y="162702"/>
                  </a:lnTo>
                  <a:lnTo>
                    <a:pt x="36199" y="196047"/>
                  </a:lnTo>
                  <a:lnTo>
                    <a:pt x="44093" y="199989"/>
                  </a:lnTo>
                  <a:lnTo>
                    <a:pt x="62223" y="201250"/>
                  </a:lnTo>
                  <a:lnTo>
                    <a:pt x="78860" y="194791"/>
                  </a:lnTo>
                  <a:lnTo>
                    <a:pt x="108603" y="171580"/>
                  </a:lnTo>
                  <a:lnTo>
                    <a:pt x="128604" y="135843"/>
                  </a:lnTo>
                  <a:lnTo>
                    <a:pt x="132602" y="136456"/>
                  </a:lnTo>
                  <a:lnTo>
                    <a:pt x="178333" y="176832"/>
                  </a:lnTo>
                  <a:lnTo>
                    <a:pt x="207280" y="190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09710" y="1911057"/>
              <a:ext cx="186415" cy="406565"/>
            </a:xfrm>
            <a:custGeom>
              <a:avLst/>
              <a:gdLst/>
              <a:ahLst/>
              <a:cxnLst/>
              <a:rect l="0" t="0" r="0" b="0"/>
              <a:pathLst>
                <a:path w="186415" h="406565">
                  <a:moveTo>
                    <a:pt x="133772" y="289398"/>
                  </a:moveTo>
                  <a:lnTo>
                    <a:pt x="124196" y="265352"/>
                  </a:lnTo>
                  <a:lnTo>
                    <a:pt x="113528" y="251025"/>
                  </a:lnTo>
                  <a:lnTo>
                    <a:pt x="94748" y="243098"/>
                  </a:lnTo>
                  <a:lnTo>
                    <a:pt x="83189" y="240984"/>
                  </a:lnTo>
                  <a:lnTo>
                    <a:pt x="60988" y="244874"/>
                  </a:lnTo>
                  <a:lnTo>
                    <a:pt x="31878" y="260218"/>
                  </a:lnTo>
                  <a:lnTo>
                    <a:pt x="23728" y="266436"/>
                  </a:lnTo>
                  <a:lnTo>
                    <a:pt x="11553" y="285822"/>
                  </a:lnTo>
                  <a:lnTo>
                    <a:pt x="3413" y="311205"/>
                  </a:lnTo>
                  <a:lnTo>
                    <a:pt x="0" y="356041"/>
                  </a:lnTo>
                  <a:lnTo>
                    <a:pt x="3348" y="381019"/>
                  </a:lnTo>
                  <a:lnTo>
                    <a:pt x="8218" y="390253"/>
                  </a:lnTo>
                  <a:lnTo>
                    <a:pt x="22988" y="403633"/>
                  </a:lnTo>
                  <a:lnTo>
                    <a:pt x="31840" y="406499"/>
                  </a:lnTo>
                  <a:lnTo>
                    <a:pt x="51034" y="406564"/>
                  </a:lnTo>
                  <a:lnTo>
                    <a:pt x="81571" y="394434"/>
                  </a:lnTo>
                  <a:lnTo>
                    <a:pt x="107256" y="370433"/>
                  </a:lnTo>
                  <a:lnTo>
                    <a:pt x="135727" y="322476"/>
                  </a:lnTo>
                  <a:lnTo>
                    <a:pt x="156948" y="267943"/>
                  </a:lnTo>
                  <a:lnTo>
                    <a:pt x="167469" y="238919"/>
                  </a:lnTo>
                  <a:lnTo>
                    <a:pt x="177343" y="175745"/>
                  </a:lnTo>
                  <a:lnTo>
                    <a:pt x="184622" y="112271"/>
                  </a:lnTo>
                  <a:lnTo>
                    <a:pt x="177654" y="52982"/>
                  </a:lnTo>
                  <a:lnTo>
                    <a:pt x="167181" y="18528"/>
                  </a:lnTo>
                  <a:lnTo>
                    <a:pt x="156029" y="946"/>
                  </a:lnTo>
                  <a:lnTo>
                    <a:pt x="150950" y="0"/>
                  </a:lnTo>
                  <a:lnTo>
                    <a:pt x="146394" y="4050"/>
                  </a:lnTo>
                  <a:lnTo>
                    <a:pt x="130676" y="38581"/>
                  </a:lnTo>
                  <a:lnTo>
                    <a:pt x="124711" y="88773"/>
                  </a:lnTo>
                  <a:lnTo>
                    <a:pt x="123533" y="150679"/>
                  </a:lnTo>
                  <a:lnTo>
                    <a:pt x="128889" y="208315"/>
                  </a:lnTo>
                  <a:lnTo>
                    <a:pt x="141213" y="263590"/>
                  </a:lnTo>
                  <a:lnTo>
                    <a:pt x="158031" y="309517"/>
                  </a:lnTo>
                  <a:lnTo>
                    <a:pt x="186414" y="363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11938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64954" y="3200663"/>
            <a:ext cx="2030384" cy="418201"/>
            <a:chOff x="864954" y="3200663"/>
            <a:chExt cx="2030384" cy="418201"/>
          </a:xfrm>
        </p:grpSpPr>
        <p:sp>
          <p:nvSpPr>
            <p:cNvPr id="54" name="Freeform 53"/>
            <p:cNvSpPr/>
            <p:nvPr/>
          </p:nvSpPr>
          <p:spPr>
            <a:xfrm>
              <a:off x="864954" y="3226659"/>
              <a:ext cx="385028" cy="369093"/>
            </a:xfrm>
            <a:custGeom>
              <a:avLst/>
              <a:gdLst/>
              <a:ahLst/>
              <a:cxnLst/>
              <a:rect l="0" t="0" r="0" b="0"/>
              <a:pathLst>
                <a:path w="385028" h="369093">
                  <a:moveTo>
                    <a:pt x="187895" y="5589"/>
                  </a:moveTo>
                  <a:lnTo>
                    <a:pt x="171128" y="0"/>
                  </a:lnTo>
                  <a:lnTo>
                    <a:pt x="138343" y="2114"/>
                  </a:lnTo>
                  <a:lnTo>
                    <a:pt x="94919" y="14478"/>
                  </a:lnTo>
                  <a:lnTo>
                    <a:pt x="47980" y="51685"/>
                  </a:lnTo>
                  <a:lnTo>
                    <a:pt x="27766" y="73579"/>
                  </a:lnTo>
                  <a:lnTo>
                    <a:pt x="9862" y="114946"/>
                  </a:lnTo>
                  <a:lnTo>
                    <a:pt x="650" y="173420"/>
                  </a:lnTo>
                  <a:lnTo>
                    <a:pt x="0" y="231720"/>
                  </a:lnTo>
                  <a:lnTo>
                    <a:pt x="13095" y="289135"/>
                  </a:lnTo>
                  <a:lnTo>
                    <a:pt x="28738" y="315641"/>
                  </a:lnTo>
                  <a:lnTo>
                    <a:pt x="64973" y="352727"/>
                  </a:lnTo>
                  <a:lnTo>
                    <a:pt x="74362" y="359847"/>
                  </a:lnTo>
                  <a:lnTo>
                    <a:pt x="100391" y="367758"/>
                  </a:lnTo>
                  <a:lnTo>
                    <a:pt x="144811" y="369092"/>
                  </a:lnTo>
                  <a:lnTo>
                    <a:pt x="207331" y="359062"/>
                  </a:lnTo>
                  <a:lnTo>
                    <a:pt x="262190" y="334038"/>
                  </a:lnTo>
                  <a:lnTo>
                    <a:pt x="290237" y="318936"/>
                  </a:lnTo>
                  <a:lnTo>
                    <a:pt x="333954" y="284849"/>
                  </a:lnTo>
                  <a:lnTo>
                    <a:pt x="364349" y="230967"/>
                  </a:lnTo>
                  <a:lnTo>
                    <a:pt x="382064" y="184249"/>
                  </a:lnTo>
                  <a:lnTo>
                    <a:pt x="385027" y="146003"/>
                  </a:lnTo>
                  <a:lnTo>
                    <a:pt x="381574" y="122978"/>
                  </a:lnTo>
                  <a:lnTo>
                    <a:pt x="373021" y="104165"/>
                  </a:lnTo>
                  <a:lnTo>
                    <a:pt x="348466" y="73024"/>
                  </a:lnTo>
                  <a:lnTo>
                    <a:pt x="312680" y="45513"/>
                  </a:lnTo>
                  <a:lnTo>
                    <a:pt x="255800" y="23773"/>
                  </a:lnTo>
                  <a:lnTo>
                    <a:pt x="235233" y="22639"/>
                  </a:lnTo>
                  <a:lnTo>
                    <a:pt x="208952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68704" y="3505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68704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53664" y="3254769"/>
              <a:ext cx="366666" cy="301859"/>
            </a:xfrm>
            <a:custGeom>
              <a:avLst/>
              <a:gdLst/>
              <a:ahLst/>
              <a:cxnLst/>
              <a:rect l="0" t="0" r="0" b="0"/>
              <a:pathLst>
                <a:path w="366666" h="301859">
                  <a:moveTo>
                    <a:pt x="162481" y="9065"/>
                  </a:moveTo>
                  <a:lnTo>
                    <a:pt x="125003" y="731"/>
                  </a:lnTo>
                  <a:lnTo>
                    <a:pt x="112929" y="0"/>
                  </a:lnTo>
                  <a:lnTo>
                    <a:pt x="93275" y="5426"/>
                  </a:lnTo>
                  <a:lnTo>
                    <a:pt x="61593" y="27973"/>
                  </a:lnTo>
                  <a:lnTo>
                    <a:pt x="33974" y="56127"/>
                  </a:lnTo>
                  <a:lnTo>
                    <a:pt x="16041" y="97390"/>
                  </a:lnTo>
                  <a:lnTo>
                    <a:pt x="0" y="156787"/>
                  </a:lnTo>
                  <a:lnTo>
                    <a:pt x="9312" y="218060"/>
                  </a:lnTo>
                  <a:lnTo>
                    <a:pt x="24551" y="245165"/>
                  </a:lnTo>
                  <a:lnTo>
                    <a:pt x="43884" y="268013"/>
                  </a:lnTo>
                  <a:lnTo>
                    <a:pt x="75608" y="289601"/>
                  </a:lnTo>
                  <a:lnTo>
                    <a:pt x="114644" y="299637"/>
                  </a:lnTo>
                  <a:lnTo>
                    <a:pt x="176991" y="301858"/>
                  </a:lnTo>
                  <a:lnTo>
                    <a:pt x="232461" y="292245"/>
                  </a:lnTo>
                  <a:lnTo>
                    <a:pt x="266664" y="279364"/>
                  </a:lnTo>
                  <a:lnTo>
                    <a:pt x="327720" y="240390"/>
                  </a:lnTo>
                  <a:lnTo>
                    <a:pt x="342375" y="225350"/>
                  </a:lnTo>
                  <a:lnTo>
                    <a:pt x="357203" y="195982"/>
                  </a:lnTo>
                  <a:lnTo>
                    <a:pt x="366665" y="158164"/>
                  </a:lnTo>
                  <a:lnTo>
                    <a:pt x="360567" y="106583"/>
                  </a:lnTo>
                  <a:lnTo>
                    <a:pt x="353464" y="85162"/>
                  </a:lnTo>
                  <a:lnTo>
                    <a:pt x="342509" y="67842"/>
                  </a:lnTo>
                  <a:lnTo>
                    <a:pt x="326721" y="55465"/>
                  </a:lnTo>
                  <a:lnTo>
                    <a:pt x="287990" y="32398"/>
                  </a:lnTo>
                  <a:lnTo>
                    <a:pt x="264276" y="28404"/>
                  </a:lnTo>
                  <a:lnTo>
                    <a:pt x="225652" y="3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64178" y="3200663"/>
              <a:ext cx="269392" cy="418201"/>
            </a:xfrm>
            <a:custGeom>
              <a:avLst/>
              <a:gdLst/>
              <a:ahLst/>
              <a:cxnLst/>
              <a:rect l="0" t="0" r="0" b="0"/>
              <a:pathLst>
                <a:path w="269392" h="418201">
                  <a:moveTo>
                    <a:pt x="146806" y="0"/>
                  </a:moveTo>
                  <a:lnTo>
                    <a:pt x="130039" y="5589"/>
                  </a:lnTo>
                  <a:lnTo>
                    <a:pt x="115567" y="17692"/>
                  </a:lnTo>
                  <a:lnTo>
                    <a:pt x="76257" y="65995"/>
                  </a:lnTo>
                  <a:lnTo>
                    <a:pt x="40873" y="126590"/>
                  </a:lnTo>
                  <a:lnTo>
                    <a:pt x="29535" y="148679"/>
                  </a:lnTo>
                  <a:lnTo>
                    <a:pt x="16069" y="209121"/>
                  </a:lnTo>
                  <a:lnTo>
                    <a:pt x="2410" y="269260"/>
                  </a:lnTo>
                  <a:lnTo>
                    <a:pt x="0" y="329008"/>
                  </a:lnTo>
                  <a:lnTo>
                    <a:pt x="5910" y="354456"/>
                  </a:lnTo>
                  <a:lnTo>
                    <a:pt x="22391" y="385394"/>
                  </a:lnTo>
                  <a:lnTo>
                    <a:pt x="36528" y="400573"/>
                  </a:lnTo>
                  <a:lnTo>
                    <a:pt x="54510" y="411220"/>
                  </a:lnTo>
                  <a:lnTo>
                    <a:pt x="89953" y="418200"/>
                  </a:lnTo>
                  <a:lnTo>
                    <a:pt x="143851" y="412154"/>
                  </a:lnTo>
                  <a:lnTo>
                    <a:pt x="183235" y="401839"/>
                  </a:lnTo>
                  <a:lnTo>
                    <a:pt x="218689" y="377986"/>
                  </a:lnTo>
                  <a:lnTo>
                    <a:pt x="232567" y="363356"/>
                  </a:lnTo>
                  <a:lnTo>
                    <a:pt x="264694" y="303705"/>
                  </a:lnTo>
                  <a:lnTo>
                    <a:pt x="269391" y="278480"/>
                  </a:lnTo>
                  <a:lnTo>
                    <a:pt x="265239" y="254790"/>
                  </a:lnTo>
                  <a:lnTo>
                    <a:pt x="254425" y="233733"/>
                  </a:lnTo>
                  <a:lnTo>
                    <a:pt x="237921" y="216575"/>
                  </a:lnTo>
                  <a:lnTo>
                    <a:pt x="215767" y="207390"/>
                  </a:lnTo>
                  <a:lnTo>
                    <a:pt x="191494" y="204477"/>
                  </a:lnTo>
                  <a:lnTo>
                    <a:pt x="169007" y="207082"/>
                  </a:lnTo>
                  <a:lnTo>
                    <a:pt x="150434" y="215259"/>
                  </a:lnTo>
                  <a:lnTo>
                    <a:pt x="88821" y="259977"/>
                  </a:lnTo>
                  <a:lnTo>
                    <a:pt x="4152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37409" y="3358590"/>
              <a:ext cx="73701" cy="31587"/>
            </a:xfrm>
            <a:custGeom>
              <a:avLst/>
              <a:gdLst/>
              <a:ahLst/>
              <a:cxnLst/>
              <a:rect l="0" t="0" r="0" b="0"/>
              <a:pathLst>
                <a:path w="73701" h="31587">
                  <a:moveTo>
                    <a:pt x="73700" y="0"/>
                  </a:moveTo>
                  <a:lnTo>
                    <a:pt x="1594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90052" y="348493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348062" y="2737409"/>
            <a:ext cx="1747502" cy="1071426"/>
            <a:chOff x="3348062" y="2737409"/>
            <a:chExt cx="1747502" cy="1071426"/>
          </a:xfrm>
        </p:grpSpPr>
        <p:sp>
          <p:nvSpPr>
            <p:cNvPr id="62" name="Freeform 61"/>
            <p:cNvSpPr/>
            <p:nvPr/>
          </p:nvSpPr>
          <p:spPr>
            <a:xfrm>
              <a:off x="3469758" y="2737409"/>
              <a:ext cx="196990" cy="382117"/>
            </a:xfrm>
            <a:custGeom>
              <a:avLst/>
              <a:gdLst/>
              <a:ahLst/>
              <a:cxnLst/>
              <a:rect l="0" t="0" r="0" b="0"/>
              <a:pathLst>
                <a:path w="196990" h="382117">
                  <a:moveTo>
                    <a:pt x="130988" y="0"/>
                  </a:moveTo>
                  <a:lnTo>
                    <a:pt x="96241" y="53875"/>
                  </a:lnTo>
                  <a:lnTo>
                    <a:pt x="63260" y="115922"/>
                  </a:lnTo>
                  <a:lnTo>
                    <a:pt x="34664" y="168470"/>
                  </a:lnTo>
                  <a:lnTo>
                    <a:pt x="15430" y="229433"/>
                  </a:lnTo>
                  <a:lnTo>
                    <a:pt x="0" y="283980"/>
                  </a:lnTo>
                  <a:lnTo>
                    <a:pt x="6501" y="326326"/>
                  </a:lnTo>
                  <a:lnTo>
                    <a:pt x="13659" y="346245"/>
                  </a:lnTo>
                  <a:lnTo>
                    <a:pt x="24639" y="362897"/>
                  </a:lnTo>
                  <a:lnTo>
                    <a:pt x="40438" y="374977"/>
                  </a:lnTo>
                  <a:lnTo>
                    <a:pt x="49564" y="379836"/>
                  </a:lnTo>
                  <a:lnTo>
                    <a:pt x="72183" y="382116"/>
                  </a:lnTo>
                  <a:lnTo>
                    <a:pt x="119242" y="374047"/>
                  </a:lnTo>
                  <a:lnTo>
                    <a:pt x="146095" y="358963"/>
                  </a:lnTo>
                  <a:lnTo>
                    <a:pt x="168869" y="339676"/>
                  </a:lnTo>
                  <a:lnTo>
                    <a:pt x="184846" y="307965"/>
                  </a:lnTo>
                  <a:lnTo>
                    <a:pt x="196989" y="274523"/>
                  </a:lnTo>
                  <a:lnTo>
                    <a:pt x="195027" y="253032"/>
                  </a:lnTo>
                  <a:lnTo>
                    <a:pt x="186356" y="232951"/>
                  </a:lnTo>
                  <a:lnTo>
                    <a:pt x="174703" y="216228"/>
                  </a:lnTo>
                  <a:lnTo>
                    <a:pt x="155486" y="207236"/>
                  </a:lnTo>
                  <a:lnTo>
                    <a:pt x="143810" y="204837"/>
                  </a:lnTo>
                  <a:lnTo>
                    <a:pt x="118359" y="208412"/>
                  </a:lnTo>
                  <a:lnTo>
                    <a:pt x="94959" y="217800"/>
                  </a:lnTo>
                  <a:lnTo>
                    <a:pt x="6781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48062" y="3179606"/>
              <a:ext cx="463255" cy="63172"/>
            </a:xfrm>
            <a:custGeom>
              <a:avLst/>
              <a:gdLst/>
              <a:ahLst/>
              <a:cxnLst/>
              <a:rect l="0" t="0" r="0" b="0"/>
              <a:pathLst>
                <a:path w="463255" h="63172">
                  <a:moveTo>
                    <a:pt x="463254" y="0"/>
                  </a:moveTo>
                  <a:lnTo>
                    <a:pt x="409109" y="8333"/>
                  </a:lnTo>
                  <a:lnTo>
                    <a:pt x="354163" y="15684"/>
                  </a:lnTo>
                  <a:lnTo>
                    <a:pt x="298249" y="21165"/>
                  </a:lnTo>
                  <a:lnTo>
                    <a:pt x="242144" y="29180"/>
                  </a:lnTo>
                  <a:lnTo>
                    <a:pt x="186001" y="31110"/>
                  </a:lnTo>
                  <a:lnTo>
                    <a:pt x="129851" y="39897"/>
                  </a:lnTo>
                  <a:lnTo>
                    <a:pt x="70580" y="52898"/>
                  </a:lnTo>
                  <a:lnTo>
                    <a:pt x="29491" y="601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42818" y="339017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8930"/>
                  </a:lnTo>
                  <a:lnTo>
                    <a:pt x="14655" y="102472"/>
                  </a:lnTo>
                  <a:lnTo>
                    <a:pt x="20214" y="15653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21816" y="3348062"/>
              <a:ext cx="166053" cy="203130"/>
            </a:xfrm>
            <a:custGeom>
              <a:avLst/>
              <a:gdLst/>
              <a:ahLst/>
              <a:cxnLst/>
              <a:rect l="0" t="0" r="0" b="0"/>
              <a:pathLst>
                <a:path w="166053" h="203130">
                  <a:moveTo>
                    <a:pt x="57873" y="0"/>
                  </a:moveTo>
                  <a:lnTo>
                    <a:pt x="41105" y="5589"/>
                  </a:lnTo>
                  <a:lnTo>
                    <a:pt x="26634" y="17692"/>
                  </a:lnTo>
                  <a:lnTo>
                    <a:pt x="19500" y="25832"/>
                  </a:lnTo>
                  <a:lnTo>
                    <a:pt x="11572" y="47356"/>
                  </a:lnTo>
                  <a:lnTo>
                    <a:pt x="0" y="104589"/>
                  </a:lnTo>
                  <a:lnTo>
                    <a:pt x="2125" y="126032"/>
                  </a:lnTo>
                  <a:lnTo>
                    <a:pt x="15489" y="157836"/>
                  </a:lnTo>
                  <a:lnTo>
                    <a:pt x="34266" y="183896"/>
                  </a:lnTo>
                  <a:lnTo>
                    <a:pt x="60237" y="200847"/>
                  </a:lnTo>
                  <a:lnTo>
                    <a:pt x="79981" y="203129"/>
                  </a:lnTo>
                  <a:lnTo>
                    <a:pt x="100453" y="199074"/>
                  </a:lnTo>
                  <a:lnTo>
                    <a:pt x="130541" y="183637"/>
                  </a:lnTo>
                  <a:lnTo>
                    <a:pt x="147101" y="170914"/>
                  </a:lnTo>
                  <a:lnTo>
                    <a:pt x="159141" y="151221"/>
                  </a:lnTo>
                  <a:lnTo>
                    <a:pt x="166052" y="128040"/>
                  </a:lnTo>
                  <a:lnTo>
                    <a:pt x="163366" y="95259"/>
                  </a:lnTo>
                  <a:lnTo>
                    <a:pt x="153991" y="64490"/>
                  </a:lnTo>
                  <a:lnTo>
                    <a:pt x="123808" y="25202"/>
                  </a:lnTo>
                  <a:lnTo>
                    <a:pt x="894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40318" y="3379647"/>
              <a:ext cx="170740" cy="164319"/>
            </a:xfrm>
            <a:custGeom>
              <a:avLst/>
              <a:gdLst/>
              <a:ahLst/>
              <a:cxnLst/>
              <a:rect l="0" t="0" r="0" b="0"/>
              <a:pathLst>
                <a:path w="170740" h="164319">
                  <a:moveTo>
                    <a:pt x="81526" y="0"/>
                  </a:moveTo>
                  <a:lnTo>
                    <a:pt x="57480" y="9576"/>
                  </a:lnTo>
                  <a:lnTo>
                    <a:pt x="21933" y="39403"/>
                  </a:lnTo>
                  <a:lnTo>
                    <a:pt x="6417" y="65488"/>
                  </a:lnTo>
                  <a:lnTo>
                    <a:pt x="0" y="101033"/>
                  </a:lnTo>
                  <a:lnTo>
                    <a:pt x="4738" y="121333"/>
                  </a:lnTo>
                  <a:lnTo>
                    <a:pt x="15813" y="138154"/>
                  </a:lnTo>
                  <a:lnTo>
                    <a:pt x="32433" y="153428"/>
                  </a:lnTo>
                  <a:lnTo>
                    <a:pt x="54638" y="161777"/>
                  </a:lnTo>
                  <a:lnTo>
                    <a:pt x="78934" y="164318"/>
                  </a:lnTo>
                  <a:lnTo>
                    <a:pt x="133828" y="153411"/>
                  </a:lnTo>
                  <a:lnTo>
                    <a:pt x="151954" y="140713"/>
                  </a:lnTo>
                  <a:lnTo>
                    <a:pt x="160064" y="132413"/>
                  </a:lnTo>
                  <a:lnTo>
                    <a:pt x="169074" y="107594"/>
                  </a:lnTo>
                  <a:lnTo>
                    <a:pt x="170739" y="79405"/>
                  </a:lnTo>
                  <a:lnTo>
                    <a:pt x="163680" y="55179"/>
                  </a:lnTo>
                  <a:lnTo>
                    <a:pt x="149625" y="38952"/>
                  </a:lnTo>
                  <a:lnTo>
                    <a:pt x="135189" y="27841"/>
                  </a:lnTo>
                  <a:lnTo>
                    <a:pt x="12364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37699" y="3242777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37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48228" y="331647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37699" y="3337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69367" y="2982685"/>
              <a:ext cx="200188" cy="260093"/>
            </a:xfrm>
            <a:custGeom>
              <a:avLst/>
              <a:gdLst/>
              <a:ahLst/>
              <a:cxnLst/>
              <a:rect l="0" t="0" r="0" b="0"/>
              <a:pathLst>
                <a:path w="200188" h="260093">
                  <a:moveTo>
                    <a:pt x="0" y="17936"/>
                  </a:moveTo>
                  <a:lnTo>
                    <a:pt x="11179" y="6758"/>
                  </a:lnTo>
                  <a:lnTo>
                    <a:pt x="29145" y="1270"/>
                  </a:lnTo>
                  <a:lnTo>
                    <a:pt x="51558" y="0"/>
                  </a:lnTo>
                  <a:lnTo>
                    <a:pt x="83907" y="7033"/>
                  </a:lnTo>
                  <a:lnTo>
                    <a:pt x="123160" y="29777"/>
                  </a:lnTo>
                  <a:lnTo>
                    <a:pt x="131239" y="36359"/>
                  </a:lnTo>
                  <a:lnTo>
                    <a:pt x="135457" y="45426"/>
                  </a:lnTo>
                  <a:lnTo>
                    <a:pt x="137022" y="67979"/>
                  </a:lnTo>
                  <a:lnTo>
                    <a:pt x="130699" y="87361"/>
                  </a:lnTo>
                  <a:lnTo>
                    <a:pt x="118920" y="103774"/>
                  </a:lnTo>
                  <a:lnTo>
                    <a:pt x="101987" y="118867"/>
                  </a:lnTo>
                  <a:lnTo>
                    <a:pt x="79643" y="127135"/>
                  </a:lnTo>
                  <a:lnTo>
                    <a:pt x="63473" y="130810"/>
                  </a:lnTo>
                  <a:lnTo>
                    <a:pt x="65712" y="131790"/>
                  </a:lnTo>
                  <a:lnTo>
                    <a:pt x="125295" y="136697"/>
                  </a:lnTo>
                  <a:lnTo>
                    <a:pt x="157618" y="148271"/>
                  </a:lnTo>
                  <a:lnTo>
                    <a:pt x="194391" y="173143"/>
                  </a:lnTo>
                  <a:lnTo>
                    <a:pt x="198615" y="181069"/>
                  </a:lnTo>
                  <a:lnTo>
                    <a:pt x="200187" y="199234"/>
                  </a:lnTo>
                  <a:lnTo>
                    <a:pt x="193868" y="215886"/>
                  </a:lnTo>
                  <a:lnTo>
                    <a:pt x="188907" y="223602"/>
                  </a:lnTo>
                  <a:lnTo>
                    <a:pt x="174036" y="235296"/>
                  </a:lnTo>
                  <a:lnTo>
                    <a:pt x="135893" y="252334"/>
                  </a:lnTo>
                  <a:lnTo>
                    <a:pt x="72647" y="259071"/>
                  </a:lnTo>
                  <a:lnTo>
                    <a:pt x="21058" y="260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06197" y="3306381"/>
              <a:ext cx="410612" cy="20625"/>
            </a:xfrm>
            <a:custGeom>
              <a:avLst/>
              <a:gdLst/>
              <a:ahLst/>
              <a:cxnLst/>
              <a:rect l="0" t="0" r="0" b="0"/>
              <a:pathLst>
                <a:path w="410612" h="20625">
                  <a:moveTo>
                    <a:pt x="410611" y="10095"/>
                  </a:moveTo>
                  <a:lnTo>
                    <a:pt x="361681" y="1762"/>
                  </a:lnTo>
                  <a:lnTo>
                    <a:pt x="302550" y="0"/>
                  </a:lnTo>
                  <a:lnTo>
                    <a:pt x="245809" y="822"/>
                  </a:lnTo>
                  <a:lnTo>
                    <a:pt x="186421" y="7917"/>
                  </a:lnTo>
                  <a:lnTo>
                    <a:pt x="135954" y="12569"/>
                  </a:lnTo>
                  <a:lnTo>
                    <a:pt x="83956" y="18238"/>
                  </a:lnTo>
                  <a:lnTo>
                    <a:pt x="37744" y="19917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497520" y="3421761"/>
              <a:ext cx="242163" cy="240344"/>
            </a:xfrm>
            <a:custGeom>
              <a:avLst/>
              <a:gdLst/>
              <a:ahLst/>
              <a:cxnLst/>
              <a:rect l="0" t="0" r="0" b="0"/>
              <a:pathLst>
                <a:path w="242163" h="240344">
                  <a:moveTo>
                    <a:pt x="145547" y="0"/>
                  </a:moveTo>
                  <a:lnTo>
                    <a:pt x="86930" y="0"/>
                  </a:lnTo>
                  <a:lnTo>
                    <a:pt x="33926" y="2340"/>
                  </a:lnTo>
                  <a:lnTo>
                    <a:pt x="10540" y="11179"/>
                  </a:lnTo>
                  <a:lnTo>
                    <a:pt x="4070" y="19151"/>
                  </a:lnTo>
                  <a:lnTo>
                    <a:pt x="0" y="40487"/>
                  </a:lnTo>
                  <a:lnTo>
                    <a:pt x="4286" y="73217"/>
                  </a:lnTo>
                  <a:lnTo>
                    <a:pt x="18554" y="105142"/>
                  </a:lnTo>
                  <a:lnTo>
                    <a:pt x="25790" y="111039"/>
                  </a:lnTo>
                  <a:lnTo>
                    <a:pt x="34123" y="113801"/>
                  </a:lnTo>
                  <a:lnTo>
                    <a:pt x="65739" y="112098"/>
                  </a:lnTo>
                  <a:lnTo>
                    <a:pt x="123933" y="106631"/>
                  </a:lnTo>
                  <a:lnTo>
                    <a:pt x="168909" y="116862"/>
                  </a:lnTo>
                  <a:lnTo>
                    <a:pt x="200692" y="134712"/>
                  </a:lnTo>
                  <a:lnTo>
                    <a:pt x="224928" y="154819"/>
                  </a:lnTo>
                  <a:lnTo>
                    <a:pt x="241337" y="181183"/>
                  </a:lnTo>
                  <a:lnTo>
                    <a:pt x="242162" y="190979"/>
                  </a:lnTo>
                  <a:lnTo>
                    <a:pt x="236840" y="211222"/>
                  </a:lnTo>
                  <a:lnTo>
                    <a:pt x="223556" y="225677"/>
                  </a:lnTo>
                  <a:lnTo>
                    <a:pt x="215101" y="231170"/>
                  </a:lnTo>
                  <a:lnTo>
                    <a:pt x="175254" y="238900"/>
                  </a:lnTo>
                  <a:lnTo>
                    <a:pt x="114067" y="240343"/>
                  </a:lnTo>
                  <a:lnTo>
                    <a:pt x="8237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39823" y="3441646"/>
              <a:ext cx="237877" cy="271539"/>
            </a:xfrm>
            <a:custGeom>
              <a:avLst/>
              <a:gdLst/>
              <a:ahLst/>
              <a:cxnLst/>
              <a:rect l="0" t="0" r="0" b="0"/>
              <a:pathLst>
                <a:path w="237877" h="271539">
                  <a:moveTo>
                    <a:pt x="124342" y="22229"/>
                  </a:moveTo>
                  <a:lnTo>
                    <a:pt x="107575" y="16640"/>
                  </a:lnTo>
                  <a:lnTo>
                    <a:pt x="89984" y="17015"/>
                  </a:lnTo>
                  <a:lnTo>
                    <a:pt x="71637" y="22252"/>
                  </a:lnTo>
                  <a:lnTo>
                    <a:pt x="33549" y="51233"/>
                  </a:lnTo>
                  <a:lnTo>
                    <a:pt x="12173" y="82816"/>
                  </a:lnTo>
                  <a:lnTo>
                    <a:pt x="2200" y="127398"/>
                  </a:lnTo>
                  <a:lnTo>
                    <a:pt x="0" y="185290"/>
                  </a:lnTo>
                  <a:lnTo>
                    <a:pt x="7822" y="220672"/>
                  </a:lnTo>
                  <a:lnTo>
                    <a:pt x="18353" y="242617"/>
                  </a:lnTo>
                  <a:lnTo>
                    <a:pt x="33952" y="257830"/>
                  </a:lnTo>
                  <a:lnTo>
                    <a:pt x="43025" y="263524"/>
                  </a:lnTo>
                  <a:lnTo>
                    <a:pt x="83741" y="271538"/>
                  </a:lnTo>
                  <a:lnTo>
                    <a:pt x="109807" y="267174"/>
                  </a:lnTo>
                  <a:lnTo>
                    <a:pt x="155137" y="245308"/>
                  </a:lnTo>
                  <a:lnTo>
                    <a:pt x="204375" y="204589"/>
                  </a:lnTo>
                  <a:lnTo>
                    <a:pt x="220326" y="178037"/>
                  </a:lnTo>
                  <a:lnTo>
                    <a:pt x="235026" y="135284"/>
                  </a:lnTo>
                  <a:lnTo>
                    <a:pt x="237876" y="105621"/>
                  </a:lnTo>
                  <a:lnTo>
                    <a:pt x="232904" y="79179"/>
                  </a:lnTo>
                  <a:lnTo>
                    <a:pt x="216950" y="47682"/>
                  </a:lnTo>
                  <a:lnTo>
                    <a:pt x="190599" y="16079"/>
                  </a:lnTo>
                  <a:lnTo>
                    <a:pt x="158662" y="0"/>
                  </a:lnTo>
                  <a:lnTo>
                    <a:pt x="96338" y="209"/>
                  </a:lnTo>
                  <a:lnTo>
                    <a:pt x="82229" y="1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48886" y="2835192"/>
              <a:ext cx="746678" cy="973643"/>
            </a:xfrm>
            <a:custGeom>
              <a:avLst/>
              <a:gdLst/>
              <a:ahLst/>
              <a:cxnLst/>
              <a:rect l="0" t="0" r="0" b="0"/>
              <a:pathLst>
                <a:path w="746678" h="973643">
                  <a:moveTo>
                    <a:pt x="104668" y="281243"/>
                  </a:moveTo>
                  <a:lnTo>
                    <a:pt x="66295" y="310551"/>
                  </a:lnTo>
                  <a:lnTo>
                    <a:pt x="50664" y="336330"/>
                  </a:lnTo>
                  <a:lnTo>
                    <a:pt x="27648" y="397271"/>
                  </a:lnTo>
                  <a:lnTo>
                    <a:pt x="13458" y="447618"/>
                  </a:lnTo>
                  <a:lnTo>
                    <a:pt x="2510" y="502624"/>
                  </a:lnTo>
                  <a:lnTo>
                    <a:pt x="0" y="558549"/>
                  </a:lnTo>
                  <a:lnTo>
                    <a:pt x="675" y="614656"/>
                  </a:lnTo>
                  <a:lnTo>
                    <a:pt x="10860" y="670800"/>
                  </a:lnTo>
                  <a:lnTo>
                    <a:pt x="29726" y="726949"/>
                  </a:lnTo>
                  <a:lnTo>
                    <a:pt x="54520" y="785686"/>
                  </a:lnTo>
                  <a:lnTo>
                    <a:pt x="88619" y="837962"/>
                  </a:lnTo>
                  <a:lnTo>
                    <a:pt x="116680" y="861227"/>
                  </a:lnTo>
                  <a:lnTo>
                    <a:pt x="178498" y="896256"/>
                  </a:lnTo>
                  <a:lnTo>
                    <a:pt x="236617" y="930612"/>
                  </a:lnTo>
                  <a:lnTo>
                    <a:pt x="283850" y="949023"/>
                  </a:lnTo>
                  <a:lnTo>
                    <a:pt x="337027" y="956993"/>
                  </a:lnTo>
                  <a:lnTo>
                    <a:pt x="392592" y="969485"/>
                  </a:lnTo>
                  <a:lnTo>
                    <a:pt x="447458" y="973642"/>
                  </a:lnTo>
                  <a:lnTo>
                    <a:pt x="509728" y="961297"/>
                  </a:lnTo>
                  <a:lnTo>
                    <a:pt x="555127" y="939486"/>
                  </a:lnTo>
                  <a:lnTo>
                    <a:pt x="610915" y="897609"/>
                  </a:lnTo>
                  <a:lnTo>
                    <a:pt x="666048" y="844896"/>
                  </a:lnTo>
                  <a:lnTo>
                    <a:pt x="699219" y="798600"/>
                  </a:lnTo>
                  <a:lnTo>
                    <a:pt x="723319" y="744135"/>
                  </a:lnTo>
                  <a:lnTo>
                    <a:pt x="738098" y="694217"/>
                  </a:lnTo>
                  <a:lnTo>
                    <a:pt x="744296" y="636792"/>
                  </a:lnTo>
                  <a:lnTo>
                    <a:pt x="746133" y="575324"/>
                  </a:lnTo>
                  <a:lnTo>
                    <a:pt x="746677" y="512657"/>
                  </a:lnTo>
                  <a:lnTo>
                    <a:pt x="738456" y="453816"/>
                  </a:lnTo>
                  <a:lnTo>
                    <a:pt x="722447" y="399040"/>
                  </a:lnTo>
                  <a:lnTo>
                    <a:pt x="702690" y="338437"/>
                  </a:lnTo>
                  <a:lnTo>
                    <a:pt x="683921" y="281842"/>
                  </a:lnTo>
                  <a:lnTo>
                    <a:pt x="657807" y="228679"/>
                  </a:lnTo>
                  <a:lnTo>
                    <a:pt x="627704" y="180263"/>
                  </a:lnTo>
                  <a:lnTo>
                    <a:pt x="598503" y="141358"/>
                  </a:lnTo>
                  <a:lnTo>
                    <a:pt x="540667" y="85267"/>
                  </a:lnTo>
                  <a:lnTo>
                    <a:pt x="512923" y="60049"/>
                  </a:lnTo>
                  <a:lnTo>
                    <a:pt x="451148" y="25311"/>
                  </a:lnTo>
                  <a:lnTo>
                    <a:pt x="407240" y="7189"/>
                  </a:lnTo>
                  <a:lnTo>
                    <a:pt x="359006" y="0"/>
                  </a:lnTo>
                  <a:lnTo>
                    <a:pt x="307669" y="3460"/>
                  </a:lnTo>
                  <a:lnTo>
                    <a:pt x="246326" y="15109"/>
                  </a:lnTo>
                  <a:lnTo>
                    <a:pt x="205653" y="26393"/>
                  </a:lnTo>
                  <a:lnTo>
                    <a:pt x="150924" y="62863"/>
                  </a:lnTo>
                  <a:lnTo>
                    <a:pt x="122013" y="86946"/>
                  </a:lnTo>
                  <a:lnTo>
                    <a:pt x="104218" y="114489"/>
                  </a:lnTo>
                  <a:lnTo>
                    <a:pt x="84014" y="173987"/>
                  </a:lnTo>
                  <a:lnTo>
                    <a:pt x="58881" y="236746"/>
                  </a:lnTo>
                  <a:lnTo>
                    <a:pt x="42158" y="291994"/>
                  </a:lnTo>
                  <a:lnTo>
                    <a:pt x="27590" y="347967"/>
                  </a:lnTo>
                  <a:lnTo>
                    <a:pt x="14617" y="406640"/>
                  </a:lnTo>
                  <a:lnTo>
                    <a:pt x="9912" y="428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21147" y="96282"/>
            <a:ext cx="2214262" cy="429031"/>
            <a:chOff x="221147" y="96282"/>
            <a:chExt cx="2214262" cy="429031"/>
          </a:xfrm>
        </p:grpSpPr>
        <p:sp>
          <p:nvSpPr>
            <p:cNvPr id="2" name="Freeform 1"/>
            <p:cNvSpPr/>
            <p:nvPr/>
          </p:nvSpPr>
          <p:spPr>
            <a:xfrm>
              <a:off x="221147" y="126341"/>
              <a:ext cx="224980" cy="312433"/>
            </a:xfrm>
            <a:custGeom>
              <a:avLst/>
              <a:gdLst/>
              <a:ahLst/>
              <a:cxnLst/>
              <a:rect l="0" t="0" r="0" b="0"/>
              <a:pathLst>
                <a:path w="224980" h="312433">
                  <a:moveTo>
                    <a:pt x="178935" y="0"/>
                  </a:moveTo>
                  <a:lnTo>
                    <a:pt x="162168" y="5590"/>
                  </a:lnTo>
                  <a:lnTo>
                    <a:pt x="103490" y="1545"/>
                  </a:lnTo>
                  <a:lnTo>
                    <a:pt x="48739" y="306"/>
                  </a:lnTo>
                  <a:lnTo>
                    <a:pt x="12457" y="5680"/>
                  </a:lnTo>
                  <a:lnTo>
                    <a:pt x="5949" y="10806"/>
                  </a:lnTo>
                  <a:lnTo>
                    <a:pt x="2780" y="17733"/>
                  </a:lnTo>
                  <a:lnTo>
                    <a:pt x="323" y="72526"/>
                  </a:lnTo>
                  <a:lnTo>
                    <a:pt x="25" y="126804"/>
                  </a:lnTo>
                  <a:lnTo>
                    <a:pt x="0" y="140688"/>
                  </a:lnTo>
                  <a:lnTo>
                    <a:pt x="2323" y="147604"/>
                  </a:lnTo>
                  <a:lnTo>
                    <a:pt x="6212" y="149876"/>
                  </a:lnTo>
                  <a:lnTo>
                    <a:pt x="11144" y="149050"/>
                  </a:lnTo>
                  <a:lnTo>
                    <a:pt x="44276" y="134424"/>
                  </a:lnTo>
                  <a:lnTo>
                    <a:pt x="75475" y="136796"/>
                  </a:lnTo>
                  <a:lnTo>
                    <a:pt x="135444" y="151361"/>
                  </a:lnTo>
                  <a:lnTo>
                    <a:pt x="177494" y="173442"/>
                  </a:lnTo>
                  <a:lnTo>
                    <a:pt x="194282" y="186660"/>
                  </a:lnTo>
                  <a:lnTo>
                    <a:pt x="211299" y="212844"/>
                  </a:lnTo>
                  <a:lnTo>
                    <a:pt x="223750" y="248419"/>
                  </a:lnTo>
                  <a:lnTo>
                    <a:pt x="224979" y="271846"/>
                  </a:lnTo>
                  <a:lnTo>
                    <a:pt x="223669" y="283006"/>
                  </a:lnTo>
                  <a:lnTo>
                    <a:pt x="218117" y="291616"/>
                  </a:lnTo>
                  <a:lnTo>
                    <a:pt x="199469" y="304303"/>
                  </a:lnTo>
                  <a:lnTo>
                    <a:pt x="162663" y="312432"/>
                  </a:lnTo>
                  <a:lnTo>
                    <a:pt x="102746" y="303952"/>
                  </a:lnTo>
                  <a:lnTo>
                    <a:pt x="5259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431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4352" y="161626"/>
              <a:ext cx="234700" cy="251894"/>
            </a:xfrm>
            <a:custGeom>
              <a:avLst/>
              <a:gdLst/>
              <a:ahLst/>
              <a:cxnLst/>
              <a:rect l="0" t="0" r="0" b="0"/>
              <a:pathLst>
                <a:path w="234700" h="251894">
                  <a:moveTo>
                    <a:pt x="0" y="38415"/>
                  </a:moveTo>
                  <a:lnTo>
                    <a:pt x="29308" y="9107"/>
                  </a:lnTo>
                  <a:lnTo>
                    <a:pt x="48901" y="1992"/>
                  </a:lnTo>
                  <a:lnTo>
                    <a:pt x="72036" y="0"/>
                  </a:lnTo>
                  <a:lnTo>
                    <a:pt x="94017" y="3014"/>
                  </a:lnTo>
                  <a:lnTo>
                    <a:pt x="102452" y="7796"/>
                  </a:lnTo>
                  <a:lnTo>
                    <a:pt x="114944" y="22467"/>
                  </a:lnTo>
                  <a:lnTo>
                    <a:pt x="117574" y="31292"/>
                  </a:lnTo>
                  <a:lnTo>
                    <a:pt x="117376" y="50457"/>
                  </a:lnTo>
                  <a:lnTo>
                    <a:pt x="110269" y="67554"/>
                  </a:lnTo>
                  <a:lnTo>
                    <a:pt x="84668" y="100094"/>
                  </a:lnTo>
                  <a:lnTo>
                    <a:pt x="88713" y="96633"/>
                  </a:lnTo>
                  <a:lnTo>
                    <a:pt x="120912" y="92710"/>
                  </a:lnTo>
                  <a:lnTo>
                    <a:pt x="156318" y="97136"/>
                  </a:lnTo>
                  <a:lnTo>
                    <a:pt x="189036" y="111446"/>
                  </a:lnTo>
                  <a:lnTo>
                    <a:pt x="215368" y="136093"/>
                  </a:lnTo>
                  <a:lnTo>
                    <a:pt x="232399" y="165623"/>
                  </a:lnTo>
                  <a:lnTo>
                    <a:pt x="234699" y="189318"/>
                  </a:lnTo>
                  <a:lnTo>
                    <a:pt x="230653" y="213108"/>
                  </a:lnTo>
                  <a:lnTo>
                    <a:pt x="221055" y="231480"/>
                  </a:lnTo>
                  <a:lnTo>
                    <a:pt x="205871" y="244324"/>
                  </a:lnTo>
                  <a:lnTo>
                    <a:pt x="196909" y="249387"/>
                  </a:lnTo>
                  <a:lnTo>
                    <a:pt x="174473" y="251893"/>
                  </a:lnTo>
                  <a:lnTo>
                    <a:pt x="117776" y="240962"/>
                  </a:lnTo>
                  <a:lnTo>
                    <a:pt x="84228" y="22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3906" y="25268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4"/>
                  </a:lnTo>
                  <a:lnTo>
                    <a:pt x="255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138490"/>
              <a:ext cx="210571" cy="282650"/>
            </a:xfrm>
            <a:custGeom>
              <a:avLst/>
              <a:gdLst/>
              <a:ahLst/>
              <a:cxnLst/>
              <a:rect l="0" t="0" r="0" b="0"/>
              <a:pathLst>
                <a:path w="210571" h="282650">
                  <a:moveTo>
                    <a:pt x="0" y="282649"/>
                  </a:moveTo>
                  <a:lnTo>
                    <a:pt x="0" y="224033"/>
                  </a:lnTo>
                  <a:lnTo>
                    <a:pt x="7235" y="162623"/>
                  </a:lnTo>
                  <a:lnTo>
                    <a:pt x="9878" y="101100"/>
                  </a:lnTo>
                  <a:lnTo>
                    <a:pt x="15989" y="44147"/>
                  </a:lnTo>
                  <a:lnTo>
                    <a:pt x="30734" y="9991"/>
                  </a:lnTo>
                  <a:lnTo>
                    <a:pt x="38036" y="3781"/>
                  </a:lnTo>
                  <a:lnTo>
                    <a:pt x="46415" y="811"/>
                  </a:lnTo>
                  <a:lnTo>
                    <a:pt x="55509" y="0"/>
                  </a:lnTo>
                  <a:lnTo>
                    <a:pt x="71854" y="5339"/>
                  </a:lnTo>
                  <a:lnTo>
                    <a:pt x="101411" y="27831"/>
                  </a:lnTo>
                  <a:lnTo>
                    <a:pt x="134792" y="83345"/>
                  </a:lnTo>
                  <a:lnTo>
                    <a:pt x="160946" y="145844"/>
                  </a:lnTo>
                  <a:lnTo>
                    <a:pt x="188040" y="208956"/>
                  </a:lnTo>
                  <a:lnTo>
                    <a:pt x="210570" y="251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7119" y="29479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57196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50420" y="145057"/>
              <a:ext cx="155197" cy="249887"/>
            </a:xfrm>
            <a:custGeom>
              <a:avLst/>
              <a:gdLst/>
              <a:ahLst/>
              <a:cxnLst/>
              <a:rect l="0" t="0" r="0" b="0"/>
              <a:pathLst>
                <a:path w="155197" h="249887">
                  <a:moveTo>
                    <a:pt x="123611" y="181326"/>
                  </a:moveTo>
                  <a:lnTo>
                    <a:pt x="94302" y="142953"/>
                  </a:lnTo>
                  <a:lnTo>
                    <a:pt x="68523" y="127322"/>
                  </a:lnTo>
                  <a:lnTo>
                    <a:pt x="59980" y="126606"/>
                  </a:lnTo>
                  <a:lnTo>
                    <a:pt x="44247" y="132050"/>
                  </a:lnTo>
                  <a:lnTo>
                    <a:pt x="22237" y="148268"/>
                  </a:lnTo>
                  <a:lnTo>
                    <a:pt x="6486" y="173481"/>
                  </a:lnTo>
                  <a:lnTo>
                    <a:pt x="0" y="208767"/>
                  </a:lnTo>
                  <a:lnTo>
                    <a:pt x="4722" y="229007"/>
                  </a:lnTo>
                  <a:lnTo>
                    <a:pt x="9256" y="237680"/>
                  </a:lnTo>
                  <a:lnTo>
                    <a:pt x="16959" y="243462"/>
                  </a:lnTo>
                  <a:lnTo>
                    <a:pt x="37995" y="249886"/>
                  </a:lnTo>
                  <a:lnTo>
                    <a:pt x="47816" y="249259"/>
                  </a:lnTo>
                  <a:lnTo>
                    <a:pt x="64968" y="242324"/>
                  </a:lnTo>
                  <a:lnTo>
                    <a:pt x="87778" y="225266"/>
                  </a:lnTo>
                  <a:lnTo>
                    <a:pt x="103765" y="199804"/>
                  </a:lnTo>
                  <a:lnTo>
                    <a:pt x="118477" y="150184"/>
                  </a:lnTo>
                  <a:lnTo>
                    <a:pt x="125716" y="91510"/>
                  </a:lnTo>
                  <a:lnTo>
                    <a:pt x="132475" y="39842"/>
                  </a:lnTo>
                  <a:lnTo>
                    <a:pt x="128057" y="4094"/>
                  </a:lnTo>
                  <a:lnTo>
                    <a:pt x="124235" y="0"/>
                  </a:lnTo>
                  <a:lnTo>
                    <a:pt x="119348" y="781"/>
                  </a:lnTo>
                  <a:lnTo>
                    <a:pt x="113750" y="4810"/>
                  </a:lnTo>
                  <a:lnTo>
                    <a:pt x="111187" y="12176"/>
                  </a:lnTo>
                  <a:lnTo>
                    <a:pt x="112361" y="60739"/>
                  </a:lnTo>
                  <a:lnTo>
                    <a:pt x="118529" y="120722"/>
                  </a:lnTo>
                  <a:lnTo>
                    <a:pt x="142728" y="180277"/>
                  </a:lnTo>
                  <a:lnTo>
                    <a:pt x="155196" y="212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54479" y="96282"/>
              <a:ext cx="130123" cy="302544"/>
            </a:xfrm>
            <a:custGeom>
              <a:avLst/>
              <a:gdLst/>
              <a:ahLst/>
              <a:cxnLst/>
              <a:rect l="0" t="0" r="0" b="0"/>
              <a:pathLst>
                <a:path w="130123" h="302544">
                  <a:moveTo>
                    <a:pt x="98536" y="209044"/>
                  </a:moveTo>
                  <a:lnTo>
                    <a:pt x="80555" y="193403"/>
                  </a:lnTo>
                  <a:lnTo>
                    <a:pt x="63639" y="185325"/>
                  </a:lnTo>
                  <a:lnTo>
                    <a:pt x="44422" y="184074"/>
                  </a:lnTo>
                  <a:lnTo>
                    <a:pt x="34384" y="185378"/>
                  </a:lnTo>
                  <a:lnTo>
                    <a:pt x="26522" y="189757"/>
                  </a:lnTo>
                  <a:lnTo>
                    <a:pt x="14667" y="203982"/>
                  </a:lnTo>
                  <a:lnTo>
                    <a:pt x="1416" y="231721"/>
                  </a:lnTo>
                  <a:lnTo>
                    <a:pt x="0" y="251878"/>
                  </a:lnTo>
                  <a:lnTo>
                    <a:pt x="4439" y="272535"/>
                  </a:lnTo>
                  <a:lnTo>
                    <a:pt x="14211" y="293414"/>
                  </a:lnTo>
                  <a:lnTo>
                    <a:pt x="21263" y="299216"/>
                  </a:lnTo>
                  <a:lnTo>
                    <a:pt x="29473" y="301914"/>
                  </a:lnTo>
                  <a:lnTo>
                    <a:pt x="38456" y="302543"/>
                  </a:lnTo>
                  <a:lnTo>
                    <a:pt x="57796" y="297002"/>
                  </a:lnTo>
                  <a:lnTo>
                    <a:pt x="85295" y="280729"/>
                  </a:lnTo>
                  <a:lnTo>
                    <a:pt x="99670" y="266640"/>
                  </a:lnTo>
                  <a:lnTo>
                    <a:pt x="122328" y="218838"/>
                  </a:lnTo>
                  <a:lnTo>
                    <a:pt x="128582" y="160503"/>
                  </a:lnTo>
                  <a:lnTo>
                    <a:pt x="129665" y="111083"/>
                  </a:lnTo>
                  <a:lnTo>
                    <a:pt x="126912" y="54990"/>
                  </a:lnTo>
                  <a:lnTo>
                    <a:pt x="115450" y="9768"/>
                  </a:lnTo>
                  <a:lnTo>
                    <a:pt x="109812" y="3663"/>
                  </a:lnTo>
                  <a:lnTo>
                    <a:pt x="102544" y="764"/>
                  </a:lnTo>
                  <a:lnTo>
                    <a:pt x="94189" y="0"/>
                  </a:lnTo>
                  <a:lnTo>
                    <a:pt x="88619" y="5341"/>
                  </a:lnTo>
                  <a:lnTo>
                    <a:pt x="82430" y="26872"/>
                  </a:lnTo>
                  <a:lnTo>
                    <a:pt x="79627" y="78780"/>
                  </a:lnTo>
                  <a:lnTo>
                    <a:pt x="92262" y="140417"/>
                  </a:lnTo>
                  <a:lnTo>
                    <a:pt x="109163" y="197797"/>
                  </a:lnTo>
                  <a:lnTo>
                    <a:pt x="119622" y="223649"/>
                  </a:lnTo>
                  <a:lnTo>
                    <a:pt x="130122" y="240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87113" y="263212"/>
              <a:ext cx="13302" cy="105286"/>
            </a:xfrm>
            <a:custGeom>
              <a:avLst/>
              <a:gdLst/>
              <a:ahLst/>
              <a:cxnLst/>
              <a:rect l="0" t="0" r="0" b="0"/>
              <a:pathLst>
                <a:path w="13302" h="105286">
                  <a:moveTo>
                    <a:pt x="13301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375" y="79250"/>
                  </a:lnTo>
                  <a:lnTo>
                    <a:pt x="277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89886" y="157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84642" y="220740"/>
              <a:ext cx="136872" cy="179343"/>
            </a:xfrm>
            <a:custGeom>
              <a:avLst/>
              <a:gdLst/>
              <a:ahLst/>
              <a:cxnLst/>
              <a:rect l="0" t="0" r="0" b="0"/>
              <a:pathLst>
                <a:path w="136872" h="179343">
                  <a:moveTo>
                    <a:pt x="0" y="63529"/>
                  </a:moveTo>
                  <a:lnTo>
                    <a:pt x="5589" y="122146"/>
                  </a:lnTo>
                  <a:lnTo>
                    <a:pt x="15619" y="168131"/>
                  </a:lnTo>
                  <a:lnTo>
                    <a:pt x="15092" y="168359"/>
                  </a:lnTo>
                  <a:lnTo>
                    <a:pt x="13571" y="165001"/>
                  </a:lnTo>
                  <a:lnTo>
                    <a:pt x="10929" y="113359"/>
                  </a:lnTo>
                  <a:lnTo>
                    <a:pt x="10608" y="59464"/>
                  </a:lnTo>
                  <a:lnTo>
                    <a:pt x="16141" y="23330"/>
                  </a:lnTo>
                  <a:lnTo>
                    <a:pt x="21289" y="14503"/>
                  </a:lnTo>
                  <a:lnTo>
                    <a:pt x="36368" y="1575"/>
                  </a:lnTo>
                  <a:lnTo>
                    <a:pt x="44133" y="0"/>
                  </a:lnTo>
                  <a:lnTo>
                    <a:pt x="51649" y="1289"/>
                  </a:lnTo>
                  <a:lnTo>
                    <a:pt x="58999" y="4488"/>
                  </a:lnTo>
                  <a:lnTo>
                    <a:pt x="80522" y="25758"/>
                  </a:lnTo>
                  <a:lnTo>
                    <a:pt x="113750" y="79378"/>
                  </a:lnTo>
                  <a:lnTo>
                    <a:pt x="128200" y="112809"/>
                  </a:lnTo>
                  <a:lnTo>
                    <a:pt x="129898" y="135734"/>
                  </a:lnTo>
                  <a:lnTo>
                    <a:pt x="129092" y="155282"/>
                  </a:lnTo>
                  <a:lnTo>
                    <a:pt x="136871" y="179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2041" y="245433"/>
              <a:ext cx="203368" cy="279880"/>
            </a:xfrm>
            <a:custGeom>
              <a:avLst/>
              <a:gdLst/>
              <a:ahLst/>
              <a:cxnLst/>
              <a:rect l="0" t="0" r="0" b="0"/>
              <a:pathLst>
                <a:path w="203368" h="279880">
                  <a:moveTo>
                    <a:pt x="147399" y="80950"/>
                  </a:moveTo>
                  <a:lnTo>
                    <a:pt x="147399" y="58593"/>
                  </a:lnTo>
                  <a:lnTo>
                    <a:pt x="136221" y="27922"/>
                  </a:lnTo>
                  <a:lnTo>
                    <a:pt x="121374" y="13318"/>
                  </a:lnTo>
                  <a:lnTo>
                    <a:pt x="101907" y="4098"/>
                  </a:lnTo>
                  <a:lnTo>
                    <a:pt x="77657" y="0"/>
                  </a:lnTo>
                  <a:lnTo>
                    <a:pt x="54401" y="4418"/>
                  </a:lnTo>
                  <a:lnTo>
                    <a:pt x="43287" y="8872"/>
                  </a:lnTo>
                  <a:lnTo>
                    <a:pt x="35877" y="16520"/>
                  </a:lnTo>
                  <a:lnTo>
                    <a:pt x="27644" y="37497"/>
                  </a:lnTo>
                  <a:lnTo>
                    <a:pt x="27104" y="59298"/>
                  </a:lnTo>
                  <a:lnTo>
                    <a:pt x="31933" y="79516"/>
                  </a:lnTo>
                  <a:lnTo>
                    <a:pt x="41879" y="96300"/>
                  </a:lnTo>
                  <a:lnTo>
                    <a:pt x="50146" y="101712"/>
                  </a:lnTo>
                  <a:lnTo>
                    <a:pt x="71810" y="107725"/>
                  </a:lnTo>
                  <a:lnTo>
                    <a:pt x="81798" y="106989"/>
                  </a:lnTo>
                  <a:lnTo>
                    <a:pt x="99136" y="99932"/>
                  </a:lnTo>
                  <a:lnTo>
                    <a:pt x="122050" y="82805"/>
                  </a:lnTo>
                  <a:lnTo>
                    <a:pt x="129330" y="81017"/>
                  </a:lnTo>
                  <a:lnTo>
                    <a:pt x="136523" y="82164"/>
                  </a:lnTo>
                  <a:lnTo>
                    <a:pt x="143658" y="85269"/>
                  </a:lnTo>
                  <a:lnTo>
                    <a:pt x="164878" y="106406"/>
                  </a:lnTo>
                  <a:lnTo>
                    <a:pt x="188580" y="163562"/>
                  </a:lnTo>
                  <a:lnTo>
                    <a:pt x="203367" y="206973"/>
                  </a:lnTo>
                  <a:lnTo>
                    <a:pt x="202846" y="244372"/>
                  </a:lnTo>
                  <a:lnTo>
                    <a:pt x="198402" y="254239"/>
                  </a:lnTo>
                  <a:lnTo>
                    <a:pt x="184105" y="268321"/>
                  </a:lnTo>
                  <a:lnTo>
                    <a:pt x="162933" y="275360"/>
                  </a:lnTo>
                  <a:lnTo>
                    <a:pt x="111213" y="279879"/>
                  </a:lnTo>
                  <a:lnTo>
                    <a:pt x="55936" y="273536"/>
                  </a:lnTo>
                  <a:lnTo>
                    <a:pt x="0" y="270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10569" y="21056"/>
            <a:ext cx="6113628" cy="507541"/>
            <a:chOff x="210569" y="21056"/>
            <a:chExt cx="6113628" cy="507541"/>
          </a:xfrm>
        </p:grpSpPr>
        <p:sp>
          <p:nvSpPr>
            <p:cNvPr id="15" name="Freeform 14"/>
            <p:cNvSpPr/>
            <p:nvPr/>
          </p:nvSpPr>
          <p:spPr>
            <a:xfrm>
              <a:off x="2625271" y="105284"/>
              <a:ext cx="185838" cy="147174"/>
            </a:xfrm>
            <a:custGeom>
              <a:avLst/>
              <a:gdLst/>
              <a:ahLst/>
              <a:cxnLst/>
              <a:rect l="0" t="0" r="0" b="0"/>
              <a:pathLst>
                <a:path w="185838" h="147174">
                  <a:moveTo>
                    <a:pt x="122666" y="0"/>
                  </a:moveTo>
                  <a:lnTo>
                    <a:pt x="122666" y="48931"/>
                  </a:lnTo>
                  <a:lnTo>
                    <a:pt x="128256" y="102473"/>
                  </a:lnTo>
                  <a:lnTo>
                    <a:pt x="131732" y="141627"/>
                  </a:lnTo>
                  <a:lnTo>
                    <a:pt x="131050" y="147060"/>
                  </a:lnTo>
                  <a:lnTo>
                    <a:pt x="129425" y="147173"/>
                  </a:lnTo>
                  <a:lnTo>
                    <a:pt x="112823" y="127728"/>
                  </a:lnTo>
                  <a:lnTo>
                    <a:pt x="78608" y="109762"/>
                  </a:lnTo>
                  <a:lnTo>
                    <a:pt x="58631" y="102206"/>
                  </a:lnTo>
                  <a:lnTo>
                    <a:pt x="38054" y="101187"/>
                  </a:lnTo>
                  <a:lnTo>
                    <a:pt x="18381" y="105804"/>
                  </a:lnTo>
                  <a:lnTo>
                    <a:pt x="1838" y="115654"/>
                  </a:lnTo>
                  <a:lnTo>
                    <a:pt x="0" y="118047"/>
                  </a:lnTo>
                  <a:lnTo>
                    <a:pt x="2284" y="118473"/>
                  </a:lnTo>
                  <a:lnTo>
                    <a:pt x="31167" y="110750"/>
                  </a:lnTo>
                  <a:lnTo>
                    <a:pt x="91367" y="82046"/>
                  </a:lnTo>
                  <a:lnTo>
                    <a:pt x="154075" y="47847"/>
                  </a:lnTo>
                  <a:lnTo>
                    <a:pt x="185837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63424" y="60508"/>
              <a:ext cx="223958" cy="273622"/>
            </a:xfrm>
            <a:custGeom>
              <a:avLst/>
              <a:gdLst/>
              <a:ahLst/>
              <a:cxnLst/>
              <a:rect l="0" t="0" r="0" b="0"/>
              <a:pathLst>
                <a:path w="223958" h="273622">
                  <a:moveTo>
                    <a:pt x="153011" y="23719"/>
                  </a:moveTo>
                  <a:lnTo>
                    <a:pt x="141832" y="12541"/>
                  </a:lnTo>
                  <a:lnTo>
                    <a:pt x="112524" y="0"/>
                  </a:lnTo>
                  <a:lnTo>
                    <a:pt x="74204" y="54"/>
                  </a:lnTo>
                  <a:lnTo>
                    <a:pt x="38804" y="7479"/>
                  </a:lnTo>
                  <a:lnTo>
                    <a:pt x="11677" y="22677"/>
                  </a:lnTo>
                  <a:lnTo>
                    <a:pt x="6146" y="31213"/>
                  </a:lnTo>
                  <a:lnTo>
                    <a:pt x="0" y="53176"/>
                  </a:lnTo>
                  <a:lnTo>
                    <a:pt x="2130" y="86260"/>
                  </a:lnTo>
                  <a:lnTo>
                    <a:pt x="6800" y="92319"/>
                  </a:lnTo>
                  <a:lnTo>
                    <a:pt x="13423" y="95189"/>
                  </a:lnTo>
                  <a:lnTo>
                    <a:pt x="30140" y="95258"/>
                  </a:lnTo>
                  <a:lnTo>
                    <a:pt x="85358" y="88223"/>
                  </a:lnTo>
                  <a:lnTo>
                    <a:pt x="141892" y="98519"/>
                  </a:lnTo>
                  <a:lnTo>
                    <a:pt x="162107" y="106097"/>
                  </a:lnTo>
                  <a:lnTo>
                    <a:pt x="201493" y="136704"/>
                  </a:lnTo>
                  <a:lnTo>
                    <a:pt x="217419" y="162871"/>
                  </a:lnTo>
                  <a:lnTo>
                    <a:pt x="223957" y="198441"/>
                  </a:lnTo>
                  <a:lnTo>
                    <a:pt x="219248" y="218747"/>
                  </a:lnTo>
                  <a:lnTo>
                    <a:pt x="197160" y="250846"/>
                  </a:lnTo>
                  <a:lnTo>
                    <a:pt x="171552" y="267011"/>
                  </a:lnTo>
                  <a:lnTo>
                    <a:pt x="136148" y="273621"/>
                  </a:lnTo>
                  <a:lnTo>
                    <a:pt x="101611" y="269990"/>
                  </a:lnTo>
                  <a:lnTo>
                    <a:pt x="58254" y="255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32682" y="221098"/>
              <a:ext cx="119367" cy="131582"/>
            </a:xfrm>
            <a:custGeom>
              <a:avLst/>
              <a:gdLst/>
              <a:ahLst/>
              <a:cxnLst/>
              <a:rect l="0" t="0" r="0" b="0"/>
              <a:pathLst>
                <a:path w="119367" h="131582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998" y="110092"/>
                  </a:lnTo>
                  <a:lnTo>
                    <a:pt x="10873" y="119018"/>
                  </a:lnTo>
                  <a:lnTo>
                    <a:pt x="18802" y="124969"/>
                  </a:lnTo>
                  <a:lnTo>
                    <a:pt x="40091" y="131581"/>
                  </a:lnTo>
                  <a:lnTo>
                    <a:pt x="49980" y="131004"/>
                  </a:lnTo>
                  <a:lnTo>
                    <a:pt x="67206" y="124125"/>
                  </a:lnTo>
                  <a:lnTo>
                    <a:pt x="90058" y="107098"/>
                  </a:lnTo>
                  <a:lnTo>
                    <a:pt x="106057" y="81646"/>
                  </a:lnTo>
                  <a:lnTo>
                    <a:pt x="118207" y="51877"/>
                  </a:lnTo>
                  <a:lnTo>
                    <a:pt x="119366" y="31245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11233" y="73699"/>
              <a:ext cx="164122" cy="271558"/>
            </a:xfrm>
            <a:custGeom>
              <a:avLst/>
              <a:gdLst/>
              <a:ahLst/>
              <a:cxnLst/>
              <a:rect l="0" t="0" r="0" b="0"/>
              <a:pathLst>
                <a:path w="164122" h="271558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3" y="168552"/>
                  </a:lnTo>
                  <a:lnTo>
                    <a:pt x="10239" y="229300"/>
                  </a:lnTo>
                  <a:lnTo>
                    <a:pt x="12843" y="181548"/>
                  </a:lnTo>
                  <a:lnTo>
                    <a:pt x="21695" y="164136"/>
                  </a:lnTo>
                  <a:lnTo>
                    <a:pt x="36548" y="151718"/>
                  </a:lnTo>
                  <a:lnTo>
                    <a:pt x="45423" y="146769"/>
                  </a:lnTo>
                  <a:lnTo>
                    <a:pt x="64642" y="144389"/>
                  </a:lnTo>
                  <a:lnTo>
                    <a:pt x="105575" y="152394"/>
                  </a:lnTo>
                  <a:lnTo>
                    <a:pt x="131367" y="167466"/>
                  </a:lnTo>
                  <a:lnTo>
                    <a:pt x="153827" y="192339"/>
                  </a:lnTo>
                  <a:lnTo>
                    <a:pt x="161954" y="214946"/>
                  </a:lnTo>
                  <a:lnTo>
                    <a:pt x="164121" y="227525"/>
                  </a:lnTo>
                  <a:lnTo>
                    <a:pt x="160290" y="247741"/>
                  </a:lnTo>
                  <a:lnTo>
                    <a:pt x="155993" y="256408"/>
                  </a:lnTo>
                  <a:lnTo>
                    <a:pt x="148449" y="262186"/>
                  </a:lnTo>
                  <a:lnTo>
                    <a:pt x="127588" y="268605"/>
                  </a:lnTo>
                  <a:lnTo>
                    <a:pt x="77238" y="271557"/>
                  </a:lnTo>
                  <a:lnTo>
                    <a:pt x="54215" y="267701"/>
                  </a:lnTo>
                  <a:lnTo>
                    <a:pt x="35404" y="258968"/>
                  </a:lnTo>
                  <a:lnTo>
                    <a:pt x="14779" y="24713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32331" y="73699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19160" y="166680"/>
                  </a:lnTo>
                  <a:lnTo>
                    <a:pt x="20495" y="218103"/>
                  </a:lnTo>
                  <a:lnTo>
                    <a:pt x="29316" y="276249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7046" y="189512"/>
              <a:ext cx="189514" cy="5591"/>
            </a:xfrm>
            <a:custGeom>
              <a:avLst/>
              <a:gdLst/>
              <a:ahLst/>
              <a:cxnLst/>
              <a:rect l="0" t="0" r="0" b="0"/>
              <a:pathLst>
                <a:path w="189514" h="5591">
                  <a:moveTo>
                    <a:pt x="189513" y="0"/>
                  </a:moveTo>
                  <a:lnTo>
                    <a:pt x="127420" y="5590"/>
                  </a:lnTo>
                  <a:lnTo>
                    <a:pt x="70722" y="1545"/>
                  </a:lnTo>
                  <a:lnTo>
                    <a:pt x="33823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58673" y="178984"/>
              <a:ext cx="73701" cy="157340"/>
            </a:xfrm>
            <a:custGeom>
              <a:avLst/>
              <a:gdLst/>
              <a:ahLst/>
              <a:cxnLst/>
              <a:rect l="0" t="0" r="0" b="0"/>
              <a:pathLst>
                <a:path w="73701" h="157340">
                  <a:moveTo>
                    <a:pt x="0" y="73699"/>
                  </a:moveTo>
                  <a:lnTo>
                    <a:pt x="23719" y="117662"/>
                  </a:lnTo>
                  <a:lnTo>
                    <a:pt x="36098" y="157339"/>
                  </a:lnTo>
                  <a:lnTo>
                    <a:pt x="31103" y="140336"/>
                  </a:lnTo>
                  <a:lnTo>
                    <a:pt x="8111" y="79326"/>
                  </a:lnTo>
                  <a:lnTo>
                    <a:pt x="6725" y="55143"/>
                  </a:lnTo>
                  <a:lnTo>
                    <a:pt x="7993" y="43781"/>
                  </a:lnTo>
                  <a:lnTo>
                    <a:pt x="12347" y="35037"/>
                  </a:lnTo>
                  <a:lnTo>
                    <a:pt x="26545" y="2220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99558" y="220820"/>
              <a:ext cx="164443" cy="123600"/>
            </a:xfrm>
            <a:custGeom>
              <a:avLst/>
              <a:gdLst/>
              <a:ahLst/>
              <a:cxnLst/>
              <a:rect l="0" t="0" r="0" b="0"/>
              <a:pathLst>
                <a:path w="164443" h="123600">
                  <a:moveTo>
                    <a:pt x="101271" y="52920"/>
                  </a:moveTo>
                  <a:lnTo>
                    <a:pt x="91695" y="21638"/>
                  </a:lnTo>
                  <a:lnTo>
                    <a:pt x="81027" y="5482"/>
                  </a:lnTo>
                  <a:lnTo>
                    <a:pt x="73737" y="1408"/>
                  </a:lnTo>
                  <a:lnTo>
                    <a:pt x="56278" y="0"/>
                  </a:lnTo>
                  <a:lnTo>
                    <a:pt x="47879" y="3602"/>
                  </a:lnTo>
                  <a:lnTo>
                    <a:pt x="10387" y="38627"/>
                  </a:lnTo>
                  <a:lnTo>
                    <a:pt x="2386" y="59046"/>
                  </a:lnTo>
                  <a:lnTo>
                    <a:pt x="0" y="83719"/>
                  </a:lnTo>
                  <a:lnTo>
                    <a:pt x="2839" y="110282"/>
                  </a:lnTo>
                  <a:lnTo>
                    <a:pt x="7574" y="118068"/>
                  </a:lnTo>
                  <a:lnTo>
                    <a:pt x="14239" y="122088"/>
                  </a:lnTo>
                  <a:lnTo>
                    <a:pt x="22193" y="123599"/>
                  </a:lnTo>
                  <a:lnTo>
                    <a:pt x="29835" y="122266"/>
                  </a:lnTo>
                  <a:lnTo>
                    <a:pt x="44565" y="114546"/>
                  </a:lnTo>
                  <a:lnTo>
                    <a:pt x="55791" y="100197"/>
                  </a:lnTo>
                  <a:lnTo>
                    <a:pt x="77431" y="50827"/>
                  </a:lnTo>
                  <a:lnTo>
                    <a:pt x="83038" y="49185"/>
                  </a:lnTo>
                  <a:lnTo>
                    <a:pt x="89115" y="50430"/>
                  </a:lnTo>
                  <a:lnTo>
                    <a:pt x="102107" y="61172"/>
                  </a:lnTo>
                  <a:lnTo>
                    <a:pt x="129512" y="91075"/>
                  </a:lnTo>
                  <a:lnTo>
                    <a:pt x="143458" y="99124"/>
                  </a:lnTo>
                  <a:lnTo>
                    <a:pt x="164442" y="105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66830" y="194452"/>
              <a:ext cx="112984" cy="134860"/>
            </a:xfrm>
            <a:custGeom>
              <a:avLst/>
              <a:gdLst/>
              <a:ahLst/>
              <a:cxnLst/>
              <a:rect l="0" t="0" r="0" b="0"/>
              <a:pathLst>
                <a:path w="112984" h="134860">
                  <a:moveTo>
                    <a:pt x="91926" y="5589"/>
                  </a:moveTo>
                  <a:lnTo>
                    <a:pt x="75159" y="0"/>
                  </a:lnTo>
                  <a:lnTo>
                    <a:pt x="57568" y="3495"/>
                  </a:lnTo>
                  <a:lnTo>
                    <a:pt x="31053" y="18617"/>
                  </a:lnTo>
                  <a:lnTo>
                    <a:pt x="16909" y="32436"/>
                  </a:lnTo>
                  <a:lnTo>
                    <a:pt x="6722" y="50276"/>
                  </a:lnTo>
                  <a:lnTo>
                    <a:pt x="0" y="85640"/>
                  </a:lnTo>
                  <a:lnTo>
                    <a:pt x="4667" y="105898"/>
                  </a:lnTo>
                  <a:lnTo>
                    <a:pt x="9187" y="114576"/>
                  </a:lnTo>
                  <a:lnTo>
                    <a:pt x="23568" y="127337"/>
                  </a:lnTo>
                  <a:lnTo>
                    <a:pt x="32316" y="132378"/>
                  </a:lnTo>
                  <a:lnTo>
                    <a:pt x="51394" y="134859"/>
                  </a:lnTo>
                  <a:lnTo>
                    <a:pt x="71572" y="130893"/>
                  </a:lnTo>
                  <a:lnTo>
                    <a:pt x="112983" y="110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74570" y="21056"/>
              <a:ext cx="21057" cy="305328"/>
            </a:xfrm>
            <a:custGeom>
              <a:avLst/>
              <a:gdLst/>
              <a:ahLst/>
              <a:cxnLst/>
              <a:rect l="0" t="0" r="0" b="0"/>
              <a:pathLst>
                <a:path w="21057" h="305328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7235" y="172241"/>
                  </a:lnTo>
                  <a:lnTo>
                    <a:pt x="12997" y="227869"/>
                  </a:lnTo>
                  <a:lnTo>
                    <a:pt x="19995" y="287501"/>
                  </a:lnTo>
                  <a:lnTo>
                    <a:pt x="2105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79813" y="14739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5590"/>
                  </a:lnTo>
                  <a:lnTo>
                    <a:pt x="55665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11440" y="221098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0911" y="11581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74611" y="201835"/>
              <a:ext cx="126343" cy="145606"/>
            </a:xfrm>
            <a:custGeom>
              <a:avLst/>
              <a:gdLst/>
              <a:ahLst/>
              <a:cxnLst/>
              <a:rect l="0" t="0" r="0" b="0"/>
              <a:pathLst>
                <a:path w="126343" h="145606">
                  <a:moveTo>
                    <a:pt x="0" y="40320"/>
                  </a:moveTo>
                  <a:lnTo>
                    <a:pt x="23719" y="84283"/>
                  </a:lnTo>
                  <a:lnTo>
                    <a:pt x="30032" y="123960"/>
                  </a:lnTo>
                  <a:lnTo>
                    <a:pt x="31279" y="96442"/>
                  </a:lnTo>
                  <a:lnTo>
                    <a:pt x="32715" y="33543"/>
                  </a:lnTo>
                  <a:lnTo>
                    <a:pt x="37157" y="10402"/>
                  </a:lnTo>
                  <a:lnTo>
                    <a:pt x="42319" y="3997"/>
                  </a:lnTo>
                  <a:lnTo>
                    <a:pt x="49269" y="897"/>
                  </a:lnTo>
                  <a:lnTo>
                    <a:pt x="57413" y="0"/>
                  </a:lnTo>
                  <a:lnTo>
                    <a:pt x="72700" y="5242"/>
                  </a:lnTo>
                  <a:lnTo>
                    <a:pt x="80052" y="9916"/>
                  </a:lnTo>
                  <a:lnTo>
                    <a:pt x="101578" y="38850"/>
                  </a:lnTo>
                  <a:lnTo>
                    <a:pt x="117185" y="77059"/>
                  </a:lnTo>
                  <a:lnTo>
                    <a:pt x="125136" y="133343"/>
                  </a:lnTo>
                  <a:lnTo>
                    <a:pt x="126342" y="145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53596" y="194559"/>
              <a:ext cx="154606" cy="321338"/>
            </a:xfrm>
            <a:custGeom>
              <a:avLst/>
              <a:gdLst/>
              <a:ahLst/>
              <a:cxnLst/>
              <a:rect l="0" t="0" r="0" b="0"/>
              <a:pathLst>
                <a:path w="154606" h="321338">
                  <a:moveTo>
                    <a:pt x="105284" y="89710"/>
                  </a:moveTo>
                  <a:lnTo>
                    <a:pt x="86156" y="29769"/>
                  </a:lnTo>
                  <a:lnTo>
                    <a:pt x="74946" y="11987"/>
                  </a:lnTo>
                  <a:lnTo>
                    <a:pt x="66342" y="6309"/>
                  </a:lnTo>
                  <a:lnTo>
                    <a:pt x="44303" y="0"/>
                  </a:lnTo>
                  <a:lnTo>
                    <a:pt x="35384" y="1828"/>
                  </a:lnTo>
                  <a:lnTo>
                    <a:pt x="28269" y="6555"/>
                  </a:lnTo>
                  <a:lnTo>
                    <a:pt x="17243" y="21167"/>
                  </a:lnTo>
                  <a:lnTo>
                    <a:pt x="8443" y="39359"/>
                  </a:lnTo>
                  <a:lnTo>
                    <a:pt x="6872" y="62263"/>
                  </a:lnTo>
                  <a:lnTo>
                    <a:pt x="11243" y="86870"/>
                  </a:lnTo>
                  <a:lnTo>
                    <a:pt x="20984" y="109505"/>
                  </a:lnTo>
                  <a:lnTo>
                    <a:pt x="29197" y="115775"/>
                  </a:lnTo>
                  <a:lnTo>
                    <a:pt x="50801" y="119622"/>
                  </a:lnTo>
                  <a:lnTo>
                    <a:pt x="69761" y="114312"/>
                  </a:lnTo>
                  <a:lnTo>
                    <a:pt x="78093" y="109621"/>
                  </a:lnTo>
                  <a:lnTo>
                    <a:pt x="90469" y="95050"/>
                  </a:lnTo>
                  <a:lnTo>
                    <a:pt x="95408" y="86251"/>
                  </a:lnTo>
                  <a:lnTo>
                    <a:pt x="99870" y="83894"/>
                  </a:lnTo>
                  <a:lnTo>
                    <a:pt x="104014" y="85833"/>
                  </a:lnTo>
                  <a:lnTo>
                    <a:pt x="124661" y="119750"/>
                  </a:lnTo>
                  <a:lnTo>
                    <a:pt x="142864" y="178745"/>
                  </a:lnTo>
                  <a:lnTo>
                    <a:pt x="154605" y="236672"/>
                  </a:lnTo>
                  <a:lnTo>
                    <a:pt x="154111" y="262651"/>
                  </a:lnTo>
                  <a:lnTo>
                    <a:pt x="146092" y="281996"/>
                  </a:lnTo>
                  <a:lnTo>
                    <a:pt x="131610" y="295273"/>
                  </a:lnTo>
                  <a:lnTo>
                    <a:pt x="112305" y="303904"/>
                  </a:lnTo>
                  <a:lnTo>
                    <a:pt x="61785" y="309445"/>
                  </a:lnTo>
                  <a:lnTo>
                    <a:pt x="26885" y="313524"/>
                  </a:lnTo>
                  <a:lnTo>
                    <a:pt x="0" y="321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53596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77124" y="52642"/>
              <a:ext cx="134483" cy="284270"/>
            </a:xfrm>
            <a:custGeom>
              <a:avLst/>
              <a:gdLst/>
              <a:ahLst/>
              <a:cxnLst/>
              <a:rect l="0" t="0" r="0" b="0"/>
              <a:pathLst>
                <a:path w="134483" h="284270">
                  <a:moveTo>
                    <a:pt x="18668" y="284269"/>
                  </a:moveTo>
                  <a:lnTo>
                    <a:pt x="15549" y="227005"/>
                  </a:lnTo>
                  <a:lnTo>
                    <a:pt x="9603" y="166113"/>
                  </a:lnTo>
                  <a:lnTo>
                    <a:pt x="0" y="103243"/>
                  </a:lnTo>
                  <a:lnTo>
                    <a:pt x="1438" y="65686"/>
                  </a:lnTo>
                  <a:lnTo>
                    <a:pt x="3672" y="54319"/>
                  </a:lnTo>
                  <a:lnTo>
                    <a:pt x="15513" y="35450"/>
                  </a:lnTo>
                  <a:lnTo>
                    <a:pt x="33644" y="20435"/>
                  </a:lnTo>
                  <a:lnTo>
                    <a:pt x="70159" y="6575"/>
                  </a:lnTo>
                  <a:lnTo>
                    <a:pt x="115060" y="1299"/>
                  </a:lnTo>
                  <a:lnTo>
                    <a:pt x="1344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06321" y="178984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24239" y="188518"/>
              <a:ext cx="61068" cy="120575"/>
            </a:xfrm>
            <a:custGeom>
              <a:avLst/>
              <a:gdLst/>
              <a:ahLst/>
              <a:cxnLst/>
              <a:rect l="0" t="0" r="0" b="0"/>
              <a:pathLst>
                <a:path w="61068" h="120575">
                  <a:moveTo>
                    <a:pt x="18952" y="64165"/>
                  </a:moveTo>
                  <a:lnTo>
                    <a:pt x="33607" y="117193"/>
                  </a:lnTo>
                  <a:lnTo>
                    <a:pt x="33401" y="120574"/>
                  </a:lnTo>
                  <a:lnTo>
                    <a:pt x="30925" y="119319"/>
                  </a:lnTo>
                  <a:lnTo>
                    <a:pt x="23104" y="108565"/>
                  </a:lnTo>
                  <a:lnTo>
                    <a:pt x="4999" y="63080"/>
                  </a:lnTo>
                  <a:lnTo>
                    <a:pt x="0" y="26669"/>
                  </a:lnTo>
                  <a:lnTo>
                    <a:pt x="2808" y="16941"/>
                  </a:lnTo>
                  <a:lnTo>
                    <a:pt x="8190" y="9286"/>
                  </a:lnTo>
                  <a:lnTo>
                    <a:pt x="15286" y="3013"/>
                  </a:lnTo>
                  <a:lnTo>
                    <a:pt x="23527" y="0"/>
                  </a:lnTo>
                  <a:lnTo>
                    <a:pt x="61067" y="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63528" y="220820"/>
              <a:ext cx="121820" cy="84507"/>
            </a:xfrm>
            <a:custGeom>
              <a:avLst/>
              <a:gdLst/>
              <a:ahLst/>
              <a:cxnLst/>
              <a:rect l="0" t="0" r="0" b="0"/>
              <a:pathLst>
                <a:path w="121820" h="84507">
                  <a:moveTo>
                    <a:pt x="79705" y="52920"/>
                  </a:moveTo>
                  <a:lnTo>
                    <a:pt x="70129" y="21638"/>
                  </a:lnTo>
                  <a:lnTo>
                    <a:pt x="59461" y="5482"/>
                  </a:lnTo>
                  <a:lnTo>
                    <a:pt x="52171" y="1408"/>
                  </a:lnTo>
                  <a:lnTo>
                    <a:pt x="34713" y="0"/>
                  </a:lnTo>
                  <a:lnTo>
                    <a:pt x="18374" y="6394"/>
                  </a:lnTo>
                  <a:lnTo>
                    <a:pt x="10742" y="11374"/>
                  </a:lnTo>
                  <a:lnTo>
                    <a:pt x="5653" y="19374"/>
                  </a:lnTo>
                  <a:lnTo>
                    <a:pt x="0" y="40740"/>
                  </a:lnTo>
                  <a:lnTo>
                    <a:pt x="2406" y="73488"/>
                  </a:lnTo>
                  <a:lnTo>
                    <a:pt x="8285" y="79500"/>
                  </a:lnTo>
                  <a:lnTo>
                    <a:pt x="16884" y="82339"/>
                  </a:lnTo>
                  <a:lnTo>
                    <a:pt x="27296" y="83061"/>
                  </a:lnTo>
                  <a:lnTo>
                    <a:pt x="35407" y="80033"/>
                  </a:lnTo>
                  <a:lnTo>
                    <a:pt x="47539" y="67310"/>
                  </a:lnTo>
                  <a:lnTo>
                    <a:pt x="60945" y="40416"/>
                  </a:lnTo>
                  <a:lnTo>
                    <a:pt x="64859" y="37565"/>
                  </a:lnTo>
                  <a:lnTo>
                    <a:pt x="68638" y="39174"/>
                  </a:lnTo>
                  <a:lnTo>
                    <a:pt x="95058" y="66751"/>
                  </a:lnTo>
                  <a:lnTo>
                    <a:pt x="121819" y="84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09234" y="173395"/>
              <a:ext cx="91927" cy="142460"/>
            </a:xfrm>
            <a:custGeom>
              <a:avLst/>
              <a:gdLst/>
              <a:ahLst/>
              <a:cxnLst/>
              <a:rect l="0" t="0" r="0" b="0"/>
              <a:pathLst>
                <a:path w="91927" h="142460">
                  <a:moveTo>
                    <a:pt x="91926" y="5589"/>
                  </a:moveTo>
                  <a:lnTo>
                    <a:pt x="75159" y="0"/>
                  </a:lnTo>
                  <a:lnTo>
                    <a:pt x="57568" y="375"/>
                  </a:lnTo>
                  <a:lnTo>
                    <a:pt x="39221" y="5611"/>
                  </a:lnTo>
                  <a:lnTo>
                    <a:pt x="23268" y="15738"/>
                  </a:lnTo>
                  <a:lnTo>
                    <a:pt x="11499" y="31156"/>
                  </a:lnTo>
                  <a:lnTo>
                    <a:pt x="3538" y="50877"/>
                  </a:lnTo>
                  <a:lnTo>
                    <a:pt x="0" y="75240"/>
                  </a:lnTo>
                  <a:lnTo>
                    <a:pt x="4667" y="98546"/>
                  </a:lnTo>
                  <a:lnTo>
                    <a:pt x="9187" y="109674"/>
                  </a:lnTo>
                  <a:lnTo>
                    <a:pt x="16880" y="118263"/>
                  </a:lnTo>
                  <a:lnTo>
                    <a:pt x="46554" y="134770"/>
                  </a:lnTo>
                  <a:lnTo>
                    <a:pt x="70869" y="142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95917" y="42113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1351"/>
                  </a:lnTo>
                  <a:lnTo>
                    <a:pt x="0" y="23081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22217" y="10528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102787" y="6403"/>
                  </a:lnTo>
                  <a:lnTo>
                    <a:pt x="40928" y="12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01202" y="210569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2723" y="37478"/>
                  </a:lnTo>
                  <a:lnTo>
                    <a:pt x="2388" y="9863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11731" y="1158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79179" y="189512"/>
              <a:ext cx="93496" cy="126415"/>
            </a:xfrm>
            <a:custGeom>
              <a:avLst/>
              <a:gdLst/>
              <a:ahLst/>
              <a:cxnLst/>
              <a:rect l="0" t="0" r="0" b="0"/>
              <a:pathLst>
                <a:path w="93496" h="126415">
                  <a:moveTo>
                    <a:pt x="58894" y="0"/>
                  </a:moveTo>
                  <a:lnTo>
                    <a:pt x="36537" y="5590"/>
                  </a:lnTo>
                  <a:lnTo>
                    <a:pt x="19321" y="17692"/>
                  </a:lnTo>
                  <a:lnTo>
                    <a:pt x="11455" y="25833"/>
                  </a:lnTo>
                  <a:lnTo>
                    <a:pt x="2715" y="47356"/>
                  </a:lnTo>
                  <a:lnTo>
                    <a:pt x="0" y="71350"/>
                  </a:lnTo>
                  <a:lnTo>
                    <a:pt x="2693" y="93713"/>
                  </a:lnTo>
                  <a:lnTo>
                    <a:pt x="10909" y="112230"/>
                  </a:lnTo>
                  <a:lnTo>
                    <a:pt x="16375" y="120444"/>
                  </a:lnTo>
                  <a:lnTo>
                    <a:pt x="24699" y="124750"/>
                  </a:lnTo>
                  <a:lnTo>
                    <a:pt x="46425" y="126414"/>
                  </a:lnTo>
                  <a:lnTo>
                    <a:pt x="65441" y="120135"/>
                  </a:lnTo>
                  <a:lnTo>
                    <a:pt x="73787" y="115185"/>
                  </a:lnTo>
                  <a:lnTo>
                    <a:pt x="86180" y="100327"/>
                  </a:lnTo>
                  <a:lnTo>
                    <a:pt x="91123" y="91451"/>
                  </a:lnTo>
                  <a:lnTo>
                    <a:pt x="93495" y="72231"/>
                  </a:lnTo>
                  <a:lnTo>
                    <a:pt x="89479" y="51990"/>
                  </a:lnTo>
                  <a:lnTo>
                    <a:pt x="79896" y="31296"/>
                  </a:lnTo>
                  <a:lnTo>
                    <a:pt x="67839" y="16639"/>
                  </a:lnTo>
                  <a:lnTo>
                    <a:pt x="483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11772" y="203484"/>
              <a:ext cx="126343" cy="143957"/>
            </a:xfrm>
            <a:custGeom>
              <a:avLst/>
              <a:gdLst/>
              <a:ahLst/>
              <a:cxnLst/>
              <a:rect l="0" t="0" r="0" b="0"/>
              <a:pathLst>
                <a:path w="126343" h="143957">
                  <a:moveTo>
                    <a:pt x="0" y="17614"/>
                  </a:moveTo>
                  <a:lnTo>
                    <a:pt x="15641" y="35595"/>
                  </a:lnTo>
                  <a:lnTo>
                    <a:pt x="38437" y="91968"/>
                  </a:lnTo>
                  <a:lnTo>
                    <a:pt x="45549" y="112661"/>
                  </a:lnTo>
                  <a:lnTo>
                    <a:pt x="45574" y="117244"/>
                  </a:lnTo>
                  <a:lnTo>
                    <a:pt x="43251" y="117959"/>
                  </a:lnTo>
                  <a:lnTo>
                    <a:pt x="39362" y="116096"/>
                  </a:lnTo>
                  <a:lnTo>
                    <a:pt x="31923" y="104668"/>
                  </a:lnTo>
                  <a:lnTo>
                    <a:pt x="15252" y="57544"/>
                  </a:lnTo>
                  <a:lnTo>
                    <a:pt x="12628" y="32631"/>
                  </a:lnTo>
                  <a:lnTo>
                    <a:pt x="17700" y="12200"/>
                  </a:lnTo>
                  <a:lnTo>
                    <a:pt x="22329" y="3476"/>
                  </a:lnTo>
                  <a:lnTo>
                    <a:pt x="28924" y="0"/>
                  </a:lnTo>
                  <a:lnTo>
                    <a:pt x="36830" y="22"/>
                  </a:lnTo>
                  <a:lnTo>
                    <a:pt x="64725" y="11232"/>
                  </a:lnTo>
                  <a:lnTo>
                    <a:pt x="74736" y="16869"/>
                  </a:lnTo>
                  <a:lnTo>
                    <a:pt x="88978" y="32491"/>
                  </a:lnTo>
                  <a:lnTo>
                    <a:pt x="117609" y="75292"/>
                  </a:lnTo>
                  <a:lnTo>
                    <a:pt x="124617" y="118348"/>
                  </a:lnTo>
                  <a:lnTo>
                    <a:pt x="126342" y="143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68168" y="141809"/>
              <a:ext cx="156029" cy="203094"/>
            </a:xfrm>
            <a:custGeom>
              <a:avLst/>
              <a:gdLst/>
              <a:ahLst/>
              <a:cxnLst/>
              <a:rect l="0" t="0" r="0" b="0"/>
              <a:pathLst>
                <a:path w="156029" h="203094">
                  <a:moveTo>
                    <a:pt x="96288" y="5589"/>
                  </a:moveTo>
                  <a:lnTo>
                    <a:pt x="79520" y="0"/>
                  </a:lnTo>
                  <a:lnTo>
                    <a:pt x="46736" y="2114"/>
                  </a:lnTo>
                  <a:lnTo>
                    <a:pt x="27081" y="10284"/>
                  </a:lnTo>
                  <a:lnTo>
                    <a:pt x="18564" y="15738"/>
                  </a:lnTo>
                  <a:lnTo>
                    <a:pt x="5982" y="31157"/>
                  </a:lnTo>
                  <a:lnTo>
                    <a:pt x="989" y="40182"/>
                  </a:lnTo>
                  <a:lnTo>
                    <a:pt x="0" y="48538"/>
                  </a:lnTo>
                  <a:lnTo>
                    <a:pt x="5140" y="64062"/>
                  </a:lnTo>
                  <a:lnTo>
                    <a:pt x="18343" y="75641"/>
                  </a:lnTo>
                  <a:lnTo>
                    <a:pt x="55415" y="92606"/>
                  </a:lnTo>
                  <a:lnTo>
                    <a:pt x="115313" y="102446"/>
                  </a:lnTo>
                  <a:lnTo>
                    <a:pt x="126519" y="105256"/>
                  </a:lnTo>
                  <a:lnTo>
                    <a:pt x="135159" y="110638"/>
                  </a:lnTo>
                  <a:lnTo>
                    <a:pt x="147879" y="125977"/>
                  </a:lnTo>
                  <a:lnTo>
                    <a:pt x="154312" y="147613"/>
                  </a:lnTo>
                  <a:lnTo>
                    <a:pt x="156028" y="159933"/>
                  </a:lnTo>
                  <a:lnTo>
                    <a:pt x="153662" y="169316"/>
                  </a:lnTo>
                  <a:lnTo>
                    <a:pt x="148575" y="176742"/>
                  </a:lnTo>
                  <a:lnTo>
                    <a:pt x="133565" y="188112"/>
                  </a:lnTo>
                  <a:lnTo>
                    <a:pt x="115195" y="197065"/>
                  </a:lnTo>
                  <a:lnTo>
                    <a:pt x="79533" y="203093"/>
                  </a:lnTo>
                  <a:lnTo>
                    <a:pt x="62325" y="201383"/>
                  </a:lnTo>
                  <a:lnTo>
                    <a:pt x="43645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0569" y="421139"/>
              <a:ext cx="6043359" cy="63155"/>
            </a:xfrm>
            <a:custGeom>
              <a:avLst/>
              <a:gdLst/>
              <a:ahLst/>
              <a:cxnLst/>
              <a:rect l="0" t="0" r="0" b="0"/>
              <a:pathLst>
                <a:path w="6043359" h="63155">
                  <a:moveTo>
                    <a:pt x="6043358" y="10529"/>
                  </a:moveTo>
                  <a:lnTo>
                    <a:pt x="6015802" y="3293"/>
                  </a:lnTo>
                  <a:lnTo>
                    <a:pt x="5956459" y="651"/>
                  </a:lnTo>
                  <a:lnTo>
                    <a:pt x="5905697" y="193"/>
                  </a:lnTo>
                  <a:lnTo>
                    <a:pt x="5853611" y="57"/>
                  </a:lnTo>
                  <a:lnTo>
                    <a:pt x="5801133" y="17"/>
                  </a:lnTo>
                  <a:lnTo>
                    <a:pt x="5751660" y="5"/>
                  </a:lnTo>
                  <a:lnTo>
                    <a:pt x="5693021" y="1"/>
                  </a:lnTo>
                  <a:lnTo>
                    <a:pt x="5644887" y="1"/>
                  </a:lnTo>
                  <a:lnTo>
                    <a:pt x="5584626" y="0"/>
                  </a:lnTo>
                  <a:lnTo>
                    <a:pt x="5524542" y="0"/>
                  </a:lnTo>
                  <a:lnTo>
                    <a:pt x="5462285" y="5590"/>
                  </a:lnTo>
                  <a:lnTo>
                    <a:pt x="5404926" y="9553"/>
                  </a:lnTo>
                  <a:lnTo>
                    <a:pt x="5348536" y="10336"/>
                  </a:lnTo>
                  <a:lnTo>
                    <a:pt x="5292337" y="10491"/>
                  </a:lnTo>
                  <a:lnTo>
                    <a:pt x="5228940" y="10521"/>
                  </a:lnTo>
                  <a:lnTo>
                    <a:pt x="5170144" y="13647"/>
                  </a:lnTo>
                  <a:lnTo>
                    <a:pt x="5107880" y="19594"/>
                  </a:lnTo>
                  <a:lnTo>
                    <a:pt x="5047661" y="21938"/>
                  </a:lnTo>
                  <a:lnTo>
                    <a:pt x="4987586" y="29334"/>
                  </a:lnTo>
                  <a:lnTo>
                    <a:pt x="4925331" y="31141"/>
                  </a:lnTo>
                  <a:lnTo>
                    <a:pt x="4866803" y="38734"/>
                  </a:lnTo>
                  <a:lnTo>
                    <a:pt x="4817245" y="41113"/>
                  </a:lnTo>
                  <a:lnTo>
                    <a:pt x="4766686" y="41818"/>
                  </a:lnTo>
                  <a:lnTo>
                    <a:pt x="4703968" y="42056"/>
                  </a:lnTo>
                  <a:lnTo>
                    <a:pt x="4649804" y="45217"/>
                  </a:lnTo>
                  <a:lnTo>
                    <a:pt x="4592421" y="47323"/>
                  </a:lnTo>
                  <a:lnTo>
                    <a:pt x="4535254" y="43658"/>
                  </a:lnTo>
                  <a:lnTo>
                    <a:pt x="4476982" y="45691"/>
                  </a:lnTo>
                  <a:lnTo>
                    <a:pt x="4419553" y="50583"/>
                  </a:lnTo>
                  <a:lnTo>
                    <a:pt x="4358082" y="52033"/>
                  </a:lnTo>
                  <a:lnTo>
                    <a:pt x="4298535" y="52462"/>
                  </a:lnTo>
                  <a:lnTo>
                    <a:pt x="4240727" y="52589"/>
                  </a:lnTo>
                  <a:lnTo>
                    <a:pt x="4188503" y="55747"/>
                  </a:lnTo>
                  <a:lnTo>
                    <a:pt x="4141445" y="60971"/>
                  </a:lnTo>
                  <a:lnTo>
                    <a:pt x="4083047" y="62520"/>
                  </a:lnTo>
                  <a:lnTo>
                    <a:pt x="4040880" y="62882"/>
                  </a:lnTo>
                  <a:lnTo>
                    <a:pt x="3994844" y="63043"/>
                  </a:lnTo>
                  <a:lnTo>
                    <a:pt x="3950206" y="63114"/>
                  </a:lnTo>
                  <a:lnTo>
                    <a:pt x="3891853" y="63154"/>
                  </a:lnTo>
                  <a:lnTo>
                    <a:pt x="3835804" y="57579"/>
                  </a:lnTo>
                  <a:lnTo>
                    <a:pt x="3785037" y="54105"/>
                  </a:lnTo>
                  <a:lnTo>
                    <a:pt x="3736720" y="53076"/>
                  </a:lnTo>
                  <a:lnTo>
                    <a:pt x="3676000" y="52771"/>
                  </a:lnTo>
                  <a:lnTo>
                    <a:pt x="3629903" y="52700"/>
                  </a:lnTo>
                  <a:lnTo>
                    <a:pt x="3583290" y="52668"/>
                  </a:lnTo>
                  <a:lnTo>
                    <a:pt x="3519925" y="52650"/>
                  </a:lnTo>
                  <a:lnTo>
                    <a:pt x="3469305" y="52645"/>
                  </a:lnTo>
                  <a:lnTo>
                    <a:pt x="3418951" y="52644"/>
                  </a:lnTo>
                  <a:lnTo>
                    <a:pt x="3371537" y="52643"/>
                  </a:lnTo>
                  <a:lnTo>
                    <a:pt x="3316414" y="52643"/>
                  </a:lnTo>
                  <a:lnTo>
                    <a:pt x="3267066" y="52643"/>
                  </a:lnTo>
                  <a:lnTo>
                    <a:pt x="3211370" y="51473"/>
                  </a:lnTo>
                  <a:lnTo>
                    <a:pt x="3160682" y="45407"/>
                  </a:lnTo>
                  <a:lnTo>
                    <a:pt x="3118163" y="43578"/>
                  </a:lnTo>
                  <a:lnTo>
                    <a:pt x="3075090" y="42765"/>
                  </a:lnTo>
                  <a:lnTo>
                    <a:pt x="3017618" y="42307"/>
                  </a:lnTo>
                  <a:lnTo>
                    <a:pt x="2961866" y="36563"/>
                  </a:lnTo>
                  <a:lnTo>
                    <a:pt x="2905142" y="32569"/>
                  </a:lnTo>
                  <a:lnTo>
                    <a:pt x="2841831" y="33047"/>
                  </a:lnTo>
                  <a:lnTo>
                    <a:pt x="2795128" y="37305"/>
                  </a:lnTo>
                  <a:lnTo>
                    <a:pt x="2739564" y="40689"/>
                  </a:lnTo>
                  <a:lnTo>
                    <a:pt x="2676697" y="41692"/>
                  </a:lnTo>
                  <a:lnTo>
                    <a:pt x="2628564" y="36400"/>
                  </a:lnTo>
                  <a:lnTo>
                    <a:pt x="2575308" y="33012"/>
                  </a:lnTo>
                  <a:lnTo>
                    <a:pt x="2526253" y="32009"/>
                  </a:lnTo>
                  <a:lnTo>
                    <a:pt x="2470904" y="31711"/>
                  </a:lnTo>
                  <a:lnTo>
                    <a:pt x="2421229" y="31623"/>
                  </a:lnTo>
                  <a:lnTo>
                    <a:pt x="2369758" y="38829"/>
                  </a:lnTo>
                  <a:lnTo>
                    <a:pt x="2309505" y="41465"/>
                  </a:lnTo>
                  <a:lnTo>
                    <a:pt x="2247473" y="36397"/>
                  </a:lnTo>
                  <a:lnTo>
                    <a:pt x="2195670" y="33011"/>
                  </a:lnTo>
                  <a:lnTo>
                    <a:pt x="2135867" y="32008"/>
                  </a:lnTo>
                  <a:lnTo>
                    <a:pt x="2079284" y="31711"/>
                  </a:lnTo>
                  <a:lnTo>
                    <a:pt x="2031062" y="31623"/>
                  </a:lnTo>
                  <a:lnTo>
                    <a:pt x="1975960" y="31597"/>
                  </a:lnTo>
                  <a:lnTo>
                    <a:pt x="1917335" y="38824"/>
                  </a:lnTo>
                  <a:lnTo>
                    <a:pt x="1868824" y="41139"/>
                  </a:lnTo>
                  <a:lnTo>
                    <a:pt x="1806269" y="38802"/>
                  </a:lnTo>
                  <a:lnTo>
                    <a:pt x="1778427" y="35963"/>
                  </a:lnTo>
                  <a:lnTo>
                    <a:pt x="1724461" y="39772"/>
                  </a:lnTo>
                  <a:lnTo>
                    <a:pt x="1670906" y="41420"/>
                  </a:lnTo>
                  <a:lnTo>
                    <a:pt x="1617993" y="41909"/>
                  </a:lnTo>
                  <a:lnTo>
                    <a:pt x="1565271" y="42053"/>
                  </a:lnTo>
                  <a:lnTo>
                    <a:pt x="1512605" y="42096"/>
                  </a:lnTo>
                  <a:lnTo>
                    <a:pt x="1458785" y="42109"/>
                  </a:lnTo>
                  <a:lnTo>
                    <a:pt x="1398905" y="42113"/>
                  </a:lnTo>
                  <a:lnTo>
                    <a:pt x="1339049" y="42114"/>
                  </a:lnTo>
                  <a:lnTo>
                    <a:pt x="1289468" y="42114"/>
                  </a:lnTo>
                  <a:lnTo>
                    <a:pt x="1238253" y="42114"/>
                  </a:lnTo>
                  <a:lnTo>
                    <a:pt x="1184863" y="42114"/>
                  </a:lnTo>
                  <a:lnTo>
                    <a:pt x="1126280" y="42114"/>
                  </a:lnTo>
                  <a:lnTo>
                    <a:pt x="1073697" y="40945"/>
                  </a:lnTo>
                  <a:lnTo>
                    <a:pt x="1020183" y="33781"/>
                  </a:lnTo>
                  <a:lnTo>
                    <a:pt x="959310" y="32020"/>
                  </a:lnTo>
                  <a:lnTo>
                    <a:pt x="908281" y="31714"/>
                  </a:lnTo>
                  <a:lnTo>
                    <a:pt x="856117" y="31624"/>
                  </a:lnTo>
                  <a:lnTo>
                    <a:pt x="803616" y="31597"/>
                  </a:lnTo>
                  <a:lnTo>
                    <a:pt x="751016" y="31589"/>
                  </a:lnTo>
                  <a:lnTo>
                    <a:pt x="692796" y="31587"/>
                  </a:lnTo>
                  <a:lnTo>
                    <a:pt x="642271" y="31586"/>
                  </a:lnTo>
                  <a:lnTo>
                    <a:pt x="582107" y="32756"/>
                  </a:lnTo>
                  <a:lnTo>
                    <a:pt x="521350" y="36800"/>
                  </a:lnTo>
                  <a:lnTo>
                    <a:pt x="469271" y="32616"/>
                  </a:lnTo>
                  <a:lnTo>
                    <a:pt x="413923" y="31789"/>
                  </a:lnTo>
                  <a:lnTo>
                    <a:pt x="351691" y="31626"/>
                  </a:lnTo>
                  <a:lnTo>
                    <a:pt x="296058" y="34717"/>
                  </a:lnTo>
                  <a:lnTo>
                    <a:pt x="245649" y="39923"/>
                  </a:lnTo>
                  <a:lnTo>
                    <a:pt x="197957" y="41465"/>
                  </a:lnTo>
                  <a:lnTo>
                    <a:pt x="135029" y="41986"/>
                  </a:lnTo>
                  <a:lnTo>
                    <a:pt x="86152" y="42076"/>
                  </a:lnTo>
                  <a:lnTo>
                    <a:pt x="29150" y="4327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500979" y="910869"/>
            <a:ext cx="572967" cy="466522"/>
          </a:xfrm>
          <a:custGeom>
            <a:avLst/>
            <a:gdLst/>
            <a:ahLst/>
            <a:cxnLst/>
            <a:rect l="0" t="0" r="0" b="0"/>
            <a:pathLst>
              <a:path w="572967" h="466522">
                <a:moveTo>
                  <a:pt x="200021" y="455993"/>
                </a:moveTo>
                <a:lnTo>
                  <a:pt x="194432" y="439225"/>
                </a:lnTo>
                <a:lnTo>
                  <a:pt x="194807" y="421634"/>
                </a:lnTo>
                <a:lnTo>
                  <a:pt x="211016" y="360993"/>
                </a:lnTo>
                <a:lnTo>
                  <a:pt x="218097" y="326459"/>
                </a:lnTo>
                <a:lnTo>
                  <a:pt x="226078" y="267279"/>
                </a:lnTo>
                <a:lnTo>
                  <a:pt x="229969" y="216544"/>
                </a:lnTo>
                <a:lnTo>
                  <a:pt x="236711" y="164466"/>
                </a:lnTo>
                <a:lnTo>
                  <a:pt x="246117" y="111991"/>
                </a:lnTo>
                <a:lnTo>
                  <a:pt x="259776" y="58669"/>
                </a:lnTo>
                <a:lnTo>
                  <a:pt x="277242" y="3630"/>
                </a:lnTo>
                <a:lnTo>
                  <a:pt x="283087" y="0"/>
                </a:lnTo>
                <a:lnTo>
                  <a:pt x="290494" y="1089"/>
                </a:lnTo>
                <a:lnTo>
                  <a:pt x="298941" y="5325"/>
                </a:lnTo>
                <a:lnTo>
                  <a:pt x="311446" y="19390"/>
                </a:lnTo>
                <a:lnTo>
                  <a:pt x="332804" y="74410"/>
                </a:lnTo>
                <a:lnTo>
                  <a:pt x="347306" y="124815"/>
                </a:lnTo>
                <a:lnTo>
                  <a:pt x="361435" y="179225"/>
                </a:lnTo>
                <a:lnTo>
                  <a:pt x="382727" y="238239"/>
                </a:lnTo>
                <a:lnTo>
                  <a:pt x="403138" y="297119"/>
                </a:lnTo>
                <a:lnTo>
                  <a:pt x="418694" y="338822"/>
                </a:lnTo>
                <a:lnTo>
                  <a:pt x="456618" y="393781"/>
                </a:lnTo>
                <a:lnTo>
                  <a:pt x="470432" y="414305"/>
                </a:lnTo>
                <a:lnTo>
                  <a:pt x="471542" y="417672"/>
                </a:lnTo>
                <a:lnTo>
                  <a:pt x="468773" y="416408"/>
                </a:lnTo>
                <a:lnTo>
                  <a:pt x="415272" y="365741"/>
                </a:lnTo>
                <a:lnTo>
                  <a:pt x="361040" y="321225"/>
                </a:lnTo>
                <a:lnTo>
                  <a:pt x="303360" y="280543"/>
                </a:lnTo>
                <a:lnTo>
                  <a:pt x="273144" y="260118"/>
                </a:lnTo>
                <a:lnTo>
                  <a:pt x="213618" y="232140"/>
                </a:lnTo>
                <a:lnTo>
                  <a:pt x="166312" y="206274"/>
                </a:lnTo>
                <a:lnTo>
                  <a:pt x="102982" y="179805"/>
                </a:lnTo>
                <a:lnTo>
                  <a:pt x="51132" y="162098"/>
                </a:lnTo>
                <a:lnTo>
                  <a:pt x="1765" y="147335"/>
                </a:lnTo>
                <a:lnTo>
                  <a:pt x="0" y="144936"/>
                </a:lnTo>
                <a:lnTo>
                  <a:pt x="13637" y="142270"/>
                </a:lnTo>
                <a:lnTo>
                  <a:pt x="63985" y="140559"/>
                </a:lnTo>
                <a:lnTo>
                  <a:pt x="117990" y="140262"/>
                </a:lnTo>
                <a:lnTo>
                  <a:pt x="171556" y="140175"/>
                </a:lnTo>
                <a:lnTo>
                  <a:pt x="225642" y="140149"/>
                </a:lnTo>
                <a:lnTo>
                  <a:pt x="285602" y="140141"/>
                </a:lnTo>
                <a:lnTo>
                  <a:pt x="346651" y="140139"/>
                </a:lnTo>
                <a:lnTo>
                  <a:pt x="402304" y="140138"/>
                </a:lnTo>
                <a:lnTo>
                  <a:pt x="454669" y="138968"/>
                </a:lnTo>
                <a:lnTo>
                  <a:pt x="514877" y="128685"/>
                </a:lnTo>
                <a:lnTo>
                  <a:pt x="566241" y="115389"/>
                </a:lnTo>
                <a:lnTo>
                  <a:pt x="571680" y="116619"/>
                </a:lnTo>
                <a:lnTo>
                  <a:pt x="572966" y="120949"/>
                </a:lnTo>
                <a:lnTo>
                  <a:pt x="571483" y="127345"/>
                </a:lnTo>
                <a:lnTo>
                  <a:pt x="560477" y="140691"/>
                </a:lnTo>
                <a:lnTo>
                  <a:pt x="507581" y="175306"/>
                </a:lnTo>
                <a:lnTo>
                  <a:pt x="447410" y="215927"/>
                </a:lnTo>
                <a:lnTo>
                  <a:pt x="387104" y="261541"/>
                </a:lnTo>
                <a:lnTo>
                  <a:pt x="324879" y="314645"/>
                </a:lnTo>
                <a:lnTo>
                  <a:pt x="261642" y="358081"/>
                </a:lnTo>
                <a:lnTo>
                  <a:pt x="203361" y="405461"/>
                </a:lnTo>
                <a:lnTo>
                  <a:pt x="147818" y="444818"/>
                </a:lnTo>
                <a:lnTo>
                  <a:pt x="115793" y="466521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1275380" y="777266"/>
            <a:ext cx="7379774" cy="965944"/>
            <a:chOff x="1275380" y="777266"/>
            <a:chExt cx="7379774" cy="965944"/>
          </a:xfrm>
        </p:grpSpPr>
        <p:sp>
          <p:nvSpPr>
            <p:cNvPr id="46" name="Freeform 45"/>
            <p:cNvSpPr/>
            <p:nvPr/>
          </p:nvSpPr>
          <p:spPr>
            <a:xfrm>
              <a:off x="1275380" y="777266"/>
              <a:ext cx="352129" cy="652768"/>
            </a:xfrm>
            <a:custGeom>
              <a:avLst/>
              <a:gdLst/>
              <a:ahLst/>
              <a:cxnLst/>
              <a:rect l="0" t="0" r="0" b="0"/>
              <a:pathLst>
                <a:path w="352129" h="652768">
                  <a:moveTo>
                    <a:pt x="78387" y="652767"/>
                  </a:moveTo>
                  <a:lnTo>
                    <a:pt x="70054" y="615289"/>
                  </a:lnTo>
                  <a:lnTo>
                    <a:pt x="68292" y="563865"/>
                  </a:lnTo>
                  <a:lnTo>
                    <a:pt x="62398" y="516981"/>
                  </a:lnTo>
                  <a:lnTo>
                    <a:pt x="64421" y="466045"/>
                  </a:lnTo>
                  <a:lnTo>
                    <a:pt x="59944" y="410903"/>
                  </a:lnTo>
                  <a:lnTo>
                    <a:pt x="54727" y="352350"/>
                  </a:lnTo>
                  <a:lnTo>
                    <a:pt x="48367" y="300707"/>
                  </a:lnTo>
                  <a:lnTo>
                    <a:pt x="38705" y="250342"/>
                  </a:lnTo>
                  <a:lnTo>
                    <a:pt x="28935" y="199737"/>
                  </a:lnTo>
                  <a:lnTo>
                    <a:pt x="15153" y="146299"/>
                  </a:lnTo>
                  <a:lnTo>
                    <a:pt x="0" y="85469"/>
                  </a:lnTo>
                  <a:lnTo>
                    <a:pt x="1824" y="63723"/>
                  </a:lnTo>
                  <a:lnTo>
                    <a:pt x="9654" y="45479"/>
                  </a:lnTo>
                  <a:lnTo>
                    <a:pt x="15017" y="37338"/>
                  </a:lnTo>
                  <a:lnTo>
                    <a:pt x="23273" y="31911"/>
                  </a:lnTo>
                  <a:lnTo>
                    <a:pt x="57247" y="24273"/>
                  </a:lnTo>
                  <a:lnTo>
                    <a:pt x="113769" y="21692"/>
                  </a:lnTo>
                  <a:lnTo>
                    <a:pt x="175323" y="21182"/>
                  </a:lnTo>
                  <a:lnTo>
                    <a:pt x="223962" y="21094"/>
                  </a:lnTo>
                  <a:lnTo>
                    <a:pt x="283224" y="12659"/>
                  </a:lnTo>
                  <a:lnTo>
                    <a:pt x="326819" y="2847"/>
                  </a:lnTo>
                  <a:lnTo>
                    <a:pt x="352128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64295" y="1145763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8" y="14655"/>
                  </a:lnTo>
                  <a:lnTo>
                    <a:pt x="67364" y="20962"/>
                  </a:lnTo>
                  <a:lnTo>
                    <a:pt x="25005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48565" y="1282634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7264"/>
                  </a:lnTo>
                  <a:lnTo>
                    <a:pt x="7236" y="12066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69622" y="11457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74907" y="1228480"/>
              <a:ext cx="189514" cy="201554"/>
            </a:xfrm>
            <a:custGeom>
              <a:avLst/>
              <a:gdLst/>
              <a:ahLst/>
              <a:cxnLst/>
              <a:rect l="0" t="0" r="0" b="0"/>
              <a:pathLst>
                <a:path w="189514" h="201554">
                  <a:moveTo>
                    <a:pt x="0" y="75211"/>
                  </a:moveTo>
                  <a:lnTo>
                    <a:pt x="5589" y="137303"/>
                  </a:lnTo>
                  <a:lnTo>
                    <a:pt x="6066" y="141172"/>
                  </a:lnTo>
                  <a:lnTo>
                    <a:pt x="5214" y="140242"/>
                  </a:lnTo>
                  <a:lnTo>
                    <a:pt x="3476" y="136112"/>
                  </a:lnTo>
                  <a:lnTo>
                    <a:pt x="1856" y="88627"/>
                  </a:lnTo>
                  <a:lnTo>
                    <a:pt x="11588" y="36094"/>
                  </a:lnTo>
                  <a:lnTo>
                    <a:pt x="14745" y="24566"/>
                  </a:lnTo>
                  <a:lnTo>
                    <a:pt x="20358" y="15711"/>
                  </a:lnTo>
                  <a:lnTo>
                    <a:pt x="35954" y="2753"/>
                  </a:lnTo>
                  <a:lnTo>
                    <a:pt x="45026" y="0"/>
                  </a:lnTo>
                  <a:lnTo>
                    <a:pt x="64465" y="60"/>
                  </a:lnTo>
                  <a:lnTo>
                    <a:pt x="95140" y="12259"/>
                  </a:lnTo>
                  <a:lnTo>
                    <a:pt x="120866" y="30692"/>
                  </a:lnTo>
                  <a:lnTo>
                    <a:pt x="149350" y="66287"/>
                  </a:lnTo>
                  <a:lnTo>
                    <a:pt x="181096" y="129164"/>
                  </a:lnTo>
                  <a:lnTo>
                    <a:pt x="187850" y="175209"/>
                  </a:lnTo>
                  <a:lnTo>
                    <a:pt x="189513" y="20155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29888" y="982947"/>
              <a:ext cx="197745" cy="492904"/>
            </a:xfrm>
            <a:custGeom>
              <a:avLst/>
              <a:gdLst/>
              <a:ahLst/>
              <a:cxnLst/>
              <a:rect l="0" t="0" r="0" b="0"/>
              <a:pathLst>
                <a:path w="197745" h="492904">
                  <a:moveTo>
                    <a:pt x="113516" y="383915"/>
                  </a:moveTo>
                  <a:lnTo>
                    <a:pt x="113516" y="361558"/>
                  </a:lnTo>
                  <a:lnTo>
                    <a:pt x="107277" y="344343"/>
                  </a:lnTo>
                  <a:lnTo>
                    <a:pt x="84208" y="314227"/>
                  </a:lnTo>
                  <a:lnTo>
                    <a:pt x="76430" y="310550"/>
                  </a:lnTo>
                  <a:lnTo>
                    <a:pt x="58429" y="309584"/>
                  </a:lnTo>
                  <a:lnTo>
                    <a:pt x="49885" y="313304"/>
                  </a:lnTo>
                  <a:lnTo>
                    <a:pt x="34153" y="326796"/>
                  </a:lnTo>
                  <a:lnTo>
                    <a:pt x="17731" y="359712"/>
                  </a:lnTo>
                  <a:lnTo>
                    <a:pt x="2872" y="412756"/>
                  </a:lnTo>
                  <a:lnTo>
                    <a:pt x="0" y="440407"/>
                  </a:lnTo>
                  <a:lnTo>
                    <a:pt x="4963" y="465174"/>
                  </a:lnTo>
                  <a:lnTo>
                    <a:pt x="9562" y="476692"/>
                  </a:lnTo>
                  <a:lnTo>
                    <a:pt x="17307" y="484371"/>
                  </a:lnTo>
                  <a:lnTo>
                    <a:pt x="38391" y="492903"/>
                  </a:lnTo>
                  <a:lnTo>
                    <a:pt x="60240" y="490455"/>
                  </a:lnTo>
                  <a:lnTo>
                    <a:pt x="81649" y="480399"/>
                  </a:lnTo>
                  <a:lnTo>
                    <a:pt x="120869" y="445347"/>
                  </a:lnTo>
                  <a:lnTo>
                    <a:pt x="135502" y="424086"/>
                  </a:lnTo>
                  <a:lnTo>
                    <a:pt x="158338" y="364219"/>
                  </a:lnTo>
                  <a:lnTo>
                    <a:pt x="179085" y="303032"/>
                  </a:lnTo>
                  <a:lnTo>
                    <a:pt x="184807" y="244916"/>
                  </a:lnTo>
                  <a:lnTo>
                    <a:pt x="185332" y="183243"/>
                  </a:lnTo>
                  <a:lnTo>
                    <a:pt x="178599" y="121685"/>
                  </a:lnTo>
                  <a:lnTo>
                    <a:pt x="169195" y="67051"/>
                  </a:lnTo>
                  <a:lnTo>
                    <a:pt x="157830" y="23047"/>
                  </a:lnTo>
                  <a:lnTo>
                    <a:pt x="146469" y="2821"/>
                  </a:lnTo>
                  <a:lnTo>
                    <a:pt x="140164" y="0"/>
                  </a:lnTo>
                  <a:lnTo>
                    <a:pt x="133621" y="1630"/>
                  </a:lnTo>
                  <a:lnTo>
                    <a:pt x="126919" y="6226"/>
                  </a:lnTo>
                  <a:lnTo>
                    <a:pt x="122452" y="13969"/>
                  </a:lnTo>
                  <a:lnTo>
                    <a:pt x="116164" y="47224"/>
                  </a:lnTo>
                  <a:lnTo>
                    <a:pt x="117159" y="106621"/>
                  </a:lnTo>
                  <a:lnTo>
                    <a:pt x="122005" y="164883"/>
                  </a:lnTo>
                  <a:lnTo>
                    <a:pt x="126560" y="217241"/>
                  </a:lnTo>
                  <a:lnTo>
                    <a:pt x="138580" y="277552"/>
                  </a:lnTo>
                  <a:lnTo>
                    <a:pt x="153389" y="335045"/>
                  </a:lnTo>
                  <a:lnTo>
                    <a:pt x="182739" y="392589"/>
                  </a:lnTo>
                  <a:lnTo>
                    <a:pt x="197744" y="4155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62315" y="1205822"/>
              <a:ext cx="297028" cy="289743"/>
            </a:xfrm>
            <a:custGeom>
              <a:avLst/>
              <a:gdLst/>
              <a:ahLst/>
              <a:cxnLst/>
              <a:rect l="0" t="0" r="0" b="0"/>
              <a:pathLst>
                <a:path w="297028" h="289743">
                  <a:moveTo>
                    <a:pt x="160157" y="118926"/>
                  </a:moveTo>
                  <a:lnTo>
                    <a:pt x="165746" y="102158"/>
                  </a:lnTo>
                  <a:lnTo>
                    <a:pt x="165370" y="84567"/>
                  </a:lnTo>
                  <a:lnTo>
                    <a:pt x="155597" y="44678"/>
                  </a:lnTo>
                  <a:lnTo>
                    <a:pt x="140218" y="19068"/>
                  </a:lnTo>
                  <a:lnTo>
                    <a:pt x="124389" y="7084"/>
                  </a:lnTo>
                  <a:lnTo>
                    <a:pt x="115255" y="2251"/>
                  </a:lnTo>
                  <a:lnTo>
                    <a:pt x="95747" y="0"/>
                  </a:lnTo>
                  <a:lnTo>
                    <a:pt x="76548" y="4069"/>
                  </a:lnTo>
                  <a:lnTo>
                    <a:pt x="60216" y="13676"/>
                  </a:lnTo>
                  <a:lnTo>
                    <a:pt x="37868" y="37828"/>
                  </a:lnTo>
                  <a:lnTo>
                    <a:pt x="10526" y="85835"/>
                  </a:lnTo>
                  <a:lnTo>
                    <a:pt x="847" y="112798"/>
                  </a:lnTo>
                  <a:lnTo>
                    <a:pt x="0" y="154285"/>
                  </a:lnTo>
                  <a:lnTo>
                    <a:pt x="10194" y="209055"/>
                  </a:lnTo>
                  <a:lnTo>
                    <a:pt x="26593" y="254882"/>
                  </a:lnTo>
                  <a:lnTo>
                    <a:pt x="32509" y="265715"/>
                  </a:lnTo>
                  <a:lnTo>
                    <a:pt x="48443" y="280872"/>
                  </a:lnTo>
                  <a:lnTo>
                    <a:pt x="57605" y="286551"/>
                  </a:lnTo>
                  <a:lnTo>
                    <a:pt x="80263" y="289742"/>
                  </a:lnTo>
                  <a:lnTo>
                    <a:pt x="92856" y="288955"/>
                  </a:lnTo>
                  <a:lnTo>
                    <a:pt x="113088" y="278722"/>
                  </a:lnTo>
                  <a:lnTo>
                    <a:pt x="145140" y="243557"/>
                  </a:lnTo>
                  <a:lnTo>
                    <a:pt x="177965" y="184067"/>
                  </a:lnTo>
                  <a:lnTo>
                    <a:pt x="194610" y="140372"/>
                  </a:lnTo>
                  <a:lnTo>
                    <a:pt x="197164" y="139072"/>
                  </a:lnTo>
                  <a:lnTo>
                    <a:pt x="207501" y="169655"/>
                  </a:lnTo>
                  <a:lnTo>
                    <a:pt x="236511" y="224967"/>
                  </a:lnTo>
                  <a:lnTo>
                    <a:pt x="242645" y="235244"/>
                  </a:lnTo>
                  <a:lnTo>
                    <a:pt x="251414" y="242094"/>
                  </a:lnTo>
                  <a:lnTo>
                    <a:pt x="297027" y="25579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79288" y="1159056"/>
              <a:ext cx="217009" cy="288879"/>
            </a:xfrm>
            <a:custGeom>
              <a:avLst/>
              <a:gdLst/>
              <a:ahLst/>
              <a:cxnLst/>
              <a:rect l="0" t="0" r="0" b="0"/>
              <a:pathLst>
                <a:path w="217009" h="288879">
                  <a:moveTo>
                    <a:pt x="217008" y="39350"/>
                  </a:moveTo>
                  <a:lnTo>
                    <a:pt x="205829" y="22582"/>
                  </a:lnTo>
                  <a:lnTo>
                    <a:pt x="187863" y="11230"/>
                  </a:lnTo>
                  <a:lnTo>
                    <a:pt x="164280" y="3456"/>
                  </a:lnTo>
                  <a:lnTo>
                    <a:pt x="138201" y="0"/>
                  </a:lnTo>
                  <a:lnTo>
                    <a:pt x="97211" y="9233"/>
                  </a:lnTo>
                  <a:lnTo>
                    <a:pt x="75637" y="23625"/>
                  </a:lnTo>
                  <a:lnTo>
                    <a:pt x="50338" y="54578"/>
                  </a:lnTo>
                  <a:lnTo>
                    <a:pt x="14861" y="114621"/>
                  </a:lnTo>
                  <a:lnTo>
                    <a:pt x="0" y="177917"/>
                  </a:lnTo>
                  <a:lnTo>
                    <a:pt x="67" y="209730"/>
                  </a:lnTo>
                  <a:lnTo>
                    <a:pt x="7896" y="235567"/>
                  </a:lnTo>
                  <a:lnTo>
                    <a:pt x="25457" y="264254"/>
                  </a:lnTo>
                  <a:lnTo>
                    <a:pt x="44916" y="276958"/>
                  </a:lnTo>
                  <a:lnTo>
                    <a:pt x="69163" y="285333"/>
                  </a:lnTo>
                  <a:lnTo>
                    <a:pt x="109121" y="288878"/>
                  </a:lnTo>
                  <a:lnTo>
                    <a:pt x="161425" y="280189"/>
                  </a:lnTo>
                  <a:lnTo>
                    <a:pt x="217008" y="26044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64490" y="1269332"/>
              <a:ext cx="249888" cy="231464"/>
            </a:xfrm>
            <a:custGeom>
              <a:avLst/>
              <a:gdLst/>
              <a:ahLst/>
              <a:cxnLst/>
              <a:rect l="0" t="0" r="0" b="0"/>
              <a:pathLst>
                <a:path w="249888" h="231464">
                  <a:moveTo>
                    <a:pt x="131847" y="13302"/>
                  </a:moveTo>
                  <a:lnTo>
                    <a:pt x="120669" y="2123"/>
                  </a:lnTo>
                  <a:lnTo>
                    <a:pt x="113866" y="0"/>
                  </a:lnTo>
                  <a:lnTo>
                    <a:pt x="96949" y="761"/>
                  </a:lnTo>
                  <a:lnTo>
                    <a:pt x="67694" y="13355"/>
                  </a:lnTo>
                  <a:lnTo>
                    <a:pt x="14484" y="57808"/>
                  </a:lnTo>
                  <a:lnTo>
                    <a:pt x="3647" y="83775"/>
                  </a:lnTo>
                  <a:lnTo>
                    <a:pt x="0" y="113643"/>
                  </a:lnTo>
                  <a:lnTo>
                    <a:pt x="5694" y="155597"/>
                  </a:lnTo>
                  <a:lnTo>
                    <a:pt x="21678" y="189604"/>
                  </a:lnTo>
                  <a:lnTo>
                    <a:pt x="34530" y="207082"/>
                  </a:lnTo>
                  <a:lnTo>
                    <a:pt x="60508" y="224486"/>
                  </a:lnTo>
                  <a:lnTo>
                    <a:pt x="96022" y="231463"/>
                  </a:lnTo>
                  <a:lnTo>
                    <a:pt x="141538" y="225415"/>
                  </a:lnTo>
                  <a:lnTo>
                    <a:pt x="172543" y="215100"/>
                  </a:lnTo>
                  <a:lnTo>
                    <a:pt x="197067" y="196576"/>
                  </a:lnTo>
                  <a:lnTo>
                    <a:pt x="233430" y="149351"/>
                  </a:lnTo>
                  <a:lnTo>
                    <a:pt x="249033" y="112754"/>
                  </a:lnTo>
                  <a:lnTo>
                    <a:pt x="249887" y="72275"/>
                  </a:lnTo>
                  <a:lnTo>
                    <a:pt x="237142" y="36235"/>
                  </a:lnTo>
                  <a:lnTo>
                    <a:pt x="212958" y="8918"/>
                  </a:lnTo>
                  <a:lnTo>
                    <a:pt x="201129" y="4530"/>
                  </a:lnTo>
                  <a:lnTo>
                    <a:pt x="149475" y="2774"/>
                  </a:lnTo>
                  <a:lnTo>
                    <a:pt x="121319" y="277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75321" y="1248317"/>
              <a:ext cx="329958" cy="225312"/>
            </a:xfrm>
            <a:custGeom>
              <a:avLst/>
              <a:gdLst/>
              <a:ahLst/>
              <a:cxnLst/>
              <a:rect l="0" t="0" r="0" b="0"/>
              <a:pathLst>
                <a:path w="329958" h="225312">
                  <a:moveTo>
                    <a:pt x="0" y="86959"/>
                  </a:moveTo>
                  <a:lnTo>
                    <a:pt x="9576" y="111006"/>
                  </a:lnTo>
                  <a:lnTo>
                    <a:pt x="33815" y="152141"/>
                  </a:lnTo>
                  <a:lnTo>
                    <a:pt x="52474" y="211371"/>
                  </a:lnTo>
                  <a:lnTo>
                    <a:pt x="56040" y="222543"/>
                  </a:lnTo>
                  <a:lnTo>
                    <a:pt x="56078" y="225311"/>
                  </a:lnTo>
                  <a:lnTo>
                    <a:pt x="49880" y="215909"/>
                  </a:lnTo>
                  <a:lnTo>
                    <a:pt x="43648" y="171746"/>
                  </a:lnTo>
                  <a:lnTo>
                    <a:pt x="42417" y="117962"/>
                  </a:lnTo>
                  <a:lnTo>
                    <a:pt x="44589" y="91379"/>
                  </a:lnTo>
                  <a:lnTo>
                    <a:pt x="53353" y="67867"/>
                  </a:lnTo>
                  <a:lnTo>
                    <a:pt x="68166" y="51957"/>
                  </a:lnTo>
                  <a:lnTo>
                    <a:pt x="77030" y="46077"/>
                  </a:lnTo>
                  <a:lnTo>
                    <a:pt x="85279" y="44497"/>
                  </a:lnTo>
                  <a:lnTo>
                    <a:pt x="93117" y="45783"/>
                  </a:lnTo>
                  <a:lnTo>
                    <a:pt x="100683" y="48980"/>
                  </a:lnTo>
                  <a:lnTo>
                    <a:pt x="122509" y="70247"/>
                  </a:lnTo>
                  <a:lnTo>
                    <a:pt x="155854" y="129455"/>
                  </a:lnTo>
                  <a:lnTo>
                    <a:pt x="160055" y="131667"/>
                  </a:lnTo>
                  <a:lnTo>
                    <a:pt x="162855" y="128463"/>
                  </a:lnTo>
                  <a:lnTo>
                    <a:pt x="164722" y="121647"/>
                  </a:lnTo>
                  <a:lnTo>
                    <a:pt x="162751" y="69214"/>
                  </a:lnTo>
                  <a:lnTo>
                    <a:pt x="168260" y="41638"/>
                  </a:lnTo>
                  <a:lnTo>
                    <a:pt x="178508" y="21583"/>
                  </a:lnTo>
                  <a:lnTo>
                    <a:pt x="193980" y="7990"/>
                  </a:lnTo>
                  <a:lnTo>
                    <a:pt x="203020" y="2728"/>
                  </a:lnTo>
                  <a:lnTo>
                    <a:pt x="222422" y="0"/>
                  </a:lnTo>
                  <a:lnTo>
                    <a:pt x="232510" y="910"/>
                  </a:lnTo>
                  <a:lnTo>
                    <a:pt x="249957" y="8161"/>
                  </a:lnTo>
                  <a:lnTo>
                    <a:pt x="257885" y="13370"/>
                  </a:lnTo>
                  <a:lnTo>
                    <a:pt x="280222" y="43058"/>
                  </a:lnTo>
                  <a:lnTo>
                    <a:pt x="301494" y="101077"/>
                  </a:lnTo>
                  <a:lnTo>
                    <a:pt x="323894" y="151879"/>
                  </a:lnTo>
                  <a:lnTo>
                    <a:pt x="329957" y="177814"/>
                  </a:lnTo>
                  <a:lnTo>
                    <a:pt x="326384" y="22383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87396" y="1282480"/>
              <a:ext cx="341968" cy="200196"/>
            </a:xfrm>
            <a:custGeom>
              <a:avLst/>
              <a:gdLst/>
              <a:ahLst/>
              <a:cxnLst/>
              <a:rect l="0" t="0" r="0" b="0"/>
              <a:pathLst>
                <a:path w="341968" h="200196">
                  <a:moveTo>
                    <a:pt x="9065" y="73853"/>
                  </a:moveTo>
                  <a:lnTo>
                    <a:pt x="9065" y="125904"/>
                  </a:lnTo>
                  <a:lnTo>
                    <a:pt x="9065" y="175843"/>
                  </a:lnTo>
                  <a:lnTo>
                    <a:pt x="9065" y="196391"/>
                  </a:lnTo>
                  <a:lnTo>
                    <a:pt x="5946" y="134748"/>
                  </a:lnTo>
                  <a:lnTo>
                    <a:pt x="0" y="80422"/>
                  </a:lnTo>
                  <a:lnTo>
                    <a:pt x="4560" y="44214"/>
                  </a:lnTo>
                  <a:lnTo>
                    <a:pt x="18909" y="11259"/>
                  </a:lnTo>
                  <a:lnTo>
                    <a:pt x="26156" y="5218"/>
                  </a:lnTo>
                  <a:lnTo>
                    <a:pt x="34497" y="2360"/>
                  </a:lnTo>
                  <a:lnTo>
                    <a:pt x="43567" y="1624"/>
                  </a:lnTo>
                  <a:lnTo>
                    <a:pt x="63004" y="7047"/>
                  </a:lnTo>
                  <a:lnTo>
                    <a:pt x="82171" y="18425"/>
                  </a:lnTo>
                  <a:lnTo>
                    <a:pt x="104946" y="44562"/>
                  </a:lnTo>
                  <a:lnTo>
                    <a:pt x="131381" y="105640"/>
                  </a:lnTo>
                  <a:lnTo>
                    <a:pt x="139934" y="130065"/>
                  </a:lnTo>
                  <a:lnTo>
                    <a:pt x="136648" y="107314"/>
                  </a:lnTo>
                  <a:lnTo>
                    <a:pt x="138894" y="74409"/>
                  </a:lnTo>
                  <a:lnTo>
                    <a:pt x="150089" y="42432"/>
                  </a:lnTo>
                  <a:lnTo>
                    <a:pt x="162989" y="22454"/>
                  </a:lnTo>
                  <a:lnTo>
                    <a:pt x="180421" y="5776"/>
                  </a:lnTo>
                  <a:lnTo>
                    <a:pt x="191153" y="1562"/>
                  </a:lnTo>
                  <a:lnTo>
                    <a:pt x="215555" y="0"/>
                  </a:lnTo>
                  <a:lnTo>
                    <a:pt x="255601" y="11286"/>
                  </a:lnTo>
                  <a:lnTo>
                    <a:pt x="276954" y="29278"/>
                  </a:lnTo>
                  <a:lnTo>
                    <a:pt x="317131" y="91293"/>
                  </a:lnTo>
                  <a:lnTo>
                    <a:pt x="336390" y="127764"/>
                  </a:lnTo>
                  <a:lnTo>
                    <a:pt x="341967" y="169895"/>
                  </a:lnTo>
                  <a:lnTo>
                    <a:pt x="335449" y="20019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60961" y="1282634"/>
              <a:ext cx="217853" cy="224634"/>
            </a:xfrm>
            <a:custGeom>
              <a:avLst/>
              <a:gdLst/>
              <a:ahLst/>
              <a:cxnLst/>
              <a:rect l="0" t="0" r="0" b="0"/>
              <a:pathLst>
                <a:path w="217853" h="224634">
                  <a:moveTo>
                    <a:pt x="119811" y="21057"/>
                  </a:moveTo>
                  <a:lnTo>
                    <a:pt x="103043" y="15467"/>
                  </a:lnTo>
                  <a:lnTo>
                    <a:pt x="85453" y="15843"/>
                  </a:lnTo>
                  <a:lnTo>
                    <a:pt x="67106" y="21079"/>
                  </a:lnTo>
                  <a:lnTo>
                    <a:pt x="29018" y="50060"/>
                  </a:lnTo>
                  <a:lnTo>
                    <a:pt x="13231" y="76054"/>
                  </a:lnTo>
                  <a:lnTo>
                    <a:pt x="1145" y="111571"/>
                  </a:lnTo>
                  <a:lnTo>
                    <a:pt x="0" y="134985"/>
                  </a:lnTo>
                  <a:lnTo>
                    <a:pt x="8797" y="184201"/>
                  </a:lnTo>
                  <a:lnTo>
                    <a:pt x="14217" y="194160"/>
                  </a:lnTo>
                  <a:lnTo>
                    <a:pt x="29596" y="208346"/>
                  </a:lnTo>
                  <a:lnTo>
                    <a:pt x="57986" y="222909"/>
                  </a:lnTo>
                  <a:lnTo>
                    <a:pt x="78295" y="224633"/>
                  </a:lnTo>
                  <a:lnTo>
                    <a:pt x="119930" y="216207"/>
                  </a:lnTo>
                  <a:lnTo>
                    <a:pt x="151431" y="201062"/>
                  </a:lnTo>
                  <a:lnTo>
                    <a:pt x="199917" y="152153"/>
                  </a:lnTo>
                  <a:lnTo>
                    <a:pt x="215816" y="124631"/>
                  </a:lnTo>
                  <a:lnTo>
                    <a:pt x="217852" y="101405"/>
                  </a:lnTo>
                  <a:lnTo>
                    <a:pt x="213688" y="76654"/>
                  </a:lnTo>
                  <a:lnTo>
                    <a:pt x="198189" y="44159"/>
                  </a:lnTo>
                  <a:lnTo>
                    <a:pt x="178779" y="20363"/>
                  </a:lnTo>
                  <a:lnTo>
                    <a:pt x="151397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70285" y="1280517"/>
              <a:ext cx="231628" cy="254802"/>
            </a:xfrm>
            <a:custGeom>
              <a:avLst/>
              <a:gdLst/>
              <a:ahLst/>
              <a:cxnLst/>
              <a:rect l="0" t="0" r="0" b="0"/>
              <a:pathLst>
                <a:path w="231628" h="254802">
                  <a:moveTo>
                    <a:pt x="0" y="86345"/>
                  </a:moveTo>
                  <a:lnTo>
                    <a:pt x="17959" y="148625"/>
                  </a:lnTo>
                  <a:lnTo>
                    <a:pt x="31667" y="202675"/>
                  </a:lnTo>
                  <a:lnTo>
                    <a:pt x="35150" y="216541"/>
                  </a:lnTo>
                  <a:lnTo>
                    <a:pt x="35131" y="222275"/>
                  </a:lnTo>
                  <a:lnTo>
                    <a:pt x="32780" y="222588"/>
                  </a:lnTo>
                  <a:lnTo>
                    <a:pt x="28872" y="219288"/>
                  </a:lnTo>
                  <a:lnTo>
                    <a:pt x="14195" y="180369"/>
                  </a:lnTo>
                  <a:lnTo>
                    <a:pt x="3151" y="124501"/>
                  </a:lnTo>
                  <a:lnTo>
                    <a:pt x="6212" y="63076"/>
                  </a:lnTo>
                  <a:lnTo>
                    <a:pt x="14839" y="25638"/>
                  </a:lnTo>
                  <a:lnTo>
                    <a:pt x="21591" y="16628"/>
                  </a:lnTo>
                  <a:lnTo>
                    <a:pt x="41572" y="3497"/>
                  </a:lnTo>
                  <a:lnTo>
                    <a:pt x="66050" y="0"/>
                  </a:lnTo>
                  <a:lnTo>
                    <a:pt x="91357" y="3516"/>
                  </a:lnTo>
                  <a:lnTo>
                    <a:pt x="114302" y="12877"/>
                  </a:lnTo>
                  <a:lnTo>
                    <a:pt x="133080" y="31076"/>
                  </a:lnTo>
                  <a:lnTo>
                    <a:pt x="177532" y="87169"/>
                  </a:lnTo>
                  <a:lnTo>
                    <a:pt x="202436" y="148007"/>
                  </a:lnTo>
                  <a:lnTo>
                    <a:pt x="220952" y="210293"/>
                  </a:lnTo>
                  <a:lnTo>
                    <a:pt x="231627" y="25480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47453" y="966393"/>
              <a:ext cx="430757" cy="589965"/>
            </a:xfrm>
            <a:custGeom>
              <a:avLst/>
              <a:gdLst/>
              <a:ahLst/>
              <a:cxnLst/>
              <a:rect l="0" t="0" r="0" b="0"/>
              <a:pathLst>
                <a:path w="430757" h="589965">
                  <a:moveTo>
                    <a:pt x="186169" y="389940"/>
                  </a:moveTo>
                  <a:lnTo>
                    <a:pt x="186169" y="367583"/>
                  </a:lnTo>
                  <a:lnTo>
                    <a:pt x="179930" y="350368"/>
                  </a:lnTo>
                  <a:lnTo>
                    <a:pt x="156861" y="320252"/>
                  </a:lnTo>
                  <a:lnTo>
                    <a:pt x="137269" y="312175"/>
                  </a:lnTo>
                  <a:lnTo>
                    <a:pt x="114133" y="309754"/>
                  </a:lnTo>
                  <a:lnTo>
                    <a:pt x="92152" y="312578"/>
                  </a:lnTo>
                  <a:lnTo>
                    <a:pt x="73803" y="320852"/>
                  </a:lnTo>
                  <a:lnTo>
                    <a:pt x="65635" y="326334"/>
                  </a:lnTo>
                  <a:lnTo>
                    <a:pt x="53440" y="344903"/>
                  </a:lnTo>
                  <a:lnTo>
                    <a:pt x="30489" y="394952"/>
                  </a:lnTo>
                  <a:lnTo>
                    <a:pt x="11831" y="449899"/>
                  </a:lnTo>
                  <a:lnTo>
                    <a:pt x="0" y="505812"/>
                  </a:lnTo>
                  <a:lnTo>
                    <a:pt x="767" y="544766"/>
                  </a:lnTo>
                  <a:lnTo>
                    <a:pt x="6672" y="566376"/>
                  </a:lnTo>
                  <a:lnTo>
                    <a:pt x="17095" y="583780"/>
                  </a:lnTo>
                  <a:lnTo>
                    <a:pt x="26661" y="588187"/>
                  </a:lnTo>
                  <a:lnTo>
                    <a:pt x="52885" y="589964"/>
                  </a:lnTo>
                  <a:lnTo>
                    <a:pt x="64558" y="586460"/>
                  </a:lnTo>
                  <a:lnTo>
                    <a:pt x="83766" y="573209"/>
                  </a:lnTo>
                  <a:lnTo>
                    <a:pt x="107735" y="540428"/>
                  </a:lnTo>
                  <a:lnTo>
                    <a:pt x="135624" y="481364"/>
                  </a:lnTo>
                  <a:lnTo>
                    <a:pt x="157445" y="422473"/>
                  </a:lnTo>
                  <a:lnTo>
                    <a:pt x="175555" y="369008"/>
                  </a:lnTo>
                  <a:lnTo>
                    <a:pt x="183025" y="334215"/>
                  </a:lnTo>
                  <a:lnTo>
                    <a:pt x="188357" y="284912"/>
                  </a:lnTo>
                  <a:lnTo>
                    <a:pt x="194226" y="227799"/>
                  </a:lnTo>
                  <a:lnTo>
                    <a:pt x="195965" y="171883"/>
                  </a:lnTo>
                  <a:lnTo>
                    <a:pt x="196480" y="109691"/>
                  </a:lnTo>
                  <a:lnTo>
                    <a:pt x="193514" y="57339"/>
                  </a:lnTo>
                  <a:lnTo>
                    <a:pt x="182031" y="3317"/>
                  </a:lnTo>
                  <a:lnTo>
                    <a:pt x="179901" y="0"/>
                  </a:lnTo>
                  <a:lnTo>
                    <a:pt x="178481" y="2468"/>
                  </a:lnTo>
                  <a:lnTo>
                    <a:pt x="176014" y="59802"/>
                  </a:lnTo>
                  <a:lnTo>
                    <a:pt x="175714" y="122390"/>
                  </a:lnTo>
                  <a:lnTo>
                    <a:pt x="178781" y="184324"/>
                  </a:lnTo>
                  <a:lnTo>
                    <a:pt x="184056" y="230705"/>
                  </a:lnTo>
                  <a:lnTo>
                    <a:pt x="190299" y="278615"/>
                  </a:lnTo>
                  <a:lnTo>
                    <a:pt x="193854" y="324085"/>
                  </a:lnTo>
                  <a:lnTo>
                    <a:pt x="198975" y="379786"/>
                  </a:lnTo>
                  <a:lnTo>
                    <a:pt x="211185" y="435638"/>
                  </a:lnTo>
                  <a:lnTo>
                    <a:pt x="215808" y="477700"/>
                  </a:lnTo>
                  <a:lnTo>
                    <a:pt x="218796" y="484711"/>
                  </a:lnTo>
                  <a:lnTo>
                    <a:pt x="223128" y="487046"/>
                  </a:lnTo>
                  <a:lnTo>
                    <a:pt x="228356" y="486263"/>
                  </a:lnTo>
                  <a:lnTo>
                    <a:pt x="233011" y="481062"/>
                  </a:lnTo>
                  <a:lnTo>
                    <a:pt x="264563" y="429766"/>
                  </a:lnTo>
                  <a:lnTo>
                    <a:pt x="287126" y="407850"/>
                  </a:lnTo>
                  <a:lnTo>
                    <a:pt x="343295" y="378030"/>
                  </a:lnTo>
                  <a:lnTo>
                    <a:pt x="396633" y="347182"/>
                  </a:lnTo>
                  <a:lnTo>
                    <a:pt x="415410" y="332332"/>
                  </a:lnTo>
                  <a:lnTo>
                    <a:pt x="427654" y="314034"/>
                  </a:lnTo>
                  <a:lnTo>
                    <a:pt x="430756" y="294203"/>
                  </a:lnTo>
                  <a:lnTo>
                    <a:pt x="429945" y="284001"/>
                  </a:lnTo>
                  <a:lnTo>
                    <a:pt x="424726" y="274861"/>
                  </a:lnTo>
                  <a:lnTo>
                    <a:pt x="406448" y="258465"/>
                  </a:lnTo>
                  <a:lnTo>
                    <a:pt x="382726" y="252738"/>
                  </a:lnTo>
                  <a:lnTo>
                    <a:pt x="356586" y="255262"/>
                  </a:lnTo>
                  <a:lnTo>
                    <a:pt x="304796" y="275946"/>
                  </a:lnTo>
                  <a:lnTo>
                    <a:pt x="283346" y="290143"/>
                  </a:lnTo>
                  <a:lnTo>
                    <a:pt x="258116" y="319037"/>
                  </a:lnTo>
                  <a:lnTo>
                    <a:pt x="243102" y="343610"/>
                  </a:lnTo>
                  <a:lnTo>
                    <a:pt x="232674" y="389341"/>
                  </a:lnTo>
                  <a:lnTo>
                    <a:pt x="229584" y="434346"/>
                  </a:lnTo>
                  <a:lnTo>
                    <a:pt x="235100" y="459979"/>
                  </a:lnTo>
                  <a:lnTo>
                    <a:pt x="251360" y="491021"/>
                  </a:lnTo>
                  <a:lnTo>
                    <a:pt x="274115" y="515037"/>
                  </a:lnTo>
                  <a:lnTo>
                    <a:pt x="283404" y="522471"/>
                  </a:lnTo>
                  <a:lnTo>
                    <a:pt x="309323" y="530731"/>
                  </a:lnTo>
                  <a:lnTo>
                    <a:pt x="350561" y="535381"/>
                  </a:lnTo>
                  <a:lnTo>
                    <a:pt x="386211" y="53733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07363" y="1282307"/>
              <a:ext cx="171732" cy="274069"/>
            </a:xfrm>
            <a:custGeom>
              <a:avLst/>
              <a:gdLst/>
              <a:ahLst/>
              <a:cxnLst/>
              <a:rect l="0" t="0" r="0" b="0"/>
              <a:pathLst>
                <a:path w="171732" h="274069">
                  <a:moveTo>
                    <a:pt x="0" y="74026"/>
                  </a:moveTo>
                  <a:lnTo>
                    <a:pt x="3119" y="122957"/>
                  </a:lnTo>
                  <a:lnTo>
                    <a:pt x="9065" y="182088"/>
                  </a:lnTo>
                  <a:lnTo>
                    <a:pt x="16305" y="223403"/>
                  </a:lnTo>
                  <a:lnTo>
                    <a:pt x="15549" y="222744"/>
                  </a:lnTo>
                  <a:lnTo>
                    <a:pt x="5931" y="185291"/>
                  </a:lnTo>
                  <a:lnTo>
                    <a:pt x="1171" y="129973"/>
                  </a:lnTo>
                  <a:lnTo>
                    <a:pt x="3351" y="73986"/>
                  </a:lnTo>
                  <a:lnTo>
                    <a:pt x="14641" y="35020"/>
                  </a:lnTo>
                  <a:lnTo>
                    <a:pt x="20290" y="23455"/>
                  </a:lnTo>
                  <a:lnTo>
                    <a:pt x="35923" y="7487"/>
                  </a:lnTo>
                  <a:lnTo>
                    <a:pt x="45006" y="1590"/>
                  </a:lnTo>
                  <a:lnTo>
                    <a:pt x="54570" y="0"/>
                  </a:lnTo>
                  <a:lnTo>
                    <a:pt x="74556" y="4471"/>
                  </a:lnTo>
                  <a:lnTo>
                    <a:pt x="105539" y="25731"/>
                  </a:lnTo>
                  <a:lnTo>
                    <a:pt x="131356" y="59847"/>
                  </a:lnTo>
                  <a:lnTo>
                    <a:pt x="156739" y="118779"/>
                  </a:lnTo>
                  <a:lnTo>
                    <a:pt x="171731" y="172813"/>
                  </a:lnTo>
                  <a:lnTo>
                    <a:pt x="170316" y="227377"/>
                  </a:lnTo>
                  <a:lnTo>
                    <a:pt x="168456" y="27406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05197" y="1340657"/>
              <a:ext cx="226079" cy="218890"/>
            </a:xfrm>
            <a:custGeom>
              <a:avLst/>
              <a:gdLst/>
              <a:ahLst/>
              <a:cxnLst/>
              <a:rect l="0" t="0" r="0" b="0"/>
              <a:pathLst>
                <a:path w="226079" h="218890">
                  <a:moveTo>
                    <a:pt x="96964" y="47262"/>
                  </a:moveTo>
                  <a:lnTo>
                    <a:pt x="102553" y="30494"/>
                  </a:lnTo>
                  <a:lnTo>
                    <a:pt x="100690" y="24385"/>
                  </a:lnTo>
                  <a:lnTo>
                    <a:pt x="95938" y="19142"/>
                  </a:lnTo>
                  <a:lnTo>
                    <a:pt x="89261" y="14478"/>
                  </a:lnTo>
                  <a:lnTo>
                    <a:pt x="81300" y="13707"/>
                  </a:lnTo>
                  <a:lnTo>
                    <a:pt x="63096" y="19091"/>
                  </a:lnTo>
                  <a:lnTo>
                    <a:pt x="46426" y="32402"/>
                  </a:lnTo>
                  <a:lnTo>
                    <a:pt x="10673" y="79663"/>
                  </a:lnTo>
                  <a:lnTo>
                    <a:pt x="901" y="100267"/>
                  </a:lnTo>
                  <a:lnTo>
                    <a:pt x="0" y="142776"/>
                  </a:lnTo>
                  <a:lnTo>
                    <a:pt x="7466" y="166142"/>
                  </a:lnTo>
                  <a:lnTo>
                    <a:pt x="19752" y="184325"/>
                  </a:lnTo>
                  <a:lnTo>
                    <a:pt x="46400" y="206546"/>
                  </a:lnTo>
                  <a:lnTo>
                    <a:pt x="66303" y="216711"/>
                  </a:lnTo>
                  <a:lnTo>
                    <a:pt x="89966" y="218889"/>
                  </a:lnTo>
                  <a:lnTo>
                    <a:pt x="143285" y="210755"/>
                  </a:lnTo>
                  <a:lnTo>
                    <a:pt x="179319" y="195660"/>
                  </a:lnTo>
                  <a:lnTo>
                    <a:pt x="198297" y="176777"/>
                  </a:lnTo>
                  <a:lnTo>
                    <a:pt x="219015" y="139839"/>
                  </a:lnTo>
                  <a:lnTo>
                    <a:pt x="226078" y="112974"/>
                  </a:lnTo>
                  <a:lnTo>
                    <a:pt x="225318" y="85436"/>
                  </a:lnTo>
                  <a:lnTo>
                    <a:pt x="212724" y="43625"/>
                  </a:lnTo>
                  <a:lnTo>
                    <a:pt x="194174" y="12779"/>
                  </a:lnTo>
                  <a:lnTo>
                    <a:pt x="185167" y="6726"/>
                  </a:lnTo>
                  <a:lnTo>
                    <a:pt x="162681" y="0"/>
                  </a:lnTo>
                  <a:lnTo>
                    <a:pt x="143330" y="130"/>
                  </a:lnTo>
                  <a:lnTo>
                    <a:pt x="118021" y="514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39031" y="1312849"/>
              <a:ext cx="368499" cy="243527"/>
            </a:xfrm>
            <a:custGeom>
              <a:avLst/>
              <a:gdLst/>
              <a:ahLst/>
              <a:cxnLst/>
              <a:rect l="0" t="0" r="0" b="0"/>
              <a:pathLst>
                <a:path w="368499" h="243527">
                  <a:moveTo>
                    <a:pt x="0" y="32956"/>
                  </a:moveTo>
                  <a:lnTo>
                    <a:pt x="28681" y="88000"/>
                  </a:lnTo>
                  <a:lnTo>
                    <a:pt x="50336" y="139408"/>
                  </a:lnTo>
                  <a:lnTo>
                    <a:pt x="66225" y="189034"/>
                  </a:lnTo>
                  <a:lnTo>
                    <a:pt x="66377" y="194330"/>
                  </a:lnTo>
                  <a:lnTo>
                    <a:pt x="64139" y="195521"/>
                  </a:lnTo>
                  <a:lnTo>
                    <a:pt x="60307" y="193975"/>
                  </a:lnTo>
                  <a:lnTo>
                    <a:pt x="49325" y="163853"/>
                  </a:lnTo>
                  <a:lnTo>
                    <a:pt x="43539" y="109678"/>
                  </a:lnTo>
                  <a:lnTo>
                    <a:pt x="45515" y="57036"/>
                  </a:lnTo>
                  <a:lnTo>
                    <a:pt x="56824" y="12496"/>
                  </a:lnTo>
                  <a:lnTo>
                    <a:pt x="64789" y="6448"/>
                  </a:lnTo>
                  <a:lnTo>
                    <a:pt x="89237" y="2847"/>
                  </a:lnTo>
                  <a:lnTo>
                    <a:pt x="101605" y="7034"/>
                  </a:lnTo>
                  <a:lnTo>
                    <a:pt x="124707" y="24165"/>
                  </a:lnTo>
                  <a:lnTo>
                    <a:pt x="151854" y="60117"/>
                  </a:lnTo>
                  <a:lnTo>
                    <a:pt x="180842" y="121815"/>
                  </a:lnTo>
                  <a:lnTo>
                    <a:pt x="189169" y="134450"/>
                  </a:lnTo>
                  <a:lnTo>
                    <a:pt x="188114" y="134544"/>
                  </a:lnTo>
                  <a:lnTo>
                    <a:pt x="185071" y="132266"/>
                  </a:lnTo>
                  <a:lnTo>
                    <a:pt x="181690" y="117258"/>
                  </a:lnTo>
                  <a:lnTo>
                    <a:pt x="179519" y="63906"/>
                  </a:lnTo>
                  <a:lnTo>
                    <a:pt x="184732" y="25359"/>
                  </a:lnTo>
                  <a:lnTo>
                    <a:pt x="189835" y="16193"/>
                  </a:lnTo>
                  <a:lnTo>
                    <a:pt x="204865" y="2889"/>
                  </a:lnTo>
                  <a:lnTo>
                    <a:pt x="213786" y="43"/>
                  </a:lnTo>
                  <a:lnTo>
                    <a:pt x="233057" y="0"/>
                  </a:lnTo>
                  <a:lnTo>
                    <a:pt x="263636" y="12143"/>
                  </a:lnTo>
                  <a:lnTo>
                    <a:pt x="289335" y="30558"/>
                  </a:lnTo>
                  <a:lnTo>
                    <a:pt x="333232" y="89788"/>
                  </a:lnTo>
                  <a:lnTo>
                    <a:pt x="354409" y="124014"/>
                  </a:lnTo>
                  <a:lnTo>
                    <a:pt x="364323" y="163791"/>
                  </a:lnTo>
                  <a:lnTo>
                    <a:pt x="367948" y="223768"/>
                  </a:lnTo>
                  <a:lnTo>
                    <a:pt x="368498" y="24352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91757" y="136686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6"/>
                  </a:lnTo>
                  <a:lnTo>
                    <a:pt x="7235" y="112790"/>
                  </a:lnTo>
                  <a:lnTo>
                    <a:pt x="9878" y="162313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02285" y="12089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07570" y="1345208"/>
              <a:ext cx="242157" cy="253282"/>
            </a:xfrm>
            <a:custGeom>
              <a:avLst/>
              <a:gdLst/>
              <a:ahLst/>
              <a:cxnLst/>
              <a:rect l="0" t="0" r="0" b="0"/>
              <a:pathLst>
                <a:path w="242157" h="253282">
                  <a:moveTo>
                    <a:pt x="0" y="42711"/>
                  </a:moveTo>
                  <a:lnTo>
                    <a:pt x="23720" y="86673"/>
                  </a:lnTo>
                  <a:lnTo>
                    <a:pt x="38437" y="144115"/>
                  </a:lnTo>
                  <a:lnTo>
                    <a:pt x="55729" y="205547"/>
                  </a:lnTo>
                  <a:lnTo>
                    <a:pt x="64543" y="221537"/>
                  </a:lnTo>
                  <a:lnTo>
                    <a:pt x="65255" y="219250"/>
                  </a:lnTo>
                  <a:lnTo>
                    <a:pt x="53871" y="168297"/>
                  </a:lnTo>
                  <a:lnTo>
                    <a:pt x="36681" y="107466"/>
                  </a:lnTo>
                  <a:lnTo>
                    <a:pt x="36215" y="67356"/>
                  </a:lnTo>
                  <a:lnTo>
                    <a:pt x="46538" y="22363"/>
                  </a:lnTo>
                  <a:lnTo>
                    <a:pt x="52082" y="13937"/>
                  </a:lnTo>
                  <a:lnTo>
                    <a:pt x="67602" y="1457"/>
                  </a:lnTo>
                  <a:lnTo>
                    <a:pt x="76654" y="0"/>
                  </a:lnTo>
                  <a:lnTo>
                    <a:pt x="96070" y="4621"/>
                  </a:lnTo>
                  <a:lnTo>
                    <a:pt x="132321" y="31555"/>
                  </a:lnTo>
                  <a:lnTo>
                    <a:pt x="175746" y="81408"/>
                  </a:lnTo>
                  <a:lnTo>
                    <a:pt x="202200" y="137017"/>
                  </a:lnTo>
                  <a:lnTo>
                    <a:pt x="229254" y="198384"/>
                  </a:lnTo>
                  <a:lnTo>
                    <a:pt x="242156" y="25328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03766" y="1406942"/>
              <a:ext cx="272344" cy="233970"/>
            </a:xfrm>
            <a:custGeom>
              <a:avLst/>
              <a:gdLst/>
              <a:ahLst/>
              <a:cxnLst/>
              <a:rect l="0" t="0" r="0" b="0"/>
              <a:pathLst>
                <a:path w="272344" h="233970">
                  <a:moveTo>
                    <a:pt x="135472" y="75733"/>
                  </a:moveTo>
                  <a:lnTo>
                    <a:pt x="141062" y="58966"/>
                  </a:lnTo>
                  <a:lnTo>
                    <a:pt x="137567" y="38255"/>
                  </a:lnTo>
                  <a:lnTo>
                    <a:pt x="133359" y="26181"/>
                  </a:lnTo>
                  <a:lnTo>
                    <a:pt x="125875" y="16962"/>
                  </a:lnTo>
                  <a:lnTo>
                    <a:pt x="105080" y="3599"/>
                  </a:lnTo>
                  <a:lnTo>
                    <a:pt x="77121" y="0"/>
                  </a:lnTo>
                  <a:lnTo>
                    <a:pt x="48707" y="3469"/>
                  </a:lnTo>
                  <a:lnTo>
                    <a:pt x="28280" y="12810"/>
                  </a:lnTo>
                  <a:lnTo>
                    <a:pt x="14522" y="31000"/>
                  </a:lnTo>
                  <a:lnTo>
                    <a:pt x="5678" y="55852"/>
                  </a:lnTo>
                  <a:lnTo>
                    <a:pt x="0" y="116346"/>
                  </a:lnTo>
                  <a:lnTo>
                    <a:pt x="1564" y="145256"/>
                  </a:lnTo>
                  <a:lnTo>
                    <a:pt x="21631" y="198824"/>
                  </a:lnTo>
                  <a:lnTo>
                    <a:pt x="35743" y="219347"/>
                  </a:lnTo>
                  <a:lnTo>
                    <a:pt x="53714" y="232368"/>
                  </a:lnTo>
                  <a:lnTo>
                    <a:pt x="63419" y="233969"/>
                  </a:lnTo>
                  <a:lnTo>
                    <a:pt x="83562" y="229508"/>
                  </a:lnTo>
                  <a:lnTo>
                    <a:pt x="91507" y="223873"/>
                  </a:lnTo>
                  <a:lnTo>
                    <a:pt x="103454" y="208254"/>
                  </a:lnTo>
                  <a:lnTo>
                    <a:pt x="116757" y="174140"/>
                  </a:lnTo>
                  <a:lnTo>
                    <a:pt x="122519" y="128807"/>
                  </a:lnTo>
                  <a:lnTo>
                    <a:pt x="125667" y="122814"/>
                  </a:lnTo>
                  <a:lnTo>
                    <a:pt x="130105" y="123498"/>
                  </a:lnTo>
                  <a:lnTo>
                    <a:pt x="179968" y="181965"/>
                  </a:lnTo>
                  <a:lnTo>
                    <a:pt x="209878" y="207295"/>
                  </a:lnTo>
                  <a:lnTo>
                    <a:pt x="220171" y="211404"/>
                  </a:lnTo>
                  <a:lnTo>
                    <a:pt x="240967" y="212851"/>
                  </a:lnTo>
                  <a:lnTo>
                    <a:pt x="255668" y="209594"/>
                  </a:lnTo>
                  <a:lnTo>
                    <a:pt x="272343" y="20207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44652" y="1019421"/>
              <a:ext cx="94629" cy="610654"/>
            </a:xfrm>
            <a:custGeom>
              <a:avLst/>
              <a:gdLst/>
              <a:ahLst/>
              <a:cxnLst/>
              <a:rect l="0" t="0" r="0" b="0"/>
              <a:pathLst>
                <a:path w="94629" h="610654">
                  <a:moveTo>
                    <a:pt x="10400" y="0"/>
                  </a:moveTo>
                  <a:lnTo>
                    <a:pt x="2067" y="52051"/>
                  </a:lnTo>
                  <a:lnTo>
                    <a:pt x="522" y="101990"/>
                  </a:lnTo>
                  <a:lnTo>
                    <a:pt x="0" y="160786"/>
                  </a:lnTo>
                  <a:lnTo>
                    <a:pt x="5499" y="208948"/>
                  </a:lnTo>
                  <a:lnTo>
                    <a:pt x="17837" y="270388"/>
                  </a:lnTo>
                  <a:lnTo>
                    <a:pt x="28071" y="320451"/>
                  </a:lnTo>
                  <a:lnTo>
                    <a:pt x="37343" y="371159"/>
                  </a:lnTo>
                  <a:lnTo>
                    <a:pt x="44188" y="430808"/>
                  </a:lnTo>
                  <a:lnTo>
                    <a:pt x="56459" y="487651"/>
                  </a:lnTo>
                  <a:lnTo>
                    <a:pt x="70148" y="550005"/>
                  </a:lnTo>
                  <a:lnTo>
                    <a:pt x="84117" y="592304"/>
                  </a:lnTo>
                  <a:lnTo>
                    <a:pt x="94628" y="61065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07654" y="1272105"/>
              <a:ext cx="315855" cy="31587"/>
            </a:xfrm>
            <a:custGeom>
              <a:avLst/>
              <a:gdLst/>
              <a:ahLst/>
              <a:cxnLst/>
              <a:rect l="0" t="0" r="0" b="0"/>
              <a:pathLst>
                <a:path w="315855" h="31587">
                  <a:moveTo>
                    <a:pt x="315854" y="0"/>
                  </a:moveTo>
                  <a:lnTo>
                    <a:pt x="273163" y="3120"/>
                  </a:lnTo>
                  <a:lnTo>
                    <a:pt x="214745" y="9065"/>
                  </a:lnTo>
                  <a:lnTo>
                    <a:pt x="167223" y="15684"/>
                  </a:lnTo>
                  <a:lnTo>
                    <a:pt x="106739" y="19465"/>
                  </a:lnTo>
                  <a:lnTo>
                    <a:pt x="48133" y="205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20423" y="1426120"/>
              <a:ext cx="178474" cy="199182"/>
            </a:xfrm>
            <a:custGeom>
              <a:avLst/>
              <a:gdLst/>
              <a:ahLst/>
              <a:cxnLst/>
              <a:rect l="0" t="0" r="0" b="0"/>
              <a:pathLst>
                <a:path w="178474" h="199182">
                  <a:moveTo>
                    <a:pt x="150484" y="24970"/>
                  </a:moveTo>
                  <a:lnTo>
                    <a:pt x="139306" y="13791"/>
                  </a:lnTo>
                  <a:lnTo>
                    <a:pt x="109997" y="1250"/>
                  </a:lnTo>
                  <a:lnTo>
                    <a:pt x="88036" y="0"/>
                  </a:lnTo>
                  <a:lnTo>
                    <a:pt x="66577" y="4513"/>
                  </a:lnTo>
                  <a:lnTo>
                    <a:pt x="45342" y="14318"/>
                  </a:lnTo>
                  <a:lnTo>
                    <a:pt x="19245" y="38581"/>
                  </a:lnTo>
                  <a:lnTo>
                    <a:pt x="2284" y="67997"/>
                  </a:lnTo>
                  <a:lnTo>
                    <a:pt x="0" y="88547"/>
                  </a:lnTo>
                  <a:lnTo>
                    <a:pt x="8065" y="130335"/>
                  </a:lnTo>
                  <a:lnTo>
                    <a:pt x="28738" y="161864"/>
                  </a:lnTo>
                  <a:lnTo>
                    <a:pt x="62678" y="187843"/>
                  </a:lnTo>
                  <a:lnTo>
                    <a:pt x="107960" y="199181"/>
                  </a:lnTo>
                  <a:lnTo>
                    <a:pt x="135094" y="195593"/>
                  </a:lnTo>
                  <a:lnTo>
                    <a:pt x="147244" y="191361"/>
                  </a:lnTo>
                  <a:lnTo>
                    <a:pt x="163861" y="177300"/>
                  </a:lnTo>
                  <a:lnTo>
                    <a:pt x="169931" y="168637"/>
                  </a:lnTo>
                  <a:lnTo>
                    <a:pt x="178473" y="128499"/>
                  </a:lnTo>
                  <a:lnTo>
                    <a:pt x="175415" y="90740"/>
                  </a:lnTo>
                  <a:lnTo>
                    <a:pt x="163905" y="68239"/>
                  </a:lnTo>
                  <a:lnTo>
                    <a:pt x="130605" y="13373"/>
                  </a:lnTo>
                  <a:lnTo>
                    <a:pt x="118899" y="39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34078" y="1366862"/>
              <a:ext cx="115815" cy="255251"/>
            </a:xfrm>
            <a:custGeom>
              <a:avLst/>
              <a:gdLst/>
              <a:ahLst/>
              <a:cxnLst/>
              <a:rect l="0" t="0" r="0" b="0"/>
              <a:pathLst>
                <a:path w="115815" h="255251">
                  <a:moveTo>
                    <a:pt x="0" y="105285"/>
                  </a:moveTo>
                  <a:lnTo>
                    <a:pt x="35916" y="159159"/>
                  </a:lnTo>
                  <a:lnTo>
                    <a:pt x="70299" y="216321"/>
                  </a:lnTo>
                  <a:lnTo>
                    <a:pt x="93608" y="255250"/>
                  </a:lnTo>
                  <a:lnTo>
                    <a:pt x="61313" y="216211"/>
                  </a:lnTo>
                  <a:lnTo>
                    <a:pt x="31912" y="158695"/>
                  </a:lnTo>
                  <a:lnTo>
                    <a:pt x="20032" y="129022"/>
                  </a:lnTo>
                  <a:lnTo>
                    <a:pt x="14515" y="81772"/>
                  </a:lnTo>
                  <a:lnTo>
                    <a:pt x="17369" y="56230"/>
                  </a:lnTo>
                  <a:lnTo>
                    <a:pt x="25657" y="36299"/>
                  </a:lnTo>
                  <a:lnTo>
                    <a:pt x="31142" y="27709"/>
                  </a:lnTo>
                  <a:lnTo>
                    <a:pt x="46596" y="15045"/>
                  </a:lnTo>
                  <a:lnTo>
                    <a:pt x="66333" y="668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38042" y="1244486"/>
              <a:ext cx="417112" cy="498724"/>
            </a:xfrm>
            <a:custGeom>
              <a:avLst/>
              <a:gdLst/>
              <a:ahLst/>
              <a:cxnLst/>
              <a:rect l="0" t="0" r="0" b="0"/>
              <a:pathLst>
                <a:path w="417112" h="498724">
                  <a:moveTo>
                    <a:pt x="43477" y="385588"/>
                  </a:moveTo>
                  <a:lnTo>
                    <a:pt x="54655" y="374410"/>
                  </a:lnTo>
                  <a:lnTo>
                    <a:pt x="60143" y="356443"/>
                  </a:lnTo>
                  <a:lnTo>
                    <a:pt x="72360" y="299342"/>
                  </a:lnTo>
                  <a:lnTo>
                    <a:pt x="82320" y="251889"/>
                  </a:lnTo>
                  <a:lnTo>
                    <a:pt x="91511" y="196235"/>
                  </a:lnTo>
                  <a:lnTo>
                    <a:pt x="95924" y="147899"/>
                  </a:lnTo>
                  <a:lnTo>
                    <a:pt x="104120" y="97053"/>
                  </a:lnTo>
                  <a:lnTo>
                    <a:pt x="113958" y="46113"/>
                  </a:lnTo>
                  <a:lnTo>
                    <a:pt x="120815" y="15561"/>
                  </a:lnTo>
                  <a:lnTo>
                    <a:pt x="126621" y="6713"/>
                  </a:lnTo>
                  <a:lnTo>
                    <a:pt x="134001" y="1983"/>
                  </a:lnTo>
                  <a:lnTo>
                    <a:pt x="142430" y="0"/>
                  </a:lnTo>
                  <a:lnTo>
                    <a:pt x="149220" y="2187"/>
                  </a:lnTo>
                  <a:lnTo>
                    <a:pt x="154917" y="7155"/>
                  </a:lnTo>
                  <a:lnTo>
                    <a:pt x="168523" y="30915"/>
                  </a:lnTo>
                  <a:lnTo>
                    <a:pt x="193881" y="94199"/>
                  </a:lnTo>
                  <a:lnTo>
                    <a:pt x="225196" y="155363"/>
                  </a:lnTo>
                  <a:lnTo>
                    <a:pt x="245792" y="215676"/>
                  </a:lnTo>
                  <a:lnTo>
                    <a:pt x="272043" y="272997"/>
                  </a:lnTo>
                  <a:lnTo>
                    <a:pt x="292523" y="329379"/>
                  </a:lnTo>
                  <a:lnTo>
                    <a:pt x="317885" y="385577"/>
                  </a:lnTo>
                  <a:lnTo>
                    <a:pt x="343995" y="447371"/>
                  </a:lnTo>
                  <a:lnTo>
                    <a:pt x="356607" y="478763"/>
                  </a:lnTo>
                  <a:lnTo>
                    <a:pt x="369963" y="498723"/>
                  </a:lnTo>
                  <a:lnTo>
                    <a:pt x="368759" y="498446"/>
                  </a:lnTo>
                  <a:lnTo>
                    <a:pt x="309997" y="441506"/>
                  </a:lnTo>
                  <a:lnTo>
                    <a:pt x="253818" y="381871"/>
                  </a:lnTo>
                  <a:lnTo>
                    <a:pt x="193070" y="322091"/>
                  </a:lnTo>
                  <a:lnTo>
                    <a:pt x="138522" y="269732"/>
                  </a:lnTo>
                  <a:lnTo>
                    <a:pt x="75087" y="221254"/>
                  </a:lnTo>
                  <a:lnTo>
                    <a:pt x="14089" y="177294"/>
                  </a:lnTo>
                  <a:lnTo>
                    <a:pt x="2828" y="169517"/>
                  </a:lnTo>
                  <a:lnTo>
                    <a:pt x="0" y="164331"/>
                  </a:lnTo>
                  <a:lnTo>
                    <a:pt x="2794" y="160875"/>
                  </a:lnTo>
                  <a:lnTo>
                    <a:pt x="9335" y="158570"/>
                  </a:lnTo>
                  <a:lnTo>
                    <a:pt x="63032" y="162107"/>
                  </a:lnTo>
                  <a:lnTo>
                    <a:pt x="118681" y="162614"/>
                  </a:lnTo>
                  <a:lnTo>
                    <a:pt x="172734" y="155875"/>
                  </a:lnTo>
                  <a:lnTo>
                    <a:pt x="223455" y="146469"/>
                  </a:lnTo>
                  <a:lnTo>
                    <a:pt x="279459" y="132811"/>
                  </a:lnTo>
                  <a:lnTo>
                    <a:pt x="340565" y="113259"/>
                  </a:lnTo>
                  <a:lnTo>
                    <a:pt x="400360" y="91438"/>
                  </a:lnTo>
                  <a:lnTo>
                    <a:pt x="411251" y="87713"/>
                  </a:lnTo>
                  <a:lnTo>
                    <a:pt x="416171" y="88739"/>
                  </a:lnTo>
                  <a:lnTo>
                    <a:pt x="417111" y="92932"/>
                  </a:lnTo>
                  <a:lnTo>
                    <a:pt x="411917" y="106950"/>
                  </a:lnTo>
                  <a:lnTo>
                    <a:pt x="382966" y="149114"/>
                  </a:lnTo>
                  <a:lnTo>
                    <a:pt x="323988" y="206742"/>
                  </a:lnTo>
                  <a:lnTo>
                    <a:pt x="265280" y="262168"/>
                  </a:lnTo>
                  <a:lnTo>
                    <a:pt x="240607" y="288578"/>
                  </a:lnTo>
                  <a:lnTo>
                    <a:pt x="183211" y="332748"/>
                  </a:lnTo>
                  <a:lnTo>
                    <a:pt x="125792" y="387656"/>
                  </a:lnTo>
                  <a:lnTo>
                    <a:pt x="92448" y="418535"/>
                  </a:lnTo>
                  <a:lnTo>
                    <a:pt x="36777" y="456761"/>
                  </a:lnTo>
                  <a:lnTo>
                    <a:pt x="22419" y="46981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537160" y="2259809"/>
            <a:ext cx="1610861" cy="895991"/>
            <a:chOff x="1537160" y="2259809"/>
            <a:chExt cx="1610861" cy="895991"/>
          </a:xfrm>
        </p:grpSpPr>
        <p:sp>
          <p:nvSpPr>
            <p:cNvPr id="73" name="Freeform 72"/>
            <p:cNvSpPr/>
            <p:nvPr/>
          </p:nvSpPr>
          <p:spPr>
            <a:xfrm>
              <a:off x="1622078" y="2259809"/>
              <a:ext cx="278165" cy="358864"/>
            </a:xfrm>
            <a:custGeom>
              <a:avLst/>
              <a:gdLst/>
              <a:ahLst/>
              <a:cxnLst/>
              <a:rect l="0" t="0" r="0" b="0"/>
              <a:pathLst>
                <a:path w="278165" h="358864">
                  <a:moveTo>
                    <a:pt x="94067" y="24874"/>
                  </a:moveTo>
                  <a:lnTo>
                    <a:pt x="34474" y="74373"/>
                  </a:lnTo>
                  <a:lnTo>
                    <a:pt x="7779" y="95173"/>
                  </a:lnTo>
                  <a:lnTo>
                    <a:pt x="2617" y="95137"/>
                  </a:lnTo>
                  <a:lnTo>
                    <a:pt x="345" y="90433"/>
                  </a:lnTo>
                  <a:lnTo>
                    <a:pt x="0" y="82618"/>
                  </a:lnTo>
                  <a:lnTo>
                    <a:pt x="5856" y="67696"/>
                  </a:lnTo>
                  <a:lnTo>
                    <a:pt x="36437" y="25921"/>
                  </a:lnTo>
                  <a:lnTo>
                    <a:pt x="74104" y="5411"/>
                  </a:lnTo>
                  <a:lnTo>
                    <a:pt x="84268" y="1370"/>
                  </a:lnTo>
                  <a:lnTo>
                    <a:pt x="108039" y="0"/>
                  </a:lnTo>
                  <a:lnTo>
                    <a:pt x="133032" y="4460"/>
                  </a:lnTo>
                  <a:lnTo>
                    <a:pt x="155838" y="14242"/>
                  </a:lnTo>
                  <a:lnTo>
                    <a:pt x="171434" y="29507"/>
                  </a:lnTo>
                  <a:lnTo>
                    <a:pt x="177230" y="38492"/>
                  </a:lnTo>
                  <a:lnTo>
                    <a:pt x="185388" y="73493"/>
                  </a:lnTo>
                  <a:lnTo>
                    <a:pt x="181057" y="96785"/>
                  </a:lnTo>
                  <a:lnTo>
                    <a:pt x="164802" y="140335"/>
                  </a:lnTo>
                  <a:lnTo>
                    <a:pt x="151241" y="155349"/>
                  </a:lnTo>
                  <a:lnTo>
                    <a:pt x="113939" y="180109"/>
                  </a:lnTo>
                  <a:lnTo>
                    <a:pt x="104975" y="182176"/>
                  </a:lnTo>
                  <a:lnTo>
                    <a:pt x="96660" y="181215"/>
                  </a:lnTo>
                  <a:lnTo>
                    <a:pt x="88777" y="178235"/>
                  </a:lnTo>
                  <a:lnTo>
                    <a:pt x="87030" y="175078"/>
                  </a:lnTo>
                  <a:lnTo>
                    <a:pt x="89376" y="171803"/>
                  </a:lnTo>
                  <a:lnTo>
                    <a:pt x="121742" y="148598"/>
                  </a:lnTo>
                  <a:lnTo>
                    <a:pt x="144191" y="144204"/>
                  </a:lnTo>
                  <a:lnTo>
                    <a:pt x="195561" y="149788"/>
                  </a:lnTo>
                  <a:lnTo>
                    <a:pt x="218724" y="155651"/>
                  </a:lnTo>
                  <a:lnTo>
                    <a:pt x="227474" y="161192"/>
                  </a:lnTo>
                  <a:lnTo>
                    <a:pt x="271394" y="209197"/>
                  </a:lnTo>
                  <a:lnTo>
                    <a:pt x="278164" y="232358"/>
                  </a:lnTo>
                  <a:lnTo>
                    <a:pt x="276386" y="271705"/>
                  </a:lnTo>
                  <a:lnTo>
                    <a:pt x="268450" y="307410"/>
                  </a:lnTo>
                  <a:lnTo>
                    <a:pt x="255798" y="326311"/>
                  </a:lnTo>
                  <a:lnTo>
                    <a:pt x="238477" y="341340"/>
                  </a:lnTo>
                  <a:lnTo>
                    <a:pt x="219080" y="351919"/>
                  </a:lnTo>
                  <a:lnTo>
                    <a:pt x="177251" y="358863"/>
                  </a:lnTo>
                  <a:lnTo>
                    <a:pt x="120290" y="352804"/>
                  </a:lnTo>
                  <a:lnTo>
                    <a:pt x="73010" y="340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37160" y="2663709"/>
              <a:ext cx="494841" cy="73701"/>
            </a:xfrm>
            <a:custGeom>
              <a:avLst/>
              <a:gdLst/>
              <a:ahLst/>
              <a:cxnLst/>
              <a:rect l="0" t="0" r="0" b="0"/>
              <a:pathLst>
                <a:path w="494841" h="73701">
                  <a:moveTo>
                    <a:pt x="494840" y="0"/>
                  </a:moveTo>
                  <a:lnTo>
                    <a:pt x="436223" y="9066"/>
                  </a:lnTo>
                  <a:lnTo>
                    <a:pt x="376506" y="18669"/>
                  </a:lnTo>
                  <a:lnTo>
                    <a:pt x="322376" y="26175"/>
                  </a:lnTo>
                  <a:lnTo>
                    <a:pt x="264284" y="38923"/>
                  </a:lnTo>
                  <a:lnTo>
                    <a:pt x="211278" y="49227"/>
                  </a:lnTo>
                  <a:lnTo>
                    <a:pt x="157028" y="60071"/>
                  </a:lnTo>
                  <a:lnTo>
                    <a:pt x="101598" y="68148"/>
                  </a:lnTo>
                  <a:lnTo>
                    <a:pt x="46758" y="7260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95088" y="2790051"/>
              <a:ext cx="245231" cy="321321"/>
            </a:xfrm>
            <a:custGeom>
              <a:avLst/>
              <a:gdLst/>
              <a:ahLst/>
              <a:cxnLst/>
              <a:rect l="0" t="0" r="0" b="0"/>
              <a:pathLst>
                <a:path w="245231" h="321321">
                  <a:moveTo>
                    <a:pt x="178984" y="0"/>
                  </a:moveTo>
                  <a:lnTo>
                    <a:pt x="125109" y="17959"/>
                  </a:lnTo>
                  <a:lnTo>
                    <a:pt x="61893" y="37471"/>
                  </a:lnTo>
                  <a:lnTo>
                    <a:pt x="36476" y="40051"/>
                  </a:lnTo>
                  <a:lnTo>
                    <a:pt x="15822" y="50556"/>
                  </a:lnTo>
                  <a:lnTo>
                    <a:pt x="7038" y="58271"/>
                  </a:lnTo>
                  <a:lnTo>
                    <a:pt x="2352" y="66923"/>
                  </a:lnTo>
                  <a:lnTo>
                    <a:pt x="265" y="85896"/>
                  </a:lnTo>
                  <a:lnTo>
                    <a:pt x="5668" y="116308"/>
                  </a:lnTo>
                  <a:lnTo>
                    <a:pt x="20266" y="147546"/>
                  </a:lnTo>
                  <a:lnTo>
                    <a:pt x="26379" y="152176"/>
                  </a:lnTo>
                  <a:lnTo>
                    <a:pt x="32794" y="152924"/>
                  </a:lnTo>
                  <a:lnTo>
                    <a:pt x="95443" y="133069"/>
                  </a:lnTo>
                  <a:lnTo>
                    <a:pt x="132134" y="128335"/>
                  </a:lnTo>
                  <a:lnTo>
                    <a:pt x="167052" y="132522"/>
                  </a:lnTo>
                  <a:lnTo>
                    <a:pt x="199625" y="146761"/>
                  </a:lnTo>
                  <a:lnTo>
                    <a:pt x="225914" y="165798"/>
                  </a:lnTo>
                  <a:lnTo>
                    <a:pt x="242932" y="191845"/>
                  </a:lnTo>
                  <a:lnTo>
                    <a:pt x="245230" y="214726"/>
                  </a:lnTo>
                  <a:lnTo>
                    <a:pt x="237173" y="261954"/>
                  </a:lnTo>
                  <a:lnTo>
                    <a:pt x="222092" y="288836"/>
                  </a:lnTo>
                  <a:lnTo>
                    <a:pt x="197216" y="311619"/>
                  </a:lnTo>
                  <a:lnTo>
                    <a:pt x="171489" y="319822"/>
                  </a:lnTo>
                  <a:lnTo>
                    <a:pt x="130360" y="321320"/>
                  </a:lnTo>
                  <a:lnTo>
                    <a:pt x="74228" y="308169"/>
                  </a:lnTo>
                  <a:lnTo>
                    <a:pt x="14084" y="28889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75314" y="2653181"/>
              <a:ext cx="25184" cy="189514"/>
            </a:xfrm>
            <a:custGeom>
              <a:avLst/>
              <a:gdLst/>
              <a:ahLst/>
              <a:cxnLst/>
              <a:rect l="0" t="0" r="0" b="0"/>
              <a:pathLst>
                <a:path w="25184" h="189514">
                  <a:moveTo>
                    <a:pt x="14655" y="0"/>
                  </a:moveTo>
                  <a:lnTo>
                    <a:pt x="0" y="55141"/>
                  </a:lnTo>
                  <a:lnTo>
                    <a:pt x="1084" y="92377"/>
                  </a:lnTo>
                  <a:lnTo>
                    <a:pt x="15178" y="155419"/>
                  </a:lnTo>
                  <a:lnTo>
                    <a:pt x="2518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74155" y="2747937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2482" y="0"/>
                  </a:lnTo>
                  <a:lnTo>
                    <a:pt x="105885" y="11453"/>
                  </a:lnTo>
                  <a:lnTo>
                    <a:pt x="45486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93513" y="2287491"/>
              <a:ext cx="270280" cy="320470"/>
            </a:xfrm>
            <a:custGeom>
              <a:avLst/>
              <a:gdLst/>
              <a:ahLst/>
              <a:cxnLst/>
              <a:rect l="0" t="0" r="0" b="0"/>
              <a:pathLst>
                <a:path w="270280" h="320470">
                  <a:moveTo>
                    <a:pt x="28124" y="70892"/>
                  </a:moveTo>
                  <a:lnTo>
                    <a:pt x="16946" y="82070"/>
                  </a:lnTo>
                  <a:lnTo>
                    <a:pt x="14822" y="81854"/>
                  </a:lnTo>
                  <a:lnTo>
                    <a:pt x="14577" y="78200"/>
                  </a:lnTo>
                  <a:lnTo>
                    <a:pt x="22588" y="47119"/>
                  </a:lnTo>
                  <a:lnTo>
                    <a:pt x="37662" y="23034"/>
                  </a:lnTo>
                  <a:lnTo>
                    <a:pt x="53420" y="11407"/>
                  </a:lnTo>
                  <a:lnTo>
                    <a:pt x="73292" y="3510"/>
                  </a:lnTo>
                  <a:lnTo>
                    <a:pt x="97722" y="0"/>
                  </a:lnTo>
                  <a:lnTo>
                    <a:pt x="117938" y="4679"/>
                  </a:lnTo>
                  <a:lnTo>
                    <a:pt x="134722" y="15728"/>
                  </a:lnTo>
                  <a:lnTo>
                    <a:pt x="149980" y="32337"/>
                  </a:lnTo>
                  <a:lnTo>
                    <a:pt x="170434" y="80000"/>
                  </a:lnTo>
                  <a:lnTo>
                    <a:pt x="182620" y="134476"/>
                  </a:lnTo>
                  <a:lnTo>
                    <a:pt x="179784" y="195886"/>
                  </a:lnTo>
                  <a:lnTo>
                    <a:pt x="166790" y="247531"/>
                  </a:lnTo>
                  <a:lnTo>
                    <a:pt x="142906" y="288407"/>
                  </a:lnTo>
                  <a:lnTo>
                    <a:pt x="136231" y="296621"/>
                  </a:lnTo>
                  <a:lnTo>
                    <a:pt x="116336" y="308866"/>
                  </a:lnTo>
                  <a:lnTo>
                    <a:pt x="91896" y="317038"/>
                  </a:lnTo>
                  <a:lnTo>
                    <a:pt x="52998" y="320469"/>
                  </a:lnTo>
                  <a:lnTo>
                    <a:pt x="29821" y="317126"/>
                  </a:lnTo>
                  <a:lnTo>
                    <a:pt x="21066" y="312257"/>
                  </a:lnTo>
                  <a:lnTo>
                    <a:pt x="8220" y="297488"/>
                  </a:lnTo>
                  <a:lnTo>
                    <a:pt x="1730" y="276106"/>
                  </a:lnTo>
                  <a:lnTo>
                    <a:pt x="0" y="263854"/>
                  </a:lnTo>
                  <a:lnTo>
                    <a:pt x="2355" y="253345"/>
                  </a:lnTo>
                  <a:lnTo>
                    <a:pt x="14331" y="235430"/>
                  </a:lnTo>
                  <a:lnTo>
                    <a:pt x="34472" y="225909"/>
                  </a:lnTo>
                  <a:lnTo>
                    <a:pt x="59021" y="222846"/>
                  </a:lnTo>
                  <a:lnTo>
                    <a:pt x="97980" y="228869"/>
                  </a:lnTo>
                  <a:lnTo>
                    <a:pt x="153960" y="252237"/>
                  </a:lnTo>
                  <a:lnTo>
                    <a:pt x="208527" y="288996"/>
                  </a:lnTo>
                  <a:lnTo>
                    <a:pt x="253699" y="309072"/>
                  </a:lnTo>
                  <a:lnTo>
                    <a:pt x="270279" y="313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737409" y="2695295"/>
              <a:ext cx="410612" cy="31586"/>
            </a:xfrm>
            <a:custGeom>
              <a:avLst/>
              <a:gdLst/>
              <a:ahLst/>
              <a:cxnLst/>
              <a:rect l="0" t="0" r="0" b="0"/>
              <a:pathLst>
                <a:path w="410612" h="31586">
                  <a:moveTo>
                    <a:pt x="410611" y="0"/>
                  </a:moveTo>
                  <a:lnTo>
                    <a:pt x="348331" y="16788"/>
                  </a:lnTo>
                  <a:lnTo>
                    <a:pt x="291161" y="20214"/>
                  </a:lnTo>
                  <a:lnTo>
                    <a:pt x="241078" y="20807"/>
                  </a:lnTo>
                  <a:lnTo>
                    <a:pt x="189194" y="20983"/>
                  </a:lnTo>
                  <a:lnTo>
                    <a:pt x="130438" y="26632"/>
                  </a:lnTo>
                  <a:lnTo>
                    <a:pt x="69396" y="23371"/>
                  </a:lnTo>
                  <a:lnTo>
                    <a:pt x="28881" y="2291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53222" y="2833201"/>
              <a:ext cx="276829" cy="322599"/>
            </a:xfrm>
            <a:custGeom>
              <a:avLst/>
              <a:gdLst/>
              <a:ahLst/>
              <a:cxnLst/>
              <a:rect l="0" t="0" r="0" b="0"/>
              <a:pathLst>
                <a:path w="276829" h="322599">
                  <a:moveTo>
                    <a:pt x="0" y="30550"/>
                  </a:moveTo>
                  <a:lnTo>
                    <a:pt x="17981" y="14909"/>
                  </a:lnTo>
                  <a:lnTo>
                    <a:pt x="34898" y="6831"/>
                  </a:lnTo>
                  <a:lnTo>
                    <a:pt x="96117" y="0"/>
                  </a:lnTo>
                  <a:lnTo>
                    <a:pt x="134154" y="2391"/>
                  </a:lnTo>
                  <a:lnTo>
                    <a:pt x="155551" y="8676"/>
                  </a:lnTo>
                  <a:lnTo>
                    <a:pt x="172859" y="19268"/>
                  </a:lnTo>
                  <a:lnTo>
                    <a:pt x="178410" y="27708"/>
                  </a:lnTo>
                  <a:lnTo>
                    <a:pt x="184579" y="49564"/>
                  </a:lnTo>
                  <a:lnTo>
                    <a:pt x="183884" y="59604"/>
                  </a:lnTo>
                  <a:lnTo>
                    <a:pt x="176873" y="76998"/>
                  </a:lnTo>
                  <a:lnTo>
                    <a:pt x="159772" y="99944"/>
                  </a:lnTo>
                  <a:lnTo>
                    <a:pt x="131646" y="117914"/>
                  </a:lnTo>
                  <a:lnTo>
                    <a:pt x="133388" y="118038"/>
                  </a:lnTo>
                  <a:lnTo>
                    <a:pt x="166988" y="115422"/>
                  </a:lnTo>
                  <a:lnTo>
                    <a:pt x="199607" y="120558"/>
                  </a:lnTo>
                  <a:lnTo>
                    <a:pt x="231499" y="135078"/>
                  </a:lnTo>
                  <a:lnTo>
                    <a:pt x="257585" y="159787"/>
                  </a:lnTo>
                  <a:lnTo>
                    <a:pt x="274544" y="189335"/>
                  </a:lnTo>
                  <a:lnTo>
                    <a:pt x="276828" y="209916"/>
                  </a:lnTo>
                  <a:lnTo>
                    <a:pt x="268762" y="251724"/>
                  </a:lnTo>
                  <a:lnTo>
                    <a:pt x="253679" y="277667"/>
                  </a:lnTo>
                  <a:lnTo>
                    <a:pt x="234392" y="300172"/>
                  </a:lnTo>
                  <a:lnTo>
                    <a:pt x="208270" y="316068"/>
                  </a:lnTo>
                  <a:lnTo>
                    <a:pt x="172714" y="322598"/>
                  </a:lnTo>
                  <a:lnTo>
                    <a:pt x="149292" y="317887"/>
                  </a:lnTo>
                  <a:lnTo>
                    <a:pt x="93753" y="288818"/>
                  </a:lnTo>
                  <a:lnTo>
                    <a:pt x="84228" y="283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432704" y="2059464"/>
            <a:ext cx="610654" cy="383148"/>
            <a:chOff x="5432704" y="2059464"/>
            <a:chExt cx="610654" cy="383148"/>
          </a:xfrm>
        </p:grpSpPr>
        <p:sp>
          <p:nvSpPr>
            <p:cNvPr id="82" name="Freeform 81"/>
            <p:cNvSpPr/>
            <p:nvPr/>
          </p:nvSpPr>
          <p:spPr>
            <a:xfrm>
              <a:off x="5590632" y="2059464"/>
              <a:ext cx="283862" cy="265358"/>
            </a:xfrm>
            <a:custGeom>
              <a:avLst/>
              <a:gdLst/>
              <a:ahLst/>
              <a:cxnLst/>
              <a:rect l="0" t="0" r="0" b="0"/>
              <a:pathLst>
                <a:path w="283862" h="265358">
                  <a:moveTo>
                    <a:pt x="0" y="46235"/>
                  </a:moveTo>
                  <a:lnTo>
                    <a:pt x="24046" y="36660"/>
                  </a:lnTo>
                  <a:lnTo>
                    <a:pt x="65182" y="12421"/>
                  </a:lnTo>
                  <a:lnTo>
                    <a:pt x="95352" y="991"/>
                  </a:lnTo>
                  <a:lnTo>
                    <a:pt x="116078" y="0"/>
                  </a:lnTo>
                  <a:lnTo>
                    <a:pt x="157979" y="8896"/>
                  </a:lnTo>
                  <a:lnTo>
                    <a:pt x="183939" y="24123"/>
                  </a:lnTo>
                  <a:lnTo>
                    <a:pt x="196004" y="39917"/>
                  </a:lnTo>
                  <a:lnTo>
                    <a:pt x="200859" y="49042"/>
                  </a:lnTo>
                  <a:lnTo>
                    <a:pt x="203135" y="68540"/>
                  </a:lnTo>
                  <a:lnTo>
                    <a:pt x="199077" y="87734"/>
                  </a:lnTo>
                  <a:lnTo>
                    <a:pt x="189474" y="104063"/>
                  </a:lnTo>
                  <a:lnTo>
                    <a:pt x="165325" y="126410"/>
                  </a:lnTo>
                  <a:lnTo>
                    <a:pt x="155840" y="130101"/>
                  </a:lnTo>
                  <a:lnTo>
                    <a:pt x="135942" y="131082"/>
                  </a:lnTo>
                  <a:lnTo>
                    <a:pt x="132742" y="129706"/>
                  </a:lnTo>
                  <a:lnTo>
                    <a:pt x="134118" y="127619"/>
                  </a:lnTo>
                  <a:lnTo>
                    <a:pt x="138545" y="125057"/>
                  </a:lnTo>
                  <a:lnTo>
                    <a:pt x="167132" y="121452"/>
                  </a:lnTo>
                  <a:lnTo>
                    <a:pt x="218714" y="129810"/>
                  </a:lnTo>
                  <a:lnTo>
                    <a:pt x="257696" y="147557"/>
                  </a:lnTo>
                  <a:lnTo>
                    <a:pt x="276749" y="164967"/>
                  </a:lnTo>
                  <a:lnTo>
                    <a:pt x="281595" y="175692"/>
                  </a:lnTo>
                  <a:lnTo>
                    <a:pt x="283861" y="200088"/>
                  </a:lnTo>
                  <a:lnTo>
                    <a:pt x="280487" y="210805"/>
                  </a:lnTo>
                  <a:lnTo>
                    <a:pt x="267380" y="228952"/>
                  </a:lnTo>
                  <a:lnTo>
                    <a:pt x="240271" y="252322"/>
                  </a:lnTo>
                  <a:lnTo>
                    <a:pt x="214021" y="260662"/>
                  </a:lnTo>
                  <a:lnTo>
                    <a:pt x="166359" y="265357"/>
                  </a:lnTo>
                  <a:lnTo>
                    <a:pt x="103440" y="261354"/>
                  </a:lnTo>
                  <a:lnTo>
                    <a:pt x="73699" y="256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32704" y="2411026"/>
              <a:ext cx="610654" cy="31586"/>
            </a:xfrm>
            <a:custGeom>
              <a:avLst/>
              <a:gdLst/>
              <a:ahLst/>
              <a:cxnLst/>
              <a:rect l="0" t="0" r="0" b="0"/>
              <a:pathLst>
                <a:path w="610654" h="31586">
                  <a:moveTo>
                    <a:pt x="610653" y="31585"/>
                  </a:moveTo>
                  <a:lnTo>
                    <a:pt x="567961" y="28465"/>
                  </a:lnTo>
                  <a:lnTo>
                    <a:pt x="515133" y="22520"/>
                  </a:lnTo>
                  <a:lnTo>
                    <a:pt x="465497" y="21490"/>
                  </a:lnTo>
                  <a:lnTo>
                    <a:pt x="413746" y="21185"/>
                  </a:lnTo>
                  <a:lnTo>
                    <a:pt x="361367" y="21095"/>
                  </a:lnTo>
                  <a:lnTo>
                    <a:pt x="308804" y="15478"/>
                  </a:lnTo>
                  <a:lnTo>
                    <a:pt x="256184" y="11995"/>
                  </a:lnTo>
                  <a:lnTo>
                    <a:pt x="203549" y="10963"/>
                  </a:lnTo>
                  <a:lnTo>
                    <a:pt x="150908" y="10657"/>
                  </a:lnTo>
                  <a:lnTo>
                    <a:pt x="87954" y="3318"/>
                  </a:lnTo>
                  <a:lnTo>
                    <a:pt x="29766" y="6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549234" y="2411026"/>
            <a:ext cx="1736487" cy="480456"/>
            <a:chOff x="5549234" y="2411026"/>
            <a:chExt cx="1736487" cy="480456"/>
          </a:xfrm>
        </p:grpSpPr>
        <p:sp>
          <p:nvSpPr>
            <p:cNvPr id="85" name="Freeform 84"/>
            <p:cNvSpPr/>
            <p:nvPr/>
          </p:nvSpPr>
          <p:spPr>
            <a:xfrm>
              <a:off x="5549234" y="2548330"/>
              <a:ext cx="247895" cy="292042"/>
            </a:xfrm>
            <a:custGeom>
              <a:avLst/>
              <a:gdLst/>
              <a:ahLst/>
              <a:cxnLst/>
              <a:rect l="0" t="0" r="0" b="0"/>
              <a:pathLst>
                <a:path w="247895" h="292042">
                  <a:moveTo>
                    <a:pt x="167740" y="10095"/>
                  </a:moveTo>
                  <a:lnTo>
                    <a:pt x="105647" y="4505"/>
                  </a:lnTo>
                  <a:lnTo>
                    <a:pt x="54263" y="542"/>
                  </a:lnTo>
                  <a:lnTo>
                    <a:pt x="26838" y="0"/>
                  </a:lnTo>
                  <a:lnTo>
                    <a:pt x="17653" y="4534"/>
                  </a:lnTo>
                  <a:lnTo>
                    <a:pt x="11530" y="12237"/>
                  </a:lnTo>
                  <a:lnTo>
                    <a:pt x="4726" y="33274"/>
                  </a:lnTo>
                  <a:lnTo>
                    <a:pt x="359" y="84906"/>
                  </a:lnTo>
                  <a:lnTo>
                    <a:pt x="0" y="98574"/>
                  </a:lnTo>
                  <a:lnTo>
                    <a:pt x="3271" y="106515"/>
                  </a:lnTo>
                  <a:lnTo>
                    <a:pt x="8961" y="110640"/>
                  </a:lnTo>
                  <a:lnTo>
                    <a:pt x="16264" y="112220"/>
                  </a:lnTo>
                  <a:lnTo>
                    <a:pt x="79139" y="106037"/>
                  </a:lnTo>
                  <a:lnTo>
                    <a:pt x="131998" y="106255"/>
                  </a:lnTo>
                  <a:lnTo>
                    <a:pt x="166508" y="114496"/>
                  </a:lnTo>
                  <a:lnTo>
                    <a:pt x="206491" y="137648"/>
                  </a:lnTo>
                  <a:lnTo>
                    <a:pt x="237266" y="164752"/>
                  </a:lnTo>
                  <a:lnTo>
                    <a:pt x="245434" y="184896"/>
                  </a:lnTo>
                  <a:lnTo>
                    <a:pt x="247894" y="208277"/>
                  </a:lnTo>
                  <a:lnTo>
                    <a:pt x="245088" y="230367"/>
                  </a:lnTo>
                  <a:lnTo>
                    <a:pt x="236822" y="248763"/>
                  </a:lnTo>
                  <a:lnTo>
                    <a:pt x="231342" y="256944"/>
                  </a:lnTo>
                  <a:lnTo>
                    <a:pt x="215895" y="269154"/>
                  </a:lnTo>
                  <a:lnTo>
                    <a:pt x="171793" y="286525"/>
                  </a:lnTo>
                  <a:lnTo>
                    <a:pt x="131766" y="292041"/>
                  </a:lnTo>
                  <a:lnTo>
                    <a:pt x="77489" y="286669"/>
                  </a:lnTo>
                  <a:lnTo>
                    <a:pt x="30869" y="283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80228" y="241102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01285" y="252683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15236" y="7409"/>
                  </a:lnTo>
                  <a:lnTo>
                    <a:pt x="5468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59253" y="2442611"/>
              <a:ext cx="726468" cy="21058"/>
            </a:xfrm>
            <a:custGeom>
              <a:avLst/>
              <a:gdLst/>
              <a:ahLst/>
              <a:cxnLst/>
              <a:rect l="0" t="0" r="0" b="0"/>
              <a:pathLst>
                <a:path w="726468" h="21058">
                  <a:moveTo>
                    <a:pt x="0" y="21057"/>
                  </a:moveTo>
                  <a:lnTo>
                    <a:pt x="37479" y="12724"/>
                  </a:lnTo>
                  <a:lnTo>
                    <a:pt x="95316" y="3582"/>
                  </a:lnTo>
                  <a:lnTo>
                    <a:pt x="151323" y="708"/>
                  </a:lnTo>
                  <a:lnTo>
                    <a:pt x="201205" y="210"/>
                  </a:lnTo>
                  <a:lnTo>
                    <a:pt x="253029" y="62"/>
                  </a:lnTo>
                  <a:lnTo>
                    <a:pt x="302309" y="18"/>
                  </a:lnTo>
                  <a:lnTo>
                    <a:pt x="349667" y="6"/>
                  </a:lnTo>
                  <a:lnTo>
                    <a:pt x="400743" y="2"/>
                  </a:lnTo>
                  <a:lnTo>
                    <a:pt x="452922" y="1"/>
                  </a:lnTo>
                  <a:lnTo>
                    <a:pt x="502307" y="0"/>
                  </a:lnTo>
                  <a:lnTo>
                    <a:pt x="560915" y="0"/>
                  </a:lnTo>
                  <a:lnTo>
                    <a:pt x="616383" y="1170"/>
                  </a:lnTo>
                  <a:lnTo>
                    <a:pt x="678781" y="9065"/>
                  </a:lnTo>
                  <a:lnTo>
                    <a:pt x="72646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06653" y="2611067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3119" y="48931"/>
                  </a:lnTo>
                  <a:lnTo>
                    <a:pt x="9064" y="108061"/>
                  </a:lnTo>
                  <a:lnTo>
                    <a:pt x="18669" y="170555"/>
                  </a:lnTo>
                  <a:lnTo>
                    <a:pt x="22335" y="197465"/>
                  </a:lnTo>
                  <a:lnTo>
                    <a:pt x="37514" y="243509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60202" y="2586991"/>
              <a:ext cx="213520" cy="304491"/>
            </a:xfrm>
            <a:custGeom>
              <a:avLst/>
              <a:gdLst/>
              <a:ahLst/>
              <a:cxnLst/>
              <a:rect l="0" t="0" r="0" b="0"/>
              <a:pathLst>
                <a:path w="213520" h="304491">
                  <a:moveTo>
                    <a:pt x="162305" y="13547"/>
                  </a:moveTo>
                  <a:lnTo>
                    <a:pt x="173484" y="2369"/>
                  </a:lnTo>
                  <a:lnTo>
                    <a:pt x="173267" y="246"/>
                  </a:lnTo>
                  <a:lnTo>
                    <a:pt x="169613" y="0"/>
                  </a:lnTo>
                  <a:lnTo>
                    <a:pt x="107531" y="11087"/>
                  </a:lnTo>
                  <a:lnTo>
                    <a:pt x="53090" y="18651"/>
                  </a:lnTo>
                  <a:lnTo>
                    <a:pt x="16861" y="28058"/>
                  </a:lnTo>
                  <a:lnTo>
                    <a:pt x="9191" y="34919"/>
                  </a:lnTo>
                  <a:lnTo>
                    <a:pt x="668" y="55021"/>
                  </a:lnTo>
                  <a:lnTo>
                    <a:pt x="0" y="76434"/>
                  </a:lnTo>
                  <a:lnTo>
                    <a:pt x="9102" y="124365"/>
                  </a:lnTo>
                  <a:lnTo>
                    <a:pt x="14547" y="131880"/>
                  </a:lnTo>
                  <a:lnTo>
                    <a:pt x="21686" y="135719"/>
                  </a:lnTo>
                  <a:lnTo>
                    <a:pt x="76847" y="139340"/>
                  </a:lnTo>
                  <a:lnTo>
                    <a:pt x="116187" y="142066"/>
                  </a:lnTo>
                  <a:lnTo>
                    <a:pt x="172306" y="169177"/>
                  </a:lnTo>
                  <a:lnTo>
                    <a:pt x="198674" y="194970"/>
                  </a:lnTo>
                  <a:lnTo>
                    <a:pt x="207716" y="217792"/>
                  </a:lnTo>
                  <a:lnTo>
                    <a:pt x="213519" y="270571"/>
                  </a:lnTo>
                  <a:lnTo>
                    <a:pt x="209316" y="280823"/>
                  </a:lnTo>
                  <a:lnTo>
                    <a:pt x="201835" y="288827"/>
                  </a:lnTo>
                  <a:lnTo>
                    <a:pt x="181044" y="299671"/>
                  </a:lnTo>
                  <a:lnTo>
                    <a:pt x="156206" y="304490"/>
                  </a:lnTo>
                  <a:lnTo>
                    <a:pt x="96067" y="299178"/>
                  </a:lnTo>
                  <a:lnTo>
                    <a:pt x="36946" y="283496"/>
                  </a:lnTo>
                  <a:lnTo>
                    <a:pt x="14907" y="276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6783151" y="1954058"/>
            <a:ext cx="260415" cy="425383"/>
          </a:xfrm>
          <a:custGeom>
            <a:avLst/>
            <a:gdLst/>
            <a:ahLst/>
            <a:cxnLst/>
            <a:rect l="0" t="0" r="0" b="0"/>
            <a:pathLst>
              <a:path w="260415" h="425383">
                <a:moveTo>
                  <a:pt x="260414" y="120056"/>
                </a:moveTo>
                <a:lnTo>
                  <a:pt x="217751" y="59183"/>
                </a:lnTo>
                <a:lnTo>
                  <a:pt x="184526" y="29262"/>
                </a:lnTo>
                <a:lnTo>
                  <a:pt x="142998" y="9228"/>
                </a:lnTo>
                <a:lnTo>
                  <a:pt x="104481" y="0"/>
                </a:lnTo>
                <a:lnTo>
                  <a:pt x="77247" y="1577"/>
                </a:lnTo>
                <a:lnTo>
                  <a:pt x="55784" y="9297"/>
                </a:lnTo>
                <a:lnTo>
                  <a:pt x="38446" y="21696"/>
                </a:lnTo>
                <a:lnTo>
                  <a:pt x="22941" y="38906"/>
                </a:lnTo>
                <a:lnTo>
                  <a:pt x="6647" y="73914"/>
                </a:lnTo>
                <a:lnTo>
                  <a:pt x="0" y="119512"/>
                </a:lnTo>
                <a:lnTo>
                  <a:pt x="9209" y="164478"/>
                </a:lnTo>
                <a:lnTo>
                  <a:pt x="26755" y="196259"/>
                </a:lnTo>
                <a:lnTo>
                  <a:pt x="46772" y="220493"/>
                </a:lnTo>
                <a:lnTo>
                  <a:pt x="73110" y="236903"/>
                </a:lnTo>
                <a:lnTo>
                  <a:pt x="92940" y="239058"/>
                </a:lnTo>
                <a:lnTo>
                  <a:pt x="114620" y="234947"/>
                </a:lnTo>
                <a:lnTo>
                  <a:pt x="174780" y="206747"/>
                </a:lnTo>
                <a:lnTo>
                  <a:pt x="209616" y="171105"/>
                </a:lnTo>
                <a:lnTo>
                  <a:pt x="235908" y="130269"/>
                </a:lnTo>
                <a:lnTo>
                  <a:pt x="240567" y="119846"/>
                </a:lnTo>
                <a:lnTo>
                  <a:pt x="242503" y="117576"/>
                </a:lnTo>
                <a:lnTo>
                  <a:pt x="239786" y="179287"/>
                </a:lnTo>
                <a:lnTo>
                  <a:pt x="239441" y="238904"/>
                </a:lnTo>
                <a:lnTo>
                  <a:pt x="239373" y="301069"/>
                </a:lnTo>
                <a:lnTo>
                  <a:pt x="238190" y="357239"/>
                </a:lnTo>
                <a:lnTo>
                  <a:pt x="231024" y="400223"/>
                </a:lnTo>
                <a:lnTo>
                  <a:pt x="228828" y="4253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5411647" y="3727088"/>
            <a:ext cx="1680573" cy="918208"/>
            <a:chOff x="5411647" y="3727088"/>
            <a:chExt cx="1680573" cy="918208"/>
          </a:xfrm>
        </p:grpSpPr>
        <p:sp>
          <p:nvSpPr>
            <p:cNvPr id="93" name="Freeform 92"/>
            <p:cNvSpPr/>
            <p:nvPr/>
          </p:nvSpPr>
          <p:spPr>
            <a:xfrm>
              <a:off x="5547005" y="3727088"/>
              <a:ext cx="285783" cy="390581"/>
            </a:xfrm>
            <a:custGeom>
              <a:avLst/>
              <a:gdLst/>
              <a:ahLst/>
              <a:cxnLst/>
              <a:rect l="0" t="0" r="0" b="0"/>
              <a:pathLst>
                <a:path w="285783" h="390581">
                  <a:moveTo>
                    <a:pt x="127855" y="0"/>
                  </a:moveTo>
                  <a:lnTo>
                    <a:pt x="91938" y="53875"/>
                  </a:lnTo>
                  <a:lnTo>
                    <a:pt x="43579" y="114961"/>
                  </a:lnTo>
                  <a:lnTo>
                    <a:pt x="36576" y="122264"/>
                  </a:lnTo>
                  <a:lnTo>
                    <a:pt x="33077" y="123623"/>
                  </a:lnTo>
                  <a:lnTo>
                    <a:pt x="31914" y="121020"/>
                  </a:lnTo>
                  <a:lnTo>
                    <a:pt x="32309" y="115775"/>
                  </a:lnTo>
                  <a:lnTo>
                    <a:pt x="38987" y="103708"/>
                  </a:lnTo>
                  <a:lnTo>
                    <a:pt x="82576" y="56059"/>
                  </a:lnTo>
                  <a:lnTo>
                    <a:pt x="108979" y="40656"/>
                  </a:lnTo>
                  <a:lnTo>
                    <a:pt x="144619" y="34273"/>
                  </a:lnTo>
                  <a:lnTo>
                    <a:pt x="164942" y="39019"/>
                  </a:lnTo>
                  <a:lnTo>
                    <a:pt x="197052" y="61129"/>
                  </a:lnTo>
                  <a:lnTo>
                    <a:pt x="205402" y="80591"/>
                  </a:lnTo>
                  <a:lnTo>
                    <a:pt x="217269" y="136391"/>
                  </a:lnTo>
                  <a:lnTo>
                    <a:pt x="210335" y="185129"/>
                  </a:lnTo>
                  <a:lnTo>
                    <a:pt x="197700" y="244799"/>
                  </a:lnTo>
                  <a:lnTo>
                    <a:pt x="168999" y="304288"/>
                  </a:lnTo>
                  <a:lnTo>
                    <a:pt x="136112" y="347235"/>
                  </a:lnTo>
                  <a:lnTo>
                    <a:pt x="80602" y="386874"/>
                  </a:lnTo>
                  <a:lnTo>
                    <a:pt x="70617" y="390107"/>
                  </a:lnTo>
                  <a:lnTo>
                    <a:pt x="47044" y="390580"/>
                  </a:lnTo>
                  <a:lnTo>
                    <a:pt x="27208" y="383771"/>
                  </a:lnTo>
                  <a:lnTo>
                    <a:pt x="18643" y="378679"/>
                  </a:lnTo>
                  <a:lnTo>
                    <a:pt x="6006" y="363664"/>
                  </a:lnTo>
                  <a:lnTo>
                    <a:pt x="999" y="354746"/>
                  </a:lnTo>
                  <a:lnTo>
                    <a:pt x="0" y="345292"/>
                  </a:lnTo>
                  <a:lnTo>
                    <a:pt x="5130" y="325428"/>
                  </a:lnTo>
                  <a:lnTo>
                    <a:pt x="21172" y="294514"/>
                  </a:lnTo>
                  <a:lnTo>
                    <a:pt x="37156" y="279854"/>
                  </a:lnTo>
                  <a:lnTo>
                    <a:pt x="46332" y="274306"/>
                  </a:lnTo>
                  <a:lnTo>
                    <a:pt x="72125" y="271262"/>
                  </a:lnTo>
                  <a:lnTo>
                    <a:pt x="119531" y="276126"/>
                  </a:lnTo>
                  <a:lnTo>
                    <a:pt x="176773" y="288250"/>
                  </a:lnTo>
                  <a:lnTo>
                    <a:pt x="235769" y="313721"/>
                  </a:lnTo>
                  <a:lnTo>
                    <a:pt x="28578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11647" y="4221927"/>
              <a:ext cx="494841" cy="19466"/>
            </a:xfrm>
            <a:custGeom>
              <a:avLst/>
              <a:gdLst/>
              <a:ahLst/>
              <a:cxnLst/>
              <a:rect l="0" t="0" r="0" b="0"/>
              <a:pathLst>
                <a:path w="494841" h="19466">
                  <a:moveTo>
                    <a:pt x="494840" y="0"/>
                  </a:moveTo>
                  <a:lnTo>
                    <a:pt x="436223" y="0"/>
                  </a:lnTo>
                  <a:lnTo>
                    <a:pt x="382049" y="7236"/>
                  </a:lnTo>
                  <a:lnTo>
                    <a:pt x="329407" y="12997"/>
                  </a:lnTo>
                  <a:lnTo>
                    <a:pt x="279278" y="19465"/>
                  </a:lnTo>
                  <a:lnTo>
                    <a:pt x="227029" y="14996"/>
                  </a:lnTo>
                  <a:lnTo>
                    <a:pt x="172683" y="11852"/>
                  </a:lnTo>
                  <a:lnTo>
                    <a:pt x="119536" y="5332"/>
                  </a:lnTo>
                  <a:lnTo>
                    <a:pt x="66744" y="1580"/>
                  </a:lnTo>
                  <a:lnTo>
                    <a:pt x="37853" y="7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48518" y="4334385"/>
              <a:ext cx="287305" cy="310911"/>
            </a:xfrm>
            <a:custGeom>
              <a:avLst/>
              <a:gdLst/>
              <a:ahLst/>
              <a:cxnLst/>
              <a:rect l="0" t="0" r="0" b="0"/>
              <a:pathLst>
                <a:path w="287305" h="310911">
                  <a:moveTo>
                    <a:pt x="0" y="77055"/>
                  </a:moveTo>
                  <a:lnTo>
                    <a:pt x="9575" y="53009"/>
                  </a:lnTo>
                  <a:lnTo>
                    <a:pt x="27533" y="31586"/>
                  </a:lnTo>
                  <a:lnTo>
                    <a:pt x="54561" y="11590"/>
                  </a:lnTo>
                  <a:lnTo>
                    <a:pt x="74552" y="1946"/>
                  </a:lnTo>
                  <a:lnTo>
                    <a:pt x="95135" y="0"/>
                  </a:lnTo>
                  <a:lnTo>
                    <a:pt x="142534" y="8282"/>
                  </a:lnTo>
                  <a:lnTo>
                    <a:pt x="163174" y="20753"/>
                  </a:lnTo>
                  <a:lnTo>
                    <a:pt x="171954" y="28992"/>
                  </a:lnTo>
                  <a:lnTo>
                    <a:pt x="176637" y="37994"/>
                  </a:lnTo>
                  <a:lnTo>
                    <a:pt x="178721" y="57355"/>
                  </a:lnTo>
                  <a:lnTo>
                    <a:pt x="167728" y="87986"/>
                  </a:lnTo>
                  <a:lnTo>
                    <a:pt x="152924" y="102580"/>
                  </a:lnTo>
                  <a:lnTo>
                    <a:pt x="114825" y="121482"/>
                  </a:lnTo>
                  <a:lnTo>
                    <a:pt x="110475" y="120711"/>
                  </a:lnTo>
                  <a:lnTo>
                    <a:pt x="109915" y="116687"/>
                  </a:lnTo>
                  <a:lnTo>
                    <a:pt x="111881" y="110496"/>
                  </a:lnTo>
                  <a:lnTo>
                    <a:pt x="117871" y="106368"/>
                  </a:lnTo>
                  <a:lnTo>
                    <a:pt x="137005" y="101781"/>
                  </a:lnTo>
                  <a:lnTo>
                    <a:pt x="168496" y="104788"/>
                  </a:lnTo>
                  <a:lnTo>
                    <a:pt x="229437" y="131039"/>
                  </a:lnTo>
                  <a:lnTo>
                    <a:pt x="250541" y="145502"/>
                  </a:lnTo>
                  <a:lnTo>
                    <a:pt x="274406" y="173375"/>
                  </a:lnTo>
                  <a:lnTo>
                    <a:pt x="284955" y="193563"/>
                  </a:lnTo>
                  <a:lnTo>
                    <a:pt x="287304" y="214235"/>
                  </a:lnTo>
                  <a:lnTo>
                    <a:pt x="283278" y="233950"/>
                  </a:lnTo>
                  <a:lnTo>
                    <a:pt x="273690" y="250511"/>
                  </a:lnTo>
                  <a:lnTo>
                    <a:pt x="220170" y="294467"/>
                  </a:lnTo>
                  <a:lnTo>
                    <a:pt x="183648" y="310059"/>
                  </a:lnTo>
                  <a:lnTo>
                    <a:pt x="137602" y="310910"/>
                  </a:lnTo>
                  <a:lnTo>
                    <a:pt x="86915" y="303753"/>
                  </a:lnTo>
                  <a:lnTo>
                    <a:pt x="61635" y="294403"/>
                  </a:lnTo>
                  <a:lnTo>
                    <a:pt x="31585" y="277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59171" y="417981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59171" y="4316684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57196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32911" y="4169285"/>
              <a:ext cx="610655" cy="48181"/>
            </a:xfrm>
            <a:custGeom>
              <a:avLst/>
              <a:gdLst/>
              <a:ahLst/>
              <a:cxnLst/>
              <a:rect l="0" t="0" r="0" b="0"/>
              <a:pathLst>
                <a:path w="610655" h="48181">
                  <a:moveTo>
                    <a:pt x="0" y="42114"/>
                  </a:moveTo>
                  <a:lnTo>
                    <a:pt x="58617" y="42114"/>
                  </a:lnTo>
                  <a:lnTo>
                    <a:pt x="120027" y="48180"/>
                  </a:lnTo>
                  <a:lnTo>
                    <a:pt x="178431" y="43659"/>
                  </a:lnTo>
                  <a:lnTo>
                    <a:pt x="240617" y="42419"/>
                  </a:lnTo>
                  <a:lnTo>
                    <a:pt x="291873" y="36615"/>
                  </a:lnTo>
                  <a:lnTo>
                    <a:pt x="338515" y="27486"/>
                  </a:lnTo>
                  <a:lnTo>
                    <a:pt x="393149" y="22962"/>
                  </a:lnTo>
                  <a:lnTo>
                    <a:pt x="448201" y="16032"/>
                  </a:lnTo>
                  <a:lnTo>
                    <a:pt x="501557" y="12158"/>
                  </a:lnTo>
                  <a:lnTo>
                    <a:pt x="554412" y="11011"/>
                  </a:lnTo>
                  <a:lnTo>
                    <a:pt x="6106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60717" y="4358798"/>
              <a:ext cx="9066" cy="252685"/>
            </a:xfrm>
            <a:custGeom>
              <a:avLst/>
              <a:gdLst/>
              <a:ahLst/>
              <a:cxnLst/>
              <a:rect l="0" t="0" r="0" b="0"/>
              <a:pathLst>
                <a:path w="9066" h="252685">
                  <a:moveTo>
                    <a:pt x="9065" y="0"/>
                  </a:moveTo>
                  <a:lnTo>
                    <a:pt x="0" y="58616"/>
                  </a:lnTo>
                  <a:lnTo>
                    <a:pt x="6062" y="113960"/>
                  </a:lnTo>
                  <a:lnTo>
                    <a:pt x="8472" y="176885"/>
                  </a:lnTo>
                  <a:lnTo>
                    <a:pt x="8889" y="217357"/>
                  </a:lnTo>
                  <a:lnTo>
                    <a:pt x="906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06090" y="4327212"/>
              <a:ext cx="225649" cy="303009"/>
            </a:xfrm>
            <a:custGeom>
              <a:avLst/>
              <a:gdLst/>
              <a:ahLst/>
              <a:cxnLst/>
              <a:rect l="0" t="0" r="0" b="0"/>
              <a:pathLst>
                <a:path w="225649" h="303009">
                  <a:moveTo>
                    <a:pt x="169019" y="0"/>
                  </a:moveTo>
                  <a:lnTo>
                    <a:pt x="110401" y="5589"/>
                  </a:lnTo>
                  <a:lnTo>
                    <a:pt x="56228" y="9553"/>
                  </a:lnTo>
                  <a:lnTo>
                    <a:pt x="28422" y="10095"/>
                  </a:lnTo>
                  <a:lnTo>
                    <a:pt x="17966" y="13749"/>
                  </a:lnTo>
                  <a:lnTo>
                    <a:pt x="3229" y="27168"/>
                  </a:lnTo>
                  <a:lnTo>
                    <a:pt x="0" y="36829"/>
                  </a:lnTo>
                  <a:lnTo>
                    <a:pt x="258" y="99418"/>
                  </a:lnTo>
                  <a:lnTo>
                    <a:pt x="3869" y="107223"/>
                  </a:lnTo>
                  <a:lnTo>
                    <a:pt x="9786" y="111257"/>
                  </a:lnTo>
                  <a:lnTo>
                    <a:pt x="25719" y="112618"/>
                  </a:lnTo>
                  <a:lnTo>
                    <a:pt x="86320" y="100017"/>
                  </a:lnTo>
                  <a:lnTo>
                    <a:pt x="146545" y="109950"/>
                  </a:lnTo>
                  <a:lnTo>
                    <a:pt x="173538" y="125254"/>
                  </a:lnTo>
                  <a:lnTo>
                    <a:pt x="196354" y="144607"/>
                  </a:lnTo>
                  <a:lnTo>
                    <a:pt x="212343" y="176337"/>
                  </a:lnTo>
                  <a:lnTo>
                    <a:pt x="224490" y="209786"/>
                  </a:lnTo>
                  <a:lnTo>
                    <a:pt x="225648" y="231279"/>
                  </a:lnTo>
                  <a:lnTo>
                    <a:pt x="221093" y="251359"/>
                  </a:lnTo>
                  <a:lnTo>
                    <a:pt x="211270" y="268083"/>
                  </a:lnTo>
                  <a:lnTo>
                    <a:pt x="195985" y="280195"/>
                  </a:lnTo>
                  <a:lnTo>
                    <a:pt x="157578" y="297502"/>
                  </a:lnTo>
                  <a:lnTo>
                    <a:pt x="121045" y="303008"/>
                  </a:lnTo>
                  <a:lnTo>
                    <a:pt x="86174" y="299050"/>
                  </a:lnTo>
                  <a:lnTo>
                    <a:pt x="67468" y="290449"/>
                  </a:lnTo>
                  <a:lnTo>
                    <a:pt x="3214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64538" y="3790259"/>
              <a:ext cx="20624" cy="315856"/>
            </a:xfrm>
            <a:custGeom>
              <a:avLst/>
              <a:gdLst/>
              <a:ahLst/>
              <a:cxnLst/>
              <a:rect l="0" t="0" r="0" b="0"/>
              <a:pathLst>
                <a:path w="20624" h="315856">
                  <a:moveTo>
                    <a:pt x="10529" y="0"/>
                  </a:moveTo>
                  <a:lnTo>
                    <a:pt x="18862" y="37477"/>
                  </a:lnTo>
                  <a:lnTo>
                    <a:pt x="20623" y="88901"/>
                  </a:lnTo>
                  <a:lnTo>
                    <a:pt x="13736" y="145289"/>
                  </a:lnTo>
                  <a:lnTo>
                    <a:pt x="8043" y="208420"/>
                  </a:lnTo>
                  <a:lnTo>
                    <a:pt x="1589" y="26629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772406" y="3811316"/>
              <a:ext cx="319814" cy="282301"/>
            </a:xfrm>
            <a:custGeom>
              <a:avLst/>
              <a:gdLst/>
              <a:ahLst/>
              <a:cxnLst/>
              <a:rect l="0" t="0" r="0" b="0"/>
              <a:pathLst>
                <a:path w="319814" h="282301">
                  <a:moveTo>
                    <a:pt x="134288" y="21057"/>
                  </a:moveTo>
                  <a:lnTo>
                    <a:pt x="91596" y="35629"/>
                  </a:lnTo>
                  <a:lnTo>
                    <a:pt x="55536" y="60460"/>
                  </a:lnTo>
                  <a:lnTo>
                    <a:pt x="20694" y="116500"/>
                  </a:lnTo>
                  <a:lnTo>
                    <a:pt x="6134" y="147602"/>
                  </a:lnTo>
                  <a:lnTo>
                    <a:pt x="0" y="190223"/>
                  </a:lnTo>
                  <a:lnTo>
                    <a:pt x="4805" y="216734"/>
                  </a:lnTo>
                  <a:lnTo>
                    <a:pt x="20663" y="248271"/>
                  </a:lnTo>
                  <a:lnTo>
                    <a:pt x="34656" y="263591"/>
                  </a:lnTo>
                  <a:lnTo>
                    <a:pt x="52572" y="274299"/>
                  </a:lnTo>
                  <a:lnTo>
                    <a:pt x="101076" y="282300"/>
                  </a:lnTo>
                  <a:lnTo>
                    <a:pt x="152597" y="280761"/>
                  </a:lnTo>
                  <a:lnTo>
                    <a:pt x="214862" y="266260"/>
                  </a:lnTo>
                  <a:lnTo>
                    <a:pt x="247849" y="254886"/>
                  </a:lnTo>
                  <a:lnTo>
                    <a:pt x="272960" y="236049"/>
                  </a:lnTo>
                  <a:lnTo>
                    <a:pt x="309538" y="188709"/>
                  </a:lnTo>
                  <a:lnTo>
                    <a:pt x="317462" y="164979"/>
                  </a:lnTo>
                  <a:lnTo>
                    <a:pt x="319813" y="140004"/>
                  </a:lnTo>
                  <a:lnTo>
                    <a:pt x="308776" y="84640"/>
                  </a:lnTo>
                  <a:lnTo>
                    <a:pt x="293353" y="58354"/>
                  </a:lnTo>
                  <a:lnTo>
                    <a:pt x="238748" y="14231"/>
                  </a:lnTo>
                  <a:lnTo>
                    <a:pt x="196565" y="4216"/>
                  </a:lnTo>
                  <a:lnTo>
                    <a:pt x="139484" y="833"/>
                  </a:lnTo>
                  <a:lnTo>
                    <a:pt x="921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68580" y="3780924"/>
            <a:ext cx="3442491" cy="1082056"/>
            <a:chOff x="768580" y="3780924"/>
            <a:chExt cx="3442491" cy="1082056"/>
          </a:xfrm>
        </p:grpSpPr>
        <p:sp>
          <p:nvSpPr>
            <p:cNvPr id="104" name="Freeform 103"/>
            <p:cNvSpPr/>
            <p:nvPr/>
          </p:nvSpPr>
          <p:spPr>
            <a:xfrm>
              <a:off x="775484" y="3839088"/>
              <a:ext cx="161553" cy="319669"/>
            </a:xfrm>
            <a:custGeom>
              <a:avLst/>
              <a:gdLst/>
              <a:ahLst/>
              <a:cxnLst/>
              <a:rect l="0" t="0" r="0" b="0"/>
              <a:pathLst>
                <a:path w="161553" h="319669">
                  <a:moveTo>
                    <a:pt x="140495" y="77513"/>
                  </a:moveTo>
                  <a:lnTo>
                    <a:pt x="146084" y="60745"/>
                  </a:lnTo>
                  <a:lnTo>
                    <a:pt x="145708" y="43154"/>
                  </a:lnTo>
                  <a:lnTo>
                    <a:pt x="143971" y="33550"/>
                  </a:lnTo>
                  <a:lnTo>
                    <a:pt x="139302" y="25978"/>
                  </a:lnTo>
                  <a:lnTo>
                    <a:pt x="124757" y="14444"/>
                  </a:lnTo>
                  <a:lnTo>
                    <a:pt x="96837" y="1374"/>
                  </a:lnTo>
                  <a:lnTo>
                    <a:pt x="73518" y="0"/>
                  </a:lnTo>
                  <a:lnTo>
                    <a:pt x="48726" y="4458"/>
                  </a:lnTo>
                  <a:lnTo>
                    <a:pt x="26009" y="14239"/>
                  </a:lnTo>
                  <a:lnTo>
                    <a:pt x="18548" y="22462"/>
                  </a:lnTo>
                  <a:lnTo>
                    <a:pt x="0" y="82554"/>
                  </a:lnTo>
                  <a:lnTo>
                    <a:pt x="731" y="118001"/>
                  </a:lnTo>
                  <a:lnTo>
                    <a:pt x="8356" y="150731"/>
                  </a:lnTo>
                  <a:lnTo>
                    <a:pt x="23614" y="177066"/>
                  </a:lnTo>
                  <a:lnTo>
                    <a:pt x="32158" y="182486"/>
                  </a:lnTo>
                  <a:lnTo>
                    <a:pt x="54131" y="188508"/>
                  </a:lnTo>
                  <a:lnTo>
                    <a:pt x="64201" y="187775"/>
                  </a:lnTo>
                  <a:lnTo>
                    <a:pt x="81630" y="180720"/>
                  </a:lnTo>
                  <a:lnTo>
                    <a:pt x="104596" y="163595"/>
                  </a:lnTo>
                  <a:lnTo>
                    <a:pt x="132147" y="128442"/>
                  </a:lnTo>
                  <a:lnTo>
                    <a:pt x="141854" y="108337"/>
                  </a:lnTo>
                  <a:lnTo>
                    <a:pt x="144910" y="106251"/>
                  </a:lnTo>
                  <a:lnTo>
                    <a:pt x="146948" y="109540"/>
                  </a:lnTo>
                  <a:lnTo>
                    <a:pt x="150487" y="169468"/>
                  </a:lnTo>
                  <a:lnTo>
                    <a:pt x="152034" y="219142"/>
                  </a:lnTo>
                  <a:lnTo>
                    <a:pt x="159325" y="282091"/>
                  </a:lnTo>
                  <a:lnTo>
                    <a:pt x="161552" y="319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8580" y="4179813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73163" y="3120"/>
                  </a:lnTo>
                  <a:lnTo>
                    <a:pt x="212617" y="9553"/>
                  </a:lnTo>
                  <a:lnTo>
                    <a:pt x="149286" y="15990"/>
                  </a:lnTo>
                  <a:lnTo>
                    <a:pt x="97252" y="21226"/>
                  </a:lnTo>
                  <a:lnTo>
                    <a:pt x="41914" y="323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31751" y="4369326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8211" y="176886"/>
                  </a:lnTo>
                  <a:lnTo>
                    <a:pt x="26084" y="234722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12113" y="4369326"/>
              <a:ext cx="205888" cy="226910"/>
            </a:xfrm>
            <a:custGeom>
              <a:avLst/>
              <a:gdLst/>
              <a:ahLst/>
              <a:cxnLst/>
              <a:rect l="0" t="0" r="0" b="0"/>
              <a:pathLst>
                <a:path w="205888" h="226910">
                  <a:moveTo>
                    <a:pt x="140736" y="0"/>
                  </a:moveTo>
                  <a:lnTo>
                    <a:pt x="98045" y="3120"/>
                  </a:lnTo>
                  <a:lnTo>
                    <a:pt x="50805" y="9065"/>
                  </a:lnTo>
                  <a:lnTo>
                    <a:pt x="15824" y="4506"/>
                  </a:lnTo>
                  <a:lnTo>
                    <a:pt x="8328" y="7683"/>
                  </a:lnTo>
                  <a:lnTo>
                    <a:pt x="3331" y="14481"/>
                  </a:lnTo>
                  <a:lnTo>
                    <a:pt x="0" y="23692"/>
                  </a:lnTo>
                  <a:lnTo>
                    <a:pt x="119" y="32172"/>
                  </a:lnTo>
                  <a:lnTo>
                    <a:pt x="24806" y="95510"/>
                  </a:lnTo>
                  <a:lnTo>
                    <a:pt x="28355" y="105788"/>
                  </a:lnTo>
                  <a:lnTo>
                    <a:pt x="33060" y="109130"/>
                  </a:lnTo>
                  <a:lnTo>
                    <a:pt x="38536" y="107848"/>
                  </a:lnTo>
                  <a:lnTo>
                    <a:pt x="60542" y="95516"/>
                  </a:lnTo>
                  <a:lnTo>
                    <a:pt x="80528" y="89245"/>
                  </a:lnTo>
                  <a:lnTo>
                    <a:pt x="105008" y="86458"/>
                  </a:lnTo>
                  <a:lnTo>
                    <a:pt x="128367" y="91458"/>
                  </a:lnTo>
                  <a:lnTo>
                    <a:pt x="158128" y="107427"/>
                  </a:lnTo>
                  <a:lnTo>
                    <a:pt x="189145" y="133784"/>
                  </a:lnTo>
                  <a:lnTo>
                    <a:pt x="205123" y="160133"/>
                  </a:lnTo>
                  <a:lnTo>
                    <a:pt x="205887" y="169926"/>
                  </a:lnTo>
                  <a:lnTo>
                    <a:pt x="200498" y="190166"/>
                  </a:lnTo>
                  <a:lnTo>
                    <a:pt x="187184" y="207741"/>
                  </a:lnTo>
                  <a:lnTo>
                    <a:pt x="178720" y="215703"/>
                  </a:lnTo>
                  <a:lnTo>
                    <a:pt x="156838" y="224550"/>
                  </a:lnTo>
                  <a:lnTo>
                    <a:pt x="144452" y="226909"/>
                  </a:lnTo>
                  <a:lnTo>
                    <a:pt x="124450" y="223291"/>
                  </a:lnTo>
                  <a:lnTo>
                    <a:pt x="6703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305533" y="4232455"/>
              <a:ext cx="21058" cy="147401"/>
            </a:xfrm>
            <a:custGeom>
              <a:avLst/>
              <a:gdLst/>
              <a:ahLst/>
              <a:cxnLst/>
              <a:rect l="0" t="0" r="0" b="0"/>
              <a:pathLst>
                <a:path w="21058" h="147401">
                  <a:moveTo>
                    <a:pt x="0" y="0"/>
                  </a:moveTo>
                  <a:lnTo>
                    <a:pt x="8333" y="57265"/>
                  </a:lnTo>
                  <a:lnTo>
                    <a:pt x="15684" y="112568"/>
                  </a:lnTo>
                  <a:lnTo>
                    <a:pt x="21057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252891" y="4295626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85306" y="5590"/>
                  </a:lnTo>
                  <a:lnTo>
                    <a:pt x="30195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42445" y="392712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5589" y="58617"/>
                  </a:lnTo>
                  <a:lnTo>
                    <a:pt x="10723" y="113961"/>
                  </a:lnTo>
                  <a:lnTo>
                    <a:pt x="18669" y="17376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34964" y="3916601"/>
              <a:ext cx="188875" cy="234572"/>
            </a:xfrm>
            <a:custGeom>
              <a:avLst/>
              <a:gdLst/>
              <a:ahLst/>
              <a:cxnLst/>
              <a:rect l="0" t="0" r="0" b="0"/>
              <a:pathLst>
                <a:path w="188875" h="234572">
                  <a:moveTo>
                    <a:pt x="75937" y="0"/>
                  </a:moveTo>
                  <a:lnTo>
                    <a:pt x="59170" y="5589"/>
                  </a:lnTo>
                  <a:lnTo>
                    <a:pt x="44698" y="17692"/>
                  </a:lnTo>
                  <a:lnTo>
                    <a:pt x="16344" y="54057"/>
                  </a:lnTo>
                  <a:lnTo>
                    <a:pt x="828" y="95825"/>
                  </a:lnTo>
                  <a:lnTo>
                    <a:pt x="0" y="145246"/>
                  </a:lnTo>
                  <a:lnTo>
                    <a:pt x="7164" y="185755"/>
                  </a:lnTo>
                  <a:lnTo>
                    <a:pt x="22285" y="214396"/>
                  </a:lnTo>
                  <a:lnTo>
                    <a:pt x="38054" y="227088"/>
                  </a:lnTo>
                  <a:lnTo>
                    <a:pt x="47172" y="232110"/>
                  </a:lnTo>
                  <a:lnTo>
                    <a:pt x="66662" y="234571"/>
                  </a:lnTo>
                  <a:lnTo>
                    <a:pt x="87023" y="230596"/>
                  </a:lnTo>
                  <a:lnTo>
                    <a:pt x="139182" y="202490"/>
                  </a:lnTo>
                  <a:lnTo>
                    <a:pt x="165126" y="171001"/>
                  </a:lnTo>
                  <a:lnTo>
                    <a:pt x="182042" y="132035"/>
                  </a:lnTo>
                  <a:lnTo>
                    <a:pt x="188874" y="90854"/>
                  </a:lnTo>
                  <a:lnTo>
                    <a:pt x="184233" y="69235"/>
                  </a:lnTo>
                  <a:lnTo>
                    <a:pt x="168466" y="43911"/>
                  </a:lnTo>
                  <a:lnTo>
                    <a:pt x="154496" y="30044"/>
                  </a:lnTo>
                  <a:lnTo>
                    <a:pt x="11805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610860" y="4221927"/>
              <a:ext cx="463255" cy="31587"/>
            </a:xfrm>
            <a:custGeom>
              <a:avLst/>
              <a:gdLst/>
              <a:ahLst/>
              <a:cxnLst/>
              <a:rect l="0" t="0" r="0" b="0"/>
              <a:pathLst>
                <a:path w="463255" h="31587">
                  <a:moveTo>
                    <a:pt x="463254" y="0"/>
                  </a:moveTo>
                  <a:lnTo>
                    <a:pt x="414323" y="0"/>
                  </a:lnTo>
                  <a:lnTo>
                    <a:pt x="355192" y="0"/>
                  </a:lnTo>
                  <a:lnTo>
                    <a:pt x="301384" y="5589"/>
                  </a:lnTo>
                  <a:lnTo>
                    <a:pt x="246576" y="9065"/>
                  </a:lnTo>
                  <a:lnTo>
                    <a:pt x="191296" y="17475"/>
                  </a:lnTo>
                  <a:lnTo>
                    <a:pt x="128194" y="26175"/>
                  </a:lnTo>
                  <a:lnTo>
                    <a:pt x="76188" y="30517"/>
                  </a:lnTo>
                  <a:lnTo>
                    <a:pt x="27094" y="313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768787" y="4421969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878" y="170122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867179" y="4350166"/>
              <a:ext cx="207663" cy="271845"/>
            </a:xfrm>
            <a:custGeom>
              <a:avLst/>
              <a:gdLst/>
              <a:ahLst/>
              <a:cxnLst/>
              <a:rect l="0" t="0" r="0" b="0"/>
              <a:pathLst>
                <a:path w="207663" h="271845">
                  <a:moveTo>
                    <a:pt x="112178" y="19160"/>
                  </a:moveTo>
                  <a:lnTo>
                    <a:pt x="57133" y="2371"/>
                  </a:lnTo>
                  <a:lnTo>
                    <a:pt x="32342" y="0"/>
                  </a:lnTo>
                  <a:lnTo>
                    <a:pt x="22689" y="2877"/>
                  </a:lnTo>
                  <a:lnTo>
                    <a:pt x="15084" y="8305"/>
                  </a:lnTo>
                  <a:lnTo>
                    <a:pt x="8844" y="15433"/>
                  </a:lnTo>
                  <a:lnTo>
                    <a:pt x="1911" y="35831"/>
                  </a:lnTo>
                  <a:lnTo>
                    <a:pt x="0" y="59325"/>
                  </a:lnTo>
                  <a:lnTo>
                    <a:pt x="11343" y="113660"/>
                  </a:lnTo>
                  <a:lnTo>
                    <a:pt x="26799" y="139837"/>
                  </a:lnTo>
                  <a:lnTo>
                    <a:pt x="33032" y="142895"/>
                  </a:lnTo>
                  <a:lnTo>
                    <a:pt x="39527" y="142594"/>
                  </a:lnTo>
                  <a:lnTo>
                    <a:pt x="102327" y="120765"/>
                  </a:lnTo>
                  <a:lnTo>
                    <a:pt x="123008" y="120080"/>
                  </a:lnTo>
                  <a:lnTo>
                    <a:pt x="142728" y="124845"/>
                  </a:lnTo>
                  <a:lnTo>
                    <a:pt x="174451" y="146968"/>
                  </a:lnTo>
                  <a:lnTo>
                    <a:pt x="203248" y="179457"/>
                  </a:lnTo>
                  <a:lnTo>
                    <a:pt x="206816" y="189196"/>
                  </a:lnTo>
                  <a:lnTo>
                    <a:pt x="207662" y="209375"/>
                  </a:lnTo>
                  <a:lnTo>
                    <a:pt x="201019" y="226923"/>
                  </a:lnTo>
                  <a:lnTo>
                    <a:pt x="195972" y="234877"/>
                  </a:lnTo>
                  <a:lnTo>
                    <a:pt x="181005" y="246835"/>
                  </a:lnTo>
                  <a:lnTo>
                    <a:pt x="142801" y="264044"/>
                  </a:lnTo>
                  <a:lnTo>
                    <a:pt x="91121" y="271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74155" y="4264041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3249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16269" y="4337741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4174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00538" y="3979772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0" y="58616"/>
                  </a:lnTo>
                  <a:lnTo>
                    <a:pt x="8406" y="113960"/>
                  </a:lnTo>
                  <a:lnTo>
                    <a:pt x="21332" y="176885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98585" y="4019808"/>
              <a:ext cx="165167" cy="223177"/>
            </a:xfrm>
            <a:custGeom>
              <a:avLst/>
              <a:gdLst/>
              <a:ahLst/>
              <a:cxnLst/>
              <a:rect l="0" t="0" r="0" b="0"/>
              <a:pathLst>
                <a:path w="165167" h="223177">
                  <a:moveTo>
                    <a:pt x="133580" y="54720"/>
                  </a:moveTo>
                  <a:lnTo>
                    <a:pt x="124005" y="30674"/>
                  </a:lnTo>
                  <a:lnTo>
                    <a:pt x="113337" y="16347"/>
                  </a:lnTo>
                  <a:lnTo>
                    <a:pt x="88588" y="717"/>
                  </a:lnTo>
                  <a:lnTo>
                    <a:pt x="79019" y="0"/>
                  </a:lnTo>
                  <a:lnTo>
                    <a:pt x="28042" y="16073"/>
                  </a:lnTo>
                  <a:lnTo>
                    <a:pt x="13365" y="29355"/>
                  </a:lnTo>
                  <a:lnTo>
                    <a:pt x="7813" y="37810"/>
                  </a:lnTo>
                  <a:lnTo>
                    <a:pt x="0" y="72067"/>
                  </a:lnTo>
                  <a:lnTo>
                    <a:pt x="4411" y="92066"/>
                  </a:lnTo>
                  <a:lnTo>
                    <a:pt x="8863" y="100674"/>
                  </a:lnTo>
                  <a:lnTo>
                    <a:pt x="16510" y="106413"/>
                  </a:lnTo>
                  <a:lnTo>
                    <a:pt x="37485" y="112790"/>
                  </a:lnTo>
                  <a:lnTo>
                    <a:pt x="59286" y="109385"/>
                  </a:lnTo>
                  <a:lnTo>
                    <a:pt x="88171" y="94314"/>
                  </a:lnTo>
                  <a:lnTo>
                    <a:pt x="111547" y="71911"/>
                  </a:lnTo>
                  <a:lnTo>
                    <a:pt x="118891" y="62671"/>
                  </a:lnTo>
                  <a:lnTo>
                    <a:pt x="123787" y="62360"/>
                  </a:lnTo>
                  <a:lnTo>
                    <a:pt x="127052" y="68002"/>
                  </a:lnTo>
                  <a:lnTo>
                    <a:pt x="141126" y="119424"/>
                  </a:lnTo>
                  <a:lnTo>
                    <a:pt x="154741" y="171529"/>
                  </a:lnTo>
                  <a:lnTo>
                    <a:pt x="165166" y="223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621595" y="4232455"/>
              <a:ext cx="379027" cy="94758"/>
            </a:xfrm>
            <a:custGeom>
              <a:avLst/>
              <a:gdLst/>
              <a:ahLst/>
              <a:cxnLst/>
              <a:rect l="0" t="0" r="0" b="0"/>
              <a:pathLst>
                <a:path w="379027" h="94758">
                  <a:moveTo>
                    <a:pt x="379026" y="0"/>
                  </a:moveTo>
                  <a:lnTo>
                    <a:pt x="315576" y="17959"/>
                  </a:lnTo>
                  <a:lnTo>
                    <a:pt x="257482" y="31667"/>
                  </a:lnTo>
                  <a:lnTo>
                    <a:pt x="199504" y="47975"/>
                  </a:lnTo>
                  <a:lnTo>
                    <a:pt x="138417" y="57618"/>
                  </a:lnTo>
                  <a:lnTo>
                    <a:pt x="84432" y="73893"/>
                  </a:lnTo>
                  <a:lnTo>
                    <a:pt x="30976" y="8777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726880" y="4411440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15684" y="154167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06457" y="4379855"/>
              <a:ext cx="200322" cy="255745"/>
            </a:xfrm>
            <a:custGeom>
              <a:avLst/>
              <a:gdLst/>
              <a:ahLst/>
              <a:cxnLst/>
              <a:rect l="0" t="0" r="0" b="0"/>
              <a:pathLst>
                <a:path w="200322" h="255745">
                  <a:moveTo>
                    <a:pt x="99408" y="0"/>
                  </a:moveTo>
                  <a:lnTo>
                    <a:pt x="56716" y="3119"/>
                  </a:lnTo>
                  <a:lnTo>
                    <a:pt x="15066" y="14654"/>
                  </a:lnTo>
                  <a:lnTo>
                    <a:pt x="8085" y="21467"/>
                  </a:lnTo>
                  <a:lnTo>
                    <a:pt x="328" y="41516"/>
                  </a:lnTo>
                  <a:lnTo>
                    <a:pt x="0" y="62905"/>
                  </a:lnTo>
                  <a:lnTo>
                    <a:pt x="9322" y="105232"/>
                  </a:lnTo>
                  <a:lnTo>
                    <a:pt x="15954" y="112269"/>
                  </a:lnTo>
                  <a:lnTo>
                    <a:pt x="35801" y="120087"/>
                  </a:lnTo>
                  <a:lnTo>
                    <a:pt x="45305" y="119832"/>
                  </a:lnTo>
                  <a:lnTo>
                    <a:pt x="95894" y="107662"/>
                  </a:lnTo>
                  <a:lnTo>
                    <a:pt x="129952" y="111578"/>
                  </a:lnTo>
                  <a:lnTo>
                    <a:pt x="162270" y="125737"/>
                  </a:lnTo>
                  <a:lnTo>
                    <a:pt x="188484" y="144750"/>
                  </a:lnTo>
                  <a:lnTo>
                    <a:pt x="197488" y="164549"/>
                  </a:lnTo>
                  <a:lnTo>
                    <a:pt x="200321" y="187776"/>
                  </a:lnTo>
                  <a:lnTo>
                    <a:pt x="197680" y="209798"/>
                  </a:lnTo>
                  <a:lnTo>
                    <a:pt x="191829" y="219414"/>
                  </a:lnTo>
                  <a:lnTo>
                    <a:pt x="172849" y="236337"/>
                  </a:lnTo>
                  <a:lnTo>
                    <a:pt x="135856" y="253429"/>
                  </a:lnTo>
                  <a:lnTo>
                    <a:pt x="112098" y="255744"/>
                  </a:lnTo>
                  <a:lnTo>
                    <a:pt x="92180" y="252874"/>
                  </a:lnTo>
                  <a:lnTo>
                    <a:pt x="6782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48020" y="430615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15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00663" y="4390383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32290" y="4106114"/>
              <a:ext cx="84229" cy="484312"/>
            </a:xfrm>
            <a:custGeom>
              <a:avLst/>
              <a:gdLst/>
              <a:ahLst/>
              <a:cxnLst/>
              <a:rect l="0" t="0" r="0" b="0"/>
              <a:pathLst>
                <a:path w="84229" h="484312">
                  <a:moveTo>
                    <a:pt x="0" y="0"/>
                  </a:moveTo>
                  <a:lnTo>
                    <a:pt x="11452" y="54144"/>
                  </a:lnTo>
                  <a:lnTo>
                    <a:pt x="24749" y="114680"/>
                  </a:lnTo>
                  <a:lnTo>
                    <a:pt x="35149" y="171240"/>
                  </a:lnTo>
                  <a:lnTo>
                    <a:pt x="49144" y="231527"/>
                  </a:lnTo>
                  <a:lnTo>
                    <a:pt x="59665" y="287359"/>
                  </a:lnTo>
                  <a:lnTo>
                    <a:pt x="70191" y="347186"/>
                  </a:lnTo>
                  <a:lnTo>
                    <a:pt x="79549" y="402477"/>
                  </a:lnTo>
                  <a:lnTo>
                    <a:pt x="83303" y="461083"/>
                  </a:lnTo>
                  <a:lnTo>
                    <a:pt x="84228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00787" y="3958715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5589" y="58616"/>
                  </a:lnTo>
                  <a:lnTo>
                    <a:pt x="10723" y="11279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653259" y="3990300"/>
              <a:ext cx="158058" cy="119378"/>
            </a:xfrm>
            <a:custGeom>
              <a:avLst/>
              <a:gdLst/>
              <a:ahLst/>
              <a:cxnLst/>
              <a:rect l="0" t="0" r="0" b="0"/>
              <a:pathLst>
                <a:path w="158058" h="119378">
                  <a:moveTo>
                    <a:pt x="158057" y="84228"/>
                  </a:moveTo>
                  <a:lnTo>
                    <a:pt x="99440" y="98882"/>
                  </a:lnTo>
                  <a:lnTo>
                    <a:pt x="42843" y="115895"/>
                  </a:lnTo>
                  <a:lnTo>
                    <a:pt x="32114" y="119377"/>
                  </a:lnTo>
                  <a:lnTo>
                    <a:pt x="22622" y="119359"/>
                  </a:lnTo>
                  <a:lnTo>
                    <a:pt x="5837" y="113100"/>
                  </a:lnTo>
                  <a:lnTo>
                    <a:pt x="1595" y="106985"/>
                  </a:lnTo>
                  <a:lnTo>
                    <a:pt x="0" y="90833"/>
                  </a:lnTo>
                  <a:lnTo>
                    <a:pt x="14772" y="31241"/>
                  </a:lnTo>
                  <a:lnTo>
                    <a:pt x="317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53388" y="4190342"/>
              <a:ext cx="263214" cy="42114"/>
            </a:xfrm>
            <a:custGeom>
              <a:avLst/>
              <a:gdLst/>
              <a:ahLst/>
              <a:cxnLst/>
              <a:rect l="0" t="0" r="0" b="0"/>
              <a:pathLst>
                <a:path w="263214" h="42114">
                  <a:moveTo>
                    <a:pt x="263213" y="0"/>
                  </a:moveTo>
                  <a:lnTo>
                    <a:pt x="220521" y="3119"/>
                  </a:lnTo>
                  <a:lnTo>
                    <a:pt x="166040" y="16788"/>
                  </a:lnTo>
                  <a:lnTo>
                    <a:pt x="109661" y="23333"/>
                  </a:lnTo>
                  <a:lnTo>
                    <a:pt x="58447" y="35544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16559" y="4379855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8617"/>
                  </a:lnTo>
                  <a:lnTo>
                    <a:pt x="7236" y="112790"/>
                  </a:lnTo>
                  <a:lnTo>
                    <a:pt x="9878" y="159193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798275" y="4348269"/>
              <a:ext cx="174060" cy="273742"/>
            </a:xfrm>
            <a:custGeom>
              <a:avLst/>
              <a:gdLst/>
              <a:ahLst/>
              <a:cxnLst/>
              <a:rect l="0" t="0" r="0" b="0"/>
              <a:pathLst>
                <a:path w="174060" h="273742">
                  <a:moveTo>
                    <a:pt x="97269" y="0"/>
                  </a:moveTo>
                  <a:lnTo>
                    <a:pt x="43394" y="17959"/>
                  </a:lnTo>
                  <a:lnTo>
                    <a:pt x="23021" y="24749"/>
                  </a:lnTo>
                  <a:lnTo>
                    <a:pt x="8508" y="37906"/>
                  </a:lnTo>
                  <a:lnTo>
                    <a:pt x="3000" y="46327"/>
                  </a:lnTo>
                  <a:lnTo>
                    <a:pt x="0" y="65044"/>
                  </a:lnTo>
                  <a:lnTo>
                    <a:pt x="7605" y="105655"/>
                  </a:lnTo>
                  <a:lnTo>
                    <a:pt x="14096" y="112551"/>
                  </a:lnTo>
                  <a:lnTo>
                    <a:pt x="33787" y="120213"/>
                  </a:lnTo>
                  <a:lnTo>
                    <a:pt x="55016" y="120498"/>
                  </a:lnTo>
                  <a:lnTo>
                    <a:pt x="76150" y="119066"/>
                  </a:lnTo>
                  <a:lnTo>
                    <a:pt x="107779" y="126006"/>
                  </a:lnTo>
                  <a:lnTo>
                    <a:pt x="128846" y="136331"/>
                  </a:lnTo>
                  <a:lnTo>
                    <a:pt x="154848" y="160887"/>
                  </a:lnTo>
                  <a:lnTo>
                    <a:pt x="171781" y="190390"/>
                  </a:lnTo>
                  <a:lnTo>
                    <a:pt x="174059" y="210960"/>
                  </a:lnTo>
                  <a:lnTo>
                    <a:pt x="173029" y="221359"/>
                  </a:lnTo>
                  <a:lnTo>
                    <a:pt x="162525" y="239151"/>
                  </a:lnTo>
                  <a:lnTo>
                    <a:pt x="146159" y="253689"/>
                  </a:lnTo>
                  <a:lnTo>
                    <a:pt x="127186" y="264049"/>
                  </a:lnTo>
                  <a:lnTo>
                    <a:pt x="6568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05948" y="4137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85305" y="3780924"/>
              <a:ext cx="925766" cy="1082056"/>
            </a:xfrm>
            <a:custGeom>
              <a:avLst/>
              <a:gdLst/>
              <a:ahLst/>
              <a:cxnLst/>
              <a:rect l="0" t="0" r="0" b="0"/>
              <a:pathLst>
                <a:path w="925766" h="1082056">
                  <a:moveTo>
                    <a:pt x="10114" y="441003"/>
                  </a:moveTo>
                  <a:lnTo>
                    <a:pt x="13234" y="489934"/>
                  </a:lnTo>
                  <a:lnTo>
                    <a:pt x="19179" y="549064"/>
                  </a:lnTo>
                  <a:lnTo>
                    <a:pt x="21523" y="604635"/>
                  </a:lnTo>
                  <a:lnTo>
                    <a:pt x="29670" y="667056"/>
                  </a:lnTo>
                  <a:lnTo>
                    <a:pt x="40450" y="713643"/>
                  </a:lnTo>
                  <a:lnTo>
                    <a:pt x="70066" y="776648"/>
                  </a:lnTo>
                  <a:lnTo>
                    <a:pt x="102648" y="831525"/>
                  </a:lnTo>
                  <a:lnTo>
                    <a:pt x="157073" y="892643"/>
                  </a:lnTo>
                  <a:lnTo>
                    <a:pt x="213044" y="954435"/>
                  </a:lnTo>
                  <a:lnTo>
                    <a:pt x="242597" y="974107"/>
                  </a:lnTo>
                  <a:lnTo>
                    <a:pt x="270461" y="990464"/>
                  </a:lnTo>
                  <a:lnTo>
                    <a:pt x="326642" y="1027653"/>
                  </a:lnTo>
                  <a:lnTo>
                    <a:pt x="389199" y="1054517"/>
                  </a:lnTo>
                  <a:lnTo>
                    <a:pt x="411393" y="1064626"/>
                  </a:lnTo>
                  <a:lnTo>
                    <a:pt x="471908" y="1077237"/>
                  </a:lnTo>
                  <a:lnTo>
                    <a:pt x="532005" y="1082055"/>
                  </a:lnTo>
                  <a:lnTo>
                    <a:pt x="593962" y="1079887"/>
                  </a:lnTo>
                  <a:lnTo>
                    <a:pt x="646278" y="1074130"/>
                  </a:lnTo>
                  <a:lnTo>
                    <a:pt x="682138" y="1061955"/>
                  </a:lnTo>
                  <a:lnTo>
                    <a:pt x="736344" y="1030107"/>
                  </a:lnTo>
                  <a:lnTo>
                    <a:pt x="795612" y="981437"/>
                  </a:lnTo>
                  <a:lnTo>
                    <a:pt x="838301" y="924695"/>
                  </a:lnTo>
                  <a:lnTo>
                    <a:pt x="866421" y="874672"/>
                  </a:lnTo>
                  <a:lnTo>
                    <a:pt x="891386" y="819731"/>
                  </a:lnTo>
                  <a:lnTo>
                    <a:pt x="910475" y="757035"/>
                  </a:lnTo>
                  <a:lnTo>
                    <a:pt x="917679" y="703557"/>
                  </a:lnTo>
                  <a:lnTo>
                    <a:pt x="924431" y="642344"/>
                  </a:lnTo>
                  <a:lnTo>
                    <a:pt x="925765" y="581163"/>
                  </a:lnTo>
                  <a:lnTo>
                    <a:pt x="924827" y="532315"/>
                  </a:lnTo>
                  <a:lnTo>
                    <a:pt x="914622" y="473295"/>
                  </a:lnTo>
                  <a:lnTo>
                    <a:pt x="901341" y="416576"/>
                  </a:lnTo>
                  <a:lnTo>
                    <a:pt x="886283" y="360312"/>
                  </a:lnTo>
                  <a:lnTo>
                    <a:pt x="861991" y="307258"/>
                  </a:lnTo>
                  <a:lnTo>
                    <a:pt x="826535" y="251902"/>
                  </a:lnTo>
                  <a:lnTo>
                    <a:pt x="776150" y="189525"/>
                  </a:lnTo>
                  <a:lnTo>
                    <a:pt x="717775" y="127619"/>
                  </a:lnTo>
                  <a:lnTo>
                    <a:pt x="688895" y="104824"/>
                  </a:lnTo>
                  <a:lnTo>
                    <a:pt x="631948" y="69093"/>
                  </a:lnTo>
                  <a:lnTo>
                    <a:pt x="578739" y="39503"/>
                  </a:lnTo>
                  <a:lnTo>
                    <a:pt x="535386" y="17720"/>
                  </a:lnTo>
                  <a:lnTo>
                    <a:pt x="474834" y="4850"/>
                  </a:lnTo>
                  <a:lnTo>
                    <a:pt x="415903" y="0"/>
                  </a:lnTo>
                  <a:lnTo>
                    <a:pt x="354869" y="2162"/>
                  </a:lnTo>
                  <a:lnTo>
                    <a:pt x="292423" y="13507"/>
                  </a:lnTo>
                  <a:lnTo>
                    <a:pt x="232341" y="41932"/>
                  </a:lnTo>
                  <a:lnTo>
                    <a:pt x="172653" y="77318"/>
                  </a:lnTo>
                  <a:lnTo>
                    <a:pt x="115874" y="135034"/>
                  </a:lnTo>
                  <a:lnTo>
                    <a:pt x="102742" y="150599"/>
                  </a:lnTo>
                  <a:lnTo>
                    <a:pt x="68818" y="203696"/>
                  </a:lnTo>
                  <a:lnTo>
                    <a:pt x="40144" y="266629"/>
                  </a:lnTo>
                  <a:lnTo>
                    <a:pt x="24538" y="320727"/>
                  </a:lnTo>
                  <a:lnTo>
                    <a:pt x="10191" y="372662"/>
                  </a:lnTo>
                  <a:lnTo>
                    <a:pt x="1681" y="432963"/>
                  </a:lnTo>
                  <a:lnTo>
                    <a:pt x="0" y="491104"/>
                  </a:lnTo>
                  <a:lnTo>
                    <a:pt x="2787" y="554582"/>
                  </a:lnTo>
                  <a:lnTo>
                    <a:pt x="8667" y="612527"/>
                  </a:lnTo>
                  <a:lnTo>
                    <a:pt x="10114" y="651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962999" y="160210"/>
            <a:ext cx="2037623" cy="885230"/>
            <a:chOff x="962999" y="160210"/>
            <a:chExt cx="2037623" cy="885230"/>
          </a:xfrm>
        </p:grpSpPr>
        <p:sp>
          <p:nvSpPr>
            <p:cNvPr id="2" name="Freeform 1"/>
            <p:cNvSpPr/>
            <p:nvPr/>
          </p:nvSpPr>
          <p:spPr>
            <a:xfrm>
              <a:off x="962999" y="420222"/>
              <a:ext cx="426763" cy="625218"/>
            </a:xfrm>
            <a:custGeom>
              <a:avLst/>
              <a:gdLst/>
              <a:ahLst/>
              <a:cxnLst/>
              <a:rect l="0" t="0" r="0" b="0"/>
              <a:pathLst>
                <a:path w="426763" h="625218">
                  <a:moveTo>
                    <a:pt x="37208" y="127259"/>
                  </a:moveTo>
                  <a:lnTo>
                    <a:pt x="31619" y="110492"/>
                  </a:lnTo>
                  <a:lnTo>
                    <a:pt x="31994" y="92901"/>
                  </a:lnTo>
                  <a:lnTo>
                    <a:pt x="37230" y="73384"/>
                  </a:lnTo>
                  <a:lnTo>
                    <a:pt x="59656" y="35379"/>
                  </a:lnTo>
                  <a:lnTo>
                    <a:pt x="92205" y="4995"/>
                  </a:lnTo>
                  <a:lnTo>
                    <a:pt x="115073" y="0"/>
                  </a:lnTo>
                  <a:lnTo>
                    <a:pt x="162293" y="6325"/>
                  </a:lnTo>
                  <a:lnTo>
                    <a:pt x="194763" y="21107"/>
                  </a:lnTo>
                  <a:lnTo>
                    <a:pt x="236006" y="55468"/>
                  </a:lnTo>
                  <a:lnTo>
                    <a:pt x="275228" y="112043"/>
                  </a:lnTo>
                  <a:lnTo>
                    <a:pt x="295401" y="167494"/>
                  </a:lnTo>
                  <a:lnTo>
                    <a:pt x="305822" y="216520"/>
                  </a:lnTo>
                  <a:lnTo>
                    <a:pt x="306816" y="279249"/>
                  </a:lnTo>
                  <a:lnTo>
                    <a:pt x="296094" y="337306"/>
                  </a:lnTo>
                  <a:lnTo>
                    <a:pt x="282711" y="390628"/>
                  </a:lnTo>
                  <a:lnTo>
                    <a:pt x="269957" y="438221"/>
                  </a:lnTo>
                  <a:lnTo>
                    <a:pt x="246160" y="488198"/>
                  </a:lnTo>
                  <a:lnTo>
                    <a:pt x="209422" y="550726"/>
                  </a:lnTo>
                  <a:lnTo>
                    <a:pt x="154325" y="598229"/>
                  </a:lnTo>
                  <a:lnTo>
                    <a:pt x="111165" y="622973"/>
                  </a:lnTo>
                  <a:lnTo>
                    <a:pt x="86845" y="625217"/>
                  </a:lnTo>
                  <a:lnTo>
                    <a:pt x="38694" y="617126"/>
                  </a:lnTo>
                  <a:lnTo>
                    <a:pt x="11652" y="602038"/>
                  </a:lnTo>
                  <a:lnTo>
                    <a:pt x="6133" y="593517"/>
                  </a:lnTo>
                  <a:lnTo>
                    <a:pt x="0" y="571571"/>
                  </a:lnTo>
                  <a:lnTo>
                    <a:pt x="3513" y="549339"/>
                  </a:lnTo>
                  <a:lnTo>
                    <a:pt x="31298" y="495881"/>
                  </a:lnTo>
                  <a:lnTo>
                    <a:pt x="52744" y="466548"/>
                  </a:lnTo>
                  <a:lnTo>
                    <a:pt x="80806" y="449408"/>
                  </a:lnTo>
                  <a:lnTo>
                    <a:pt x="113687" y="438090"/>
                  </a:lnTo>
                  <a:lnTo>
                    <a:pt x="172894" y="436793"/>
                  </a:lnTo>
                  <a:lnTo>
                    <a:pt x="200458" y="442644"/>
                  </a:lnTo>
                  <a:lnTo>
                    <a:pt x="257621" y="472053"/>
                  </a:lnTo>
                  <a:lnTo>
                    <a:pt x="313978" y="503279"/>
                  </a:lnTo>
                  <a:lnTo>
                    <a:pt x="374302" y="521097"/>
                  </a:lnTo>
                  <a:lnTo>
                    <a:pt x="426762" y="516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37160" y="221098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4940" y="62093"/>
                  </a:lnTo>
                  <a:lnTo>
                    <a:pt x="976" y="113477"/>
                  </a:lnTo>
                  <a:lnTo>
                    <a:pt x="193" y="15932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42404" y="46325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0448" y="11179"/>
                  </a:lnTo>
                  <a:lnTo>
                    <a:pt x="185551" y="23720"/>
                  </a:lnTo>
                  <a:lnTo>
                    <a:pt x="128592" y="30032"/>
                  </a:lnTo>
                  <a:lnTo>
                    <a:pt x="65348" y="31279"/>
                  </a:lnTo>
                  <a:lnTo>
                    <a:pt x="27941" y="346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84518" y="649504"/>
              <a:ext cx="242156" cy="258968"/>
            </a:xfrm>
            <a:custGeom>
              <a:avLst/>
              <a:gdLst/>
              <a:ahLst/>
              <a:cxnLst/>
              <a:rect l="0" t="0" r="0" b="0"/>
              <a:pathLst>
                <a:path w="242156" h="258968">
                  <a:moveTo>
                    <a:pt x="0" y="34848"/>
                  </a:moveTo>
                  <a:lnTo>
                    <a:pt x="11178" y="18080"/>
                  </a:lnTo>
                  <a:lnTo>
                    <a:pt x="26025" y="6729"/>
                  </a:lnTo>
                  <a:lnTo>
                    <a:pt x="34897" y="2064"/>
                  </a:lnTo>
                  <a:lnTo>
                    <a:pt x="54114" y="0"/>
                  </a:lnTo>
                  <a:lnTo>
                    <a:pt x="64152" y="1087"/>
                  </a:lnTo>
                  <a:lnTo>
                    <a:pt x="84664" y="11654"/>
                  </a:lnTo>
                  <a:lnTo>
                    <a:pt x="112823" y="37334"/>
                  </a:lnTo>
                  <a:lnTo>
                    <a:pt x="120839" y="47034"/>
                  </a:lnTo>
                  <a:lnTo>
                    <a:pt x="129745" y="70290"/>
                  </a:lnTo>
                  <a:lnTo>
                    <a:pt x="135463" y="128936"/>
                  </a:lnTo>
                  <a:lnTo>
                    <a:pt x="130864" y="173990"/>
                  </a:lnTo>
                  <a:lnTo>
                    <a:pt x="122113" y="196515"/>
                  </a:lnTo>
                  <a:lnTo>
                    <a:pt x="97430" y="230039"/>
                  </a:lnTo>
                  <a:lnTo>
                    <a:pt x="71372" y="246450"/>
                  </a:lnTo>
                  <a:lnTo>
                    <a:pt x="41424" y="258722"/>
                  </a:lnTo>
                  <a:lnTo>
                    <a:pt x="32295" y="258967"/>
                  </a:lnTo>
                  <a:lnTo>
                    <a:pt x="15913" y="252999"/>
                  </a:lnTo>
                  <a:lnTo>
                    <a:pt x="11778" y="245793"/>
                  </a:lnTo>
                  <a:lnTo>
                    <a:pt x="10304" y="225307"/>
                  </a:lnTo>
                  <a:lnTo>
                    <a:pt x="16668" y="206844"/>
                  </a:lnTo>
                  <a:lnTo>
                    <a:pt x="21640" y="198645"/>
                  </a:lnTo>
                  <a:lnTo>
                    <a:pt x="36524" y="186415"/>
                  </a:lnTo>
                  <a:lnTo>
                    <a:pt x="45406" y="181516"/>
                  </a:lnTo>
                  <a:lnTo>
                    <a:pt x="70873" y="179193"/>
                  </a:lnTo>
                  <a:lnTo>
                    <a:pt x="129293" y="187233"/>
                  </a:lnTo>
                  <a:lnTo>
                    <a:pt x="191634" y="208712"/>
                  </a:lnTo>
                  <a:lnTo>
                    <a:pt x="242155" y="2138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58300" y="62118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05741" y="368497"/>
              <a:ext cx="42114" cy="547483"/>
            </a:xfrm>
            <a:custGeom>
              <a:avLst/>
              <a:gdLst/>
              <a:ahLst/>
              <a:cxnLst/>
              <a:rect l="0" t="0" r="0" b="0"/>
              <a:pathLst>
                <a:path w="42114" h="547483">
                  <a:moveTo>
                    <a:pt x="42113" y="0"/>
                  </a:moveTo>
                  <a:lnTo>
                    <a:pt x="38994" y="59358"/>
                  </a:lnTo>
                  <a:lnTo>
                    <a:pt x="36048" y="86043"/>
                  </a:lnTo>
                  <a:lnTo>
                    <a:pt x="38626" y="137018"/>
                  </a:lnTo>
                  <a:lnTo>
                    <a:pt x="33323" y="190582"/>
                  </a:lnTo>
                  <a:lnTo>
                    <a:pt x="32100" y="241302"/>
                  </a:lnTo>
                  <a:lnTo>
                    <a:pt x="30644" y="283890"/>
                  </a:lnTo>
                  <a:lnTo>
                    <a:pt x="24417" y="346158"/>
                  </a:lnTo>
                  <a:lnTo>
                    <a:pt x="20882" y="402173"/>
                  </a:lnTo>
                  <a:lnTo>
                    <a:pt x="12946" y="454644"/>
                  </a:lnTo>
                  <a:lnTo>
                    <a:pt x="2903" y="51176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32124" y="160210"/>
              <a:ext cx="258868" cy="300568"/>
            </a:xfrm>
            <a:custGeom>
              <a:avLst/>
              <a:gdLst/>
              <a:ahLst/>
              <a:cxnLst/>
              <a:rect l="0" t="0" r="0" b="0"/>
              <a:pathLst>
                <a:path w="258868" h="300568">
                  <a:moveTo>
                    <a:pt x="0" y="50359"/>
                  </a:moveTo>
                  <a:lnTo>
                    <a:pt x="11178" y="33592"/>
                  </a:lnTo>
                  <a:lnTo>
                    <a:pt x="26025" y="22240"/>
                  </a:lnTo>
                  <a:lnTo>
                    <a:pt x="64152" y="5421"/>
                  </a:lnTo>
                  <a:lnTo>
                    <a:pt x="100637" y="0"/>
                  </a:lnTo>
                  <a:lnTo>
                    <a:pt x="135493" y="3982"/>
                  </a:lnTo>
                  <a:lnTo>
                    <a:pt x="144141" y="8913"/>
                  </a:lnTo>
                  <a:lnTo>
                    <a:pt x="156870" y="23750"/>
                  </a:lnTo>
                  <a:lnTo>
                    <a:pt x="170612" y="51834"/>
                  </a:lnTo>
                  <a:lnTo>
                    <a:pt x="172144" y="75191"/>
                  </a:lnTo>
                  <a:lnTo>
                    <a:pt x="167756" y="98830"/>
                  </a:lnTo>
                  <a:lnTo>
                    <a:pt x="152131" y="125293"/>
                  </a:lnTo>
                  <a:lnTo>
                    <a:pt x="137363" y="143272"/>
                  </a:lnTo>
                  <a:lnTo>
                    <a:pt x="138369" y="142717"/>
                  </a:lnTo>
                  <a:lnTo>
                    <a:pt x="141379" y="140007"/>
                  </a:lnTo>
                  <a:lnTo>
                    <a:pt x="157202" y="140116"/>
                  </a:lnTo>
                  <a:lnTo>
                    <a:pt x="199898" y="149717"/>
                  </a:lnTo>
                  <a:lnTo>
                    <a:pt x="225995" y="165067"/>
                  </a:lnTo>
                  <a:lnTo>
                    <a:pt x="248546" y="190022"/>
                  </a:lnTo>
                  <a:lnTo>
                    <a:pt x="256694" y="212647"/>
                  </a:lnTo>
                  <a:lnTo>
                    <a:pt x="258867" y="225232"/>
                  </a:lnTo>
                  <a:lnTo>
                    <a:pt x="255042" y="248573"/>
                  </a:lnTo>
                  <a:lnTo>
                    <a:pt x="250747" y="259711"/>
                  </a:lnTo>
                  <a:lnTo>
                    <a:pt x="236615" y="275206"/>
                  </a:lnTo>
                  <a:lnTo>
                    <a:pt x="198947" y="294685"/>
                  </a:lnTo>
                  <a:lnTo>
                    <a:pt x="156954" y="300567"/>
                  </a:lnTo>
                  <a:lnTo>
                    <a:pt x="99937" y="286913"/>
                  </a:lnTo>
                  <a:lnTo>
                    <a:pt x="52643" y="2714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11067" y="526424"/>
              <a:ext cx="389555" cy="16596"/>
            </a:xfrm>
            <a:custGeom>
              <a:avLst/>
              <a:gdLst/>
              <a:ahLst/>
              <a:cxnLst/>
              <a:rect l="0" t="0" r="0" b="0"/>
              <a:pathLst>
                <a:path w="389555" h="16596">
                  <a:moveTo>
                    <a:pt x="389554" y="10529"/>
                  </a:moveTo>
                  <a:lnTo>
                    <a:pt x="357102" y="16595"/>
                  </a:lnTo>
                  <a:lnTo>
                    <a:pt x="294034" y="11559"/>
                  </a:lnTo>
                  <a:lnTo>
                    <a:pt x="234509" y="3497"/>
                  </a:lnTo>
                  <a:lnTo>
                    <a:pt x="185947" y="1036"/>
                  </a:lnTo>
                  <a:lnTo>
                    <a:pt x="127024" y="205"/>
                  </a:lnTo>
                  <a:lnTo>
                    <a:pt x="70325" y="41"/>
                  </a:lnTo>
                  <a:lnTo>
                    <a:pt x="12496" y="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32332" y="694880"/>
              <a:ext cx="20892" cy="284271"/>
            </a:xfrm>
            <a:custGeom>
              <a:avLst/>
              <a:gdLst/>
              <a:ahLst/>
              <a:cxnLst/>
              <a:rect l="0" t="0" r="0" b="0"/>
              <a:pathLst>
                <a:path w="20892" h="284271">
                  <a:moveTo>
                    <a:pt x="20891" y="0"/>
                  </a:moveTo>
                  <a:lnTo>
                    <a:pt x="4102" y="55045"/>
                  </a:lnTo>
                  <a:lnTo>
                    <a:pt x="677" y="106453"/>
                  </a:lnTo>
                  <a:lnTo>
                    <a:pt x="0" y="161668"/>
                  </a:lnTo>
                  <a:lnTo>
                    <a:pt x="7102" y="218805"/>
                  </a:lnTo>
                  <a:lnTo>
                    <a:pt x="9718" y="269605"/>
                  </a:lnTo>
                  <a:lnTo>
                    <a:pt x="10362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23034" y="705409"/>
              <a:ext cx="209133" cy="163619"/>
            </a:xfrm>
            <a:custGeom>
              <a:avLst/>
              <a:gdLst/>
              <a:ahLst/>
              <a:cxnLst/>
              <a:rect l="0" t="0" r="0" b="0"/>
              <a:pathLst>
                <a:path w="209133" h="163619">
                  <a:moveTo>
                    <a:pt x="209132" y="136870"/>
                  </a:moveTo>
                  <a:lnTo>
                    <a:pt x="150515" y="142459"/>
                  </a:lnTo>
                  <a:lnTo>
                    <a:pt x="90798" y="155082"/>
                  </a:lnTo>
                  <a:lnTo>
                    <a:pt x="31202" y="163618"/>
                  </a:lnTo>
                  <a:lnTo>
                    <a:pt x="9559" y="161237"/>
                  </a:lnTo>
                  <a:lnTo>
                    <a:pt x="3553" y="156624"/>
                  </a:lnTo>
                  <a:lnTo>
                    <a:pt x="719" y="150039"/>
                  </a:lnTo>
                  <a:lnTo>
                    <a:pt x="0" y="142140"/>
                  </a:lnTo>
                  <a:lnTo>
                    <a:pt x="5440" y="124005"/>
                  </a:lnTo>
                  <a:lnTo>
                    <a:pt x="38160" y="62966"/>
                  </a:lnTo>
                  <a:lnTo>
                    <a:pt x="47339" y="31524"/>
                  </a:lnTo>
                  <a:lnTo>
                    <a:pt x="5120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1285645" y="1273948"/>
            <a:ext cx="367330" cy="512517"/>
          </a:xfrm>
          <a:custGeom>
            <a:avLst/>
            <a:gdLst/>
            <a:ahLst/>
            <a:cxnLst/>
            <a:rect l="0" t="0" r="0" b="0"/>
            <a:pathLst>
              <a:path w="367330" h="512517">
                <a:moveTo>
                  <a:pt x="177816" y="0"/>
                </a:moveTo>
                <a:lnTo>
                  <a:pt x="177816" y="48931"/>
                </a:lnTo>
                <a:lnTo>
                  <a:pt x="177816" y="108061"/>
                </a:lnTo>
                <a:lnTo>
                  <a:pt x="177816" y="165971"/>
                </a:lnTo>
                <a:lnTo>
                  <a:pt x="177816" y="229403"/>
                </a:lnTo>
                <a:lnTo>
                  <a:pt x="172227" y="287339"/>
                </a:lnTo>
                <a:lnTo>
                  <a:pt x="175499" y="343844"/>
                </a:lnTo>
                <a:lnTo>
                  <a:pt x="177358" y="400065"/>
                </a:lnTo>
                <a:lnTo>
                  <a:pt x="177725" y="456231"/>
                </a:lnTo>
                <a:lnTo>
                  <a:pt x="177789" y="498348"/>
                </a:lnTo>
                <a:lnTo>
                  <a:pt x="174288" y="506537"/>
                </a:lnTo>
                <a:lnTo>
                  <a:pt x="168445" y="510826"/>
                </a:lnTo>
                <a:lnTo>
                  <a:pt x="161040" y="512516"/>
                </a:lnTo>
                <a:lnTo>
                  <a:pt x="154934" y="510133"/>
                </a:lnTo>
                <a:lnTo>
                  <a:pt x="145029" y="498127"/>
                </a:lnTo>
                <a:lnTo>
                  <a:pt x="114024" y="443438"/>
                </a:lnTo>
                <a:lnTo>
                  <a:pt x="79468" y="382482"/>
                </a:lnTo>
                <a:lnTo>
                  <a:pt x="44444" y="326838"/>
                </a:lnTo>
                <a:lnTo>
                  <a:pt x="0" y="275348"/>
                </a:lnTo>
                <a:lnTo>
                  <a:pt x="3640" y="278744"/>
                </a:lnTo>
                <a:lnTo>
                  <a:pt x="38166" y="336812"/>
                </a:lnTo>
                <a:lnTo>
                  <a:pt x="79614" y="400074"/>
                </a:lnTo>
                <a:lnTo>
                  <a:pt x="135704" y="462979"/>
                </a:lnTo>
                <a:lnTo>
                  <a:pt x="150911" y="476000"/>
                </a:lnTo>
                <a:lnTo>
                  <a:pt x="169367" y="485686"/>
                </a:lnTo>
                <a:lnTo>
                  <a:pt x="179202" y="486398"/>
                </a:lnTo>
                <a:lnTo>
                  <a:pt x="199489" y="480949"/>
                </a:lnTo>
                <a:lnTo>
                  <a:pt x="261886" y="438285"/>
                </a:lnTo>
                <a:lnTo>
                  <a:pt x="317591" y="389531"/>
                </a:lnTo>
                <a:lnTo>
                  <a:pt x="367329" y="34744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847219" y="2076396"/>
            <a:ext cx="2311331" cy="861055"/>
            <a:chOff x="847219" y="2076396"/>
            <a:chExt cx="2311331" cy="861055"/>
          </a:xfrm>
        </p:grpSpPr>
        <p:sp>
          <p:nvSpPr>
            <p:cNvPr id="14" name="Freeform 13"/>
            <p:cNvSpPr/>
            <p:nvPr/>
          </p:nvSpPr>
          <p:spPr>
            <a:xfrm>
              <a:off x="847219" y="2329662"/>
              <a:ext cx="416201" cy="603826"/>
            </a:xfrm>
            <a:custGeom>
              <a:avLst/>
              <a:gdLst/>
              <a:ahLst/>
              <a:cxnLst/>
              <a:rect l="0" t="0" r="0" b="0"/>
              <a:pathLst>
                <a:path w="416201" h="603826">
                  <a:moveTo>
                    <a:pt x="5589" y="123477"/>
                  </a:moveTo>
                  <a:lnTo>
                    <a:pt x="0" y="106710"/>
                  </a:lnTo>
                  <a:lnTo>
                    <a:pt x="3495" y="89119"/>
                  </a:lnTo>
                  <a:lnTo>
                    <a:pt x="31266" y="40054"/>
                  </a:lnTo>
                  <a:lnTo>
                    <a:pt x="44687" y="23619"/>
                  </a:lnTo>
                  <a:lnTo>
                    <a:pt x="70986" y="6802"/>
                  </a:lnTo>
                  <a:lnTo>
                    <a:pt x="106594" y="0"/>
                  </a:lnTo>
                  <a:lnTo>
                    <a:pt x="141191" y="3573"/>
                  </a:lnTo>
                  <a:lnTo>
                    <a:pt x="173669" y="17630"/>
                  </a:lnTo>
                  <a:lnTo>
                    <a:pt x="199930" y="42203"/>
                  </a:lnTo>
                  <a:lnTo>
                    <a:pt x="245261" y="103734"/>
                  </a:lnTo>
                  <a:lnTo>
                    <a:pt x="274107" y="166718"/>
                  </a:lnTo>
                  <a:lnTo>
                    <a:pt x="284671" y="213628"/>
                  </a:lnTo>
                  <a:lnTo>
                    <a:pt x="288321" y="265742"/>
                  </a:lnTo>
                  <a:lnTo>
                    <a:pt x="288233" y="323947"/>
                  </a:lnTo>
                  <a:lnTo>
                    <a:pt x="281318" y="378758"/>
                  </a:lnTo>
                  <a:lnTo>
                    <a:pt x="271860" y="429703"/>
                  </a:lnTo>
                  <a:lnTo>
                    <a:pt x="255064" y="482664"/>
                  </a:lnTo>
                  <a:lnTo>
                    <a:pt x="236265" y="517682"/>
                  </a:lnTo>
                  <a:lnTo>
                    <a:pt x="200826" y="557881"/>
                  </a:lnTo>
                  <a:lnTo>
                    <a:pt x="152355" y="593648"/>
                  </a:lnTo>
                  <a:lnTo>
                    <a:pt x="128530" y="601504"/>
                  </a:lnTo>
                  <a:lnTo>
                    <a:pt x="102343" y="603825"/>
                  </a:lnTo>
                  <a:lnTo>
                    <a:pt x="75107" y="600958"/>
                  </a:lnTo>
                  <a:lnTo>
                    <a:pt x="53643" y="592664"/>
                  </a:lnTo>
                  <a:lnTo>
                    <a:pt x="44644" y="587177"/>
                  </a:lnTo>
                  <a:lnTo>
                    <a:pt x="31526" y="571722"/>
                  </a:lnTo>
                  <a:lnTo>
                    <a:pt x="26389" y="562687"/>
                  </a:lnTo>
                  <a:lnTo>
                    <a:pt x="23802" y="540170"/>
                  </a:lnTo>
                  <a:lnTo>
                    <a:pt x="31673" y="487587"/>
                  </a:lnTo>
                  <a:lnTo>
                    <a:pt x="46723" y="457270"/>
                  </a:lnTo>
                  <a:lnTo>
                    <a:pt x="62475" y="444185"/>
                  </a:lnTo>
                  <a:lnTo>
                    <a:pt x="71589" y="439058"/>
                  </a:lnTo>
                  <a:lnTo>
                    <a:pt x="112362" y="431842"/>
                  </a:lnTo>
                  <a:lnTo>
                    <a:pt x="168966" y="437810"/>
                  </a:lnTo>
                  <a:lnTo>
                    <a:pt x="226018" y="453632"/>
                  </a:lnTo>
                  <a:lnTo>
                    <a:pt x="287575" y="482405"/>
                  </a:lnTo>
                  <a:lnTo>
                    <a:pt x="349436" y="508262"/>
                  </a:lnTo>
                  <a:lnTo>
                    <a:pt x="391314" y="520192"/>
                  </a:lnTo>
                  <a:lnTo>
                    <a:pt x="416200" y="5235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58176" y="2102365"/>
              <a:ext cx="200042" cy="242157"/>
            </a:xfrm>
            <a:custGeom>
              <a:avLst/>
              <a:gdLst/>
              <a:ahLst/>
              <a:cxnLst/>
              <a:rect l="0" t="0" r="0" b="0"/>
              <a:pathLst>
                <a:path w="200042" h="242157">
                  <a:moveTo>
                    <a:pt x="0" y="55977"/>
                  </a:moveTo>
                  <a:lnTo>
                    <a:pt x="9575" y="31930"/>
                  </a:lnTo>
                  <a:lnTo>
                    <a:pt x="20243" y="17603"/>
                  </a:lnTo>
                  <a:lnTo>
                    <a:pt x="44992" y="1973"/>
                  </a:lnTo>
                  <a:lnTo>
                    <a:pt x="70689" y="0"/>
                  </a:lnTo>
                  <a:lnTo>
                    <a:pt x="85731" y="1111"/>
                  </a:lnTo>
                  <a:lnTo>
                    <a:pt x="108682" y="11705"/>
                  </a:lnTo>
                  <a:lnTo>
                    <a:pt x="142481" y="41512"/>
                  </a:lnTo>
                  <a:lnTo>
                    <a:pt x="158940" y="68459"/>
                  </a:lnTo>
                  <a:lnTo>
                    <a:pt x="165636" y="109848"/>
                  </a:lnTo>
                  <a:lnTo>
                    <a:pt x="159493" y="159425"/>
                  </a:lnTo>
                  <a:lnTo>
                    <a:pt x="143895" y="203013"/>
                  </a:lnTo>
                  <a:lnTo>
                    <a:pt x="138044" y="213662"/>
                  </a:lnTo>
                  <a:lnTo>
                    <a:pt x="122184" y="228614"/>
                  </a:lnTo>
                  <a:lnTo>
                    <a:pt x="102267" y="237989"/>
                  </a:lnTo>
                  <a:lnTo>
                    <a:pt x="77817" y="242156"/>
                  </a:lnTo>
                  <a:lnTo>
                    <a:pt x="68256" y="239758"/>
                  </a:lnTo>
                  <a:lnTo>
                    <a:pt x="60712" y="234649"/>
                  </a:lnTo>
                  <a:lnTo>
                    <a:pt x="49210" y="219615"/>
                  </a:lnTo>
                  <a:lnTo>
                    <a:pt x="40198" y="201234"/>
                  </a:lnTo>
                  <a:lnTo>
                    <a:pt x="39667" y="192589"/>
                  </a:lnTo>
                  <a:lnTo>
                    <a:pt x="45316" y="176745"/>
                  </a:lnTo>
                  <a:lnTo>
                    <a:pt x="52437" y="171583"/>
                  </a:lnTo>
                  <a:lnTo>
                    <a:pt x="84817" y="164320"/>
                  </a:lnTo>
                  <a:lnTo>
                    <a:pt x="137680" y="164985"/>
                  </a:lnTo>
                  <a:lnTo>
                    <a:pt x="200041" y="1823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68704" y="2411026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0"/>
                  </a:moveTo>
                  <a:lnTo>
                    <a:pt x="288299" y="7235"/>
                  </a:lnTo>
                  <a:lnTo>
                    <a:pt x="225837" y="9878"/>
                  </a:lnTo>
                  <a:lnTo>
                    <a:pt x="172980" y="10335"/>
                  </a:lnTo>
                  <a:lnTo>
                    <a:pt x="113198" y="10490"/>
                  </a:lnTo>
                  <a:lnTo>
                    <a:pt x="56329" y="445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68746" y="2579481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70" y="170868"/>
                  </a:lnTo>
                  <a:lnTo>
                    <a:pt x="8333" y="216376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03867" y="2642653"/>
              <a:ext cx="164880" cy="113619"/>
            </a:xfrm>
            <a:custGeom>
              <a:avLst/>
              <a:gdLst/>
              <a:ahLst/>
              <a:cxnLst/>
              <a:rect l="0" t="0" r="0" b="0"/>
              <a:pathLst>
                <a:path w="164880" h="113619">
                  <a:moveTo>
                    <a:pt x="164879" y="105284"/>
                  </a:moveTo>
                  <a:lnTo>
                    <a:pt x="106262" y="105284"/>
                  </a:lnTo>
                  <a:lnTo>
                    <a:pt x="46545" y="113618"/>
                  </a:lnTo>
                  <a:lnTo>
                    <a:pt x="22209" y="112498"/>
                  </a:lnTo>
                  <a:lnTo>
                    <a:pt x="3594" y="104201"/>
                  </a:lnTo>
                  <a:lnTo>
                    <a:pt x="34" y="97543"/>
                  </a:lnTo>
                  <a:lnTo>
                    <a:pt x="0" y="89595"/>
                  </a:lnTo>
                  <a:lnTo>
                    <a:pt x="20913" y="31132"/>
                  </a:lnTo>
                  <a:lnTo>
                    <a:pt x="3853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21471" y="255842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1956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11026" y="2368911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10528" y="0"/>
                  </a:moveTo>
                  <a:lnTo>
                    <a:pt x="7408" y="48931"/>
                  </a:lnTo>
                  <a:lnTo>
                    <a:pt x="2195" y="103016"/>
                  </a:lnTo>
                  <a:lnTo>
                    <a:pt x="2145" y="147560"/>
                  </a:lnTo>
                  <a:lnTo>
                    <a:pt x="6022" y="194654"/>
                  </a:lnTo>
                  <a:lnTo>
                    <a:pt x="9193" y="250438"/>
                  </a:lnTo>
                  <a:lnTo>
                    <a:pt x="10132" y="313370"/>
                  </a:lnTo>
                  <a:lnTo>
                    <a:pt x="10411" y="372701"/>
                  </a:lnTo>
                  <a:lnTo>
                    <a:pt x="10493" y="427325"/>
                  </a:lnTo>
                  <a:lnTo>
                    <a:pt x="2190" y="48664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00580" y="2076396"/>
              <a:ext cx="207708" cy="300307"/>
            </a:xfrm>
            <a:custGeom>
              <a:avLst/>
              <a:gdLst/>
              <a:ahLst/>
              <a:cxnLst/>
              <a:rect l="0" t="0" r="0" b="0"/>
              <a:pathLst>
                <a:path w="207708" h="300307">
                  <a:moveTo>
                    <a:pt x="0" y="50360"/>
                  </a:moveTo>
                  <a:lnTo>
                    <a:pt x="5589" y="33593"/>
                  </a:lnTo>
                  <a:lnTo>
                    <a:pt x="17692" y="22241"/>
                  </a:lnTo>
                  <a:lnTo>
                    <a:pt x="54057" y="5421"/>
                  </a:lnTo>
                  <a:lnTo>
                    <a:pt x="90236" y="0"/>
                  </a:lnTo>
                  <a:lnTo>
                    <a:pt x="113805" y="4971"/>
                  </a:lnTo>
                  <a:lnTo>
                    <a:pt x="125003" y="9572"/>
                  </a:lnTo>
                  <a:lnTo>
                    <a:pt x="140565" y="24044"/>
                  </a:lnTo>
                  <a:lnTo>
                    <a:pt x="146352" y="32816"/>
                  </a:lnTo>
                  <a:lnTo>
                    <a:pt x="149663" y="51921"/>
                  </a:lnTo>
                  <a:lnTo>
                    <a:pt x="148909" y="61929"/>
                  </a:lnTo>
                  <a:lnTo>
                    <a:pt x="141831" y="79289"/>
                  </a:lnTo>
                  <a:lnTo>
                    <a:pt x="118223" y="109497"/>
                  </a:lnTo>
                  <a:lnTo>
                    <a:pt x="92351" y="125334"/>
                  </a:lnTo>
                  <a:lnTo>
                    <a:pt x="90813" y="128419"/>
                  </a:lnTo>
                  <a:lnTo>
                    <a:pt x="94467" y="130475"/>
                  </a:lnTo>
                  <a:lnTo>
                    <a:pt x="148298" y="145680"/>
                  </a:lnTo>
                  <a:lnTo>
                    <a:pt x="158526" y="149002"/>
                  </a:lnTo>
                  <a:lnTo>
                    <a:pt x="176131" y="162051"/>
                  </a:lnTo>
                  <a:lnTo>
                    <a:pt x="190584" y="179549"/>
                  </a:lnTo>
                  <a:lnTo>
                    <a:pt x="200908" y="199024"/>
                  </a:lnTo>
                  <a:lnTo>
                    <a:pt x="207707" y="235309"/>
                  </a:lnTo>
                  <a:lnTo>
                    <a:pt x="203058" y="255782"/>
                  </a:lnTo>
                  <a:lnTo>
                    <a:pt x="198543" y="264517"/>
                  </a:lnTo>
                  <a:lnTo>
                    <a:pt x="181048" y="277342"/>
                  </a:lnTo>
                  <a:lnTo>
                    <a:pt x="125444" y="297753"/>
                  </a:lnTo>
                  <a:lnTo>
                    <a:pt x="85262" y="300306"/>
                  </a:lnTo>
                  <a:lnTo>
                    <a:pt x="32353" y="294401"/>
                  </a:lnTo>
                  <a:lnTo>
                    <a:pt x="10528" y="2925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47937" y="2474197"/>
              <a:ext cx="410613" cy="19594"/>
            </a:xfrm>
            <a:custGeom>
              <a:avLst/>
              <a:gdLst/>
              <a:ahLst/>
              <a:cxnLst/>
              <a:rect l="0" t="0" r="0" b="0"/>
              <a:pathLst>
                <a:path w="410613" h="19594">
                  <a:moveTo>
                    <a:pt x="410612" y="10528"/>
                  </a:moveTo>
                  <a:lnTo>
                    <a:pt x="351995" y="10528"/>
                  </a:lnTo>
                  <a:lnTo>
                    <a:pt x="290585" y="10528"/>
                  </a:lnTo>
                  <a:lnTo>
                    <a:pt x="232182" y="13648"/>
                  </a:lnTo>
                  <a:lnTo>
                    <a:pt x="169996" y="19593"/>
                  </a:lnTo>
                  <a:lnTo>
                    <a:pt x="109792" y="13532"/>
                  </a:lnTo>
                  <a:lnTo>
                    <a:pt x="52840" y="11121"/>
                  </a:lnTo>
                  <a:lnTo>
                    <a:pt x="28164" y="96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06093" y="2653181"/>
              <a:ext cx="36643" cy="284270"/>
            </a:xfrm>
            <a:custGeom>
              <a:avLst/>
              <a:gdLst/>
              <a:ahLst/>
              <a:cxnLst/>
              <a:rect l="0" t="0" r="0" b="0"/>
              <a:pathLst>
                <a:path w="36643" h="284270">
                  <a:moveTo>
                    <a:pt x="36642" y="0"/>
                  </a:moveTo>
                  <a:lnTo>
                    <a:pt x="21988" y="53028"/>
                  </a:lnTo>
                  <a:lnTo>
                    <a:pt x="16850" y="104408"/>
                  </a:lnTo>
                  <a:lnTo>
                    <a:pt x="12715" y="163430"/>
                  </a:lnTo>
                  <a:lnTo>
                    <a:pt x="0" y="220437"/>
                  </a:lnTo>
                  <a:lnTo>
                    <a:pt x="3711" y="259962"/>
                  </a:lnTo>
                  <a:lnTo>
                    <a:pt x="5057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09286" y="2653181"/>
              <a:ext cx="180808" cy="183498"/>
            </a:xfrm>
            <a:custGeom>
              <a:avLst/>
              <a:gdLst/>
              <a:ahLst/>
              <a:cxnLst/>
              <a:rect l="0" t="0" r="0" b="0"/>
              <a:pathLst>
                <a:path w="180808" h="183498">
                  <a:moveTo>
                    <a:pt x="180807" y="147399"/>
                  </a:moveTo>
                  <a:lnTo>
                    <a:pt x="158450" y="147399"/>
                  </a:lnTo>
                  <a:lnTo>
                    <a:pt x="103817" y="167185"/>
                  </a:lnTo>
                  <a:lnTo>
                    <a:pt x="44890" y="183497"/>
                  </a:lnTo>
                  <a:lnTo>
                    <a:pt x="23303" y="181770"/>
                  </a:lnTo>
                  <a:lnTo>
                    <a:pt x="14973" y="177332"/>
                  </a:lnTo>
                  <a:lnTo>
                    <a:pt x="2598" y="163042"/>
                  </a:lnTo>
                  <a:lnTo>
                    <a:pt x="0" y="154318"/>
                  </a:lnTo>
                  <a:lnTo>
                    <a:pt x="233" y="135266"/>
                  </a:lnTo>
                  <a:lnTo>
                    <a:pt x="12530" y="104810"/>
                  </a:lnTo>
                  <a:lnTo>
                    <a:pt x="45690" y="51137"/>
                  </a:lnTo>
                  <a:lnTo>
                    <a:pt x="7552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881977" y="84227"/>
            <a:ext cx="3677693" cy="579069"/>
            <a:chOff x="4881977" y="84227"/>
            <a:chExt cx="3677693" cy="579069"/>
          </a:xfrm>
        </p:grpSpPr>
        <p:sp>
          <p:nvSpPr>
            <p:cNvPr id="26" name="Freeform 25"/>
            <p:cNvSpPr/>
            <p:nvPr/>
          </p:nvSpPr>
          <p:spPr>
            <a:xfrm>
              <a:off x="4881977" y="98719"/>
              <a:ext cx="315773" cy="357225"/>
            </a:xfrm>
            <a:custGeom>
              <a:avLst/>
              <a:gdLst/>
              <a:ahLst/>
              <a:cxnLst/>
              <a:rect l="0" t="0" r="0" b="0"/>
              <a:pathLst>
                <a:path w="315773" h="357225">
                  <a:moveTo>
                    <a:pt x="234873" y="17094"/>
                  </a:moveTo>
                  <a:lnTo>
                    <a:pt x="179828" y="306"/>
                  </a:lnTo>
                  <a:lnTo>
                    <a:pt x="125300" y="0"/>
                  </a:lnTo>
                  <a:lnTo>
                    <a:pt x="69729" y="10858"/>
                  </a:lnTo>
                  <a:lnTo>
                    <a:pt x="41402" y="26425"/>
                  </a:lnTo>
                  <a:lnTo>
                    <a:pt x="18190" y="45855"/>
                  </a:lnTo>
                  <a:lnTo>
                    <a:pt x="2084" y="72019"/>
                  </a:lnTo>
                  <a:lnTo>
                    <a:pt x="0" y="91808"/>
                  </a:lnTo>
                  <a:lnTo>
                    <a:pt x="8194" y="133108"/>
                  </a:lnTo>
                  <a:lnTo>
                    <a:pt x="20652" y="150934"/>
                  </a:lnTo>
                  <a:lnTo>
                    <a:pt x="28888" y="158963"/>
                  </a:lnTo>
                  <a:lnTo>
                    <a:pt x="50517" y="167885"/>
                  </a:lnTo>
                  <a:lnTo>
                    <a:pt x="102530" y="173612"/>
                  </a:lnTo>
                  <a:lnTo>
                    <a:pt x="157865" y="174743"/>
                  </a:lnTo>
                  <a:lnTo>
                    <a:pt x="210736" y="178086"/>
                  </a:lnTo>
                  <a:lnTo>
                    <a:pt x="244488" y="189578"/>
                  </a:lnTo>
                  <a:lnTo>
                    <a:pt x="287334" y="214422"/>
                  </a:lnTo>
                  <a:lnTo>
                    <a:pt x="302253" y="234257"/>
                  </a:lnTo>
                  <a:lnTo>
                    <a:pt x="311612" y="258670"/>
                  </a:lnTo>
                  <a:lnTo>
                    <a:pt x="315772" y="285118"/>
                  </a:lnTo>
                  <a:lnTo>
                    <a:pt x="311382" y="306232"/>
                  </a:lnTo>
                  <a:lnTo>
                    <a:pt x="300462" y="323414"/>
                  </a:lnTo>
                  <a:lnTo>
                    <a:pt x="283911" y="338850"/>
                  </a:lnTo>
                  <a:lnTo>
                    <a:pt x="249272" y="355104"/>
                  </a:lnTo>
                  <a:lnTo>
                    <a:pt x="226065" y="357224"/>
                  </a:lnTo>
                  <a:lnTo>
                    <a:pt x="171392" y="349052"/>
                  </a:lnTo>
                  <a:lnTo>
                    <a:pt x="109876" y="332759"/>
                  </a:lnTo>
                  <a:lnTo>
                    <a:pt x="76945" y="322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43625" y="336911"/>
              <a:ext cx="165017" cy="167005"/>
            </a:xfrm>
            <a:custGeom>
              <a:avLst/>
              <a:gdLst/>
              <a:ahLst/>
              <a:cxnLst/>
              <a:rect l="0" t="0" r="0" b="0"/>
              <a:pathLst>
                <a:path w="165017" h="167005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998" y="113212"/>
                  </a:lnTo>
                  <a:lnTo>
                    <a:pt x="28913" y="157414"/>
                  </a:lnTo>
                  <a:lnTo>
                    <a:pt x="37848" y="163434"/>
                  </a:lnTo>
                  <a:lnTo>
                    <a:pt x="60254" y="167004"/>
                  </a:lnTo>
                  <a:lnTo>
                    <a:pt x="82691" y="161572"/>
                  </a:lnTo>
                  <a:lnTo>
                    <a:pt x="111934" y="145360"/>
                  </a:lnTo>
                  <a:lnTo>
                    <a:pt x="135416" y="122618"/>
                  </a:lnTo>
                  <a:lnTo>
                    <a:pt x="154072" y="93653"/>
                  </a:lnTo>
                  <a:lnTo>
                    <a:pt x="161822" y="72040"/>
                  </a:lnTo>
                  <a:lnTo>
                    <a:pt x="165016" y="35903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74818" y="84228"/>
              <a:ext cx="218352" cy="376599"/>
            </a:xfrm>
            <a:custGeom>
              <a:avLst/>
              <a:gdLst/>
              <a:ahLst/>
              <a:cxnLst/>
              <a:rect l="0" t="0" r="0" b="0"/>
              <a:pathLst>
                <a:path w="218352" h="376599">
                  <a:moveTo>
                    <a:pt x="0" y="0"/>
                  </a:moveTo>
                  <a:lnTo>
                    <a:pt x="14655" y="55141"/>
                  </a:lnTo>
                  <a:lnTo>
                    <a:pt x="19160" y="103555"/>
                  </a:lnTo>
                  <a:lnTo>
                    <a:pt x="29088" y="163911"/>
                  </a:lnTo>
                  <a:lnTo>
                    <a:pt x="39195" y="224013"/>
                  </a:lnTo>
                  <a:lnTo>
                    <a:pt x="41538" y="286275"/>
                  </a:lnTo>
                  <a:lnTo>
                    <a:pt x="34765" y="343633"/>
                  </a:lnTo>
                  <a:lnTo>
                    <a:pt x="32528" y="376598"/>
                  </a:lnTo>
                  <a:lnTo>
                    <a:pt x="31710" y="338989"/>
                  </a:lnTo>
                  <a:lnTo>
                    <a:pt x="43055" y="276209"/>
                  </a:lnTo>
                  <a:lnTo>
                    <a:pt x="50721" y="254951"/>
                  </a:lnTo>
                  <a:lnTo>
                    <a:pt x="69361" y="229829"/>
                  </a:lnTo>
                  <a:lnTo>
                    <a:pt x="86979" y="214840"/>
                  </a:lnTo>
                  <a:lnTo>
                    <a:pt x="96591" y="211077"/>
                  </a:lnTo>
                  <a:lnTo>
                    <a:pt x="116629" y="210015"/>
                  </a:lnTo>
                  <a:lnTo>
                    <a:pt x="147641" y="215994"/>
                  </a:lnTo>
                  <a:lnTo>
                    <a:pt x="173467" y="230764"/>
                  </a:lnTo>
                  <a:lnTo>
                    <a:pt x="195937" y="255548"/>
                  </a:lnTo>
                  <a:lnTo>
                    <a:pt x="211824" y="285118"/>
                  </a:lnTo>
                  <a:lnTo>
                    <a:pt x="218351" y="321695"/>
                  </a:lnTo>
                  <a:lnTo>
                    <a:pt x="215757" y="332616"/>
                  </a:lnTo>
                  <a:lnTo>
                    <a:pt x="203517" y="350990"/>
                  </a:lnTo>
                  <a:lnTo>
                    <a:pt x="176895" y="368899"/>
                  </a:lnTo>
                  <a:lnTo>
                    <a:pt x="156999" y="371405"/>
                  </a:lnTo>
                  <a:lnTo>
                    <a:pt x="99097" y="367710"/>
                  </a:lnTo>
                  <a:lnTo>
                    <a:pt x="63171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59088" y="105284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3119" y="57265"/>
                  </a:lnTo>
                  <a:lnTo>
                    <a:pt x="8333" y="106655"/>
                  </a:lnTo>
                  <a:lnTo>
                    <a:pt x="12998" y="158334"/>
                  </a:lnTo>
                  <a:lnTo>
                    <a:pt x="18669" y="210691"/>
                  </a:lnTo>
                  <a:lnTo>
                    <a:pt x="20349" y="260129"/>
                  </a:lnTo>
                  <a:lnTo>
                    <a:pt x="20917" y="318756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74860" y="231626"/>
              <a:ext cx="189514" cy="30551"/>
            </a:xfrm>
            <a:custGeom>
              <a:avLst/>
              <a:gdLst/>
              <a:ahLst/>
              <a:cxnLst/>
              <a:rect l="0" t="0" r="0" b="0"/>
              <a:pathLst>
                <a:path w="189514" h="30551">
                  <a:moveTo>
                    <a:pt x="189513" y="0"/>
                  </a:moveTo>
                  <a:lnTo>
                    <a:pt x="145550" y="23720"/>
                  </a:lnTo>
                  <a:lnTo>
                    <a:pt x="83060" y="30550"/>
                  </a:lnTo>
                  <a:lnTo>
                    <a:pt x="27845" y="25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01794" y="269884"/>
              <a:ext cx="131036" cy="222576"/>
            </a:xfrm>
            <a:custGeom>
              <a:avLst/>
              <a:gdLst/>
              <a:ahLst/>
              <a:cxnLst/>
              <a:rect l="0" t="0" r="0" b="0"/>
              <a:pathLst>
                <a:path w="131036" h="222576">
                  <a:moveTo>
                    <a:pt x="4693" y="67027"/>
                  </a:moveTo>
                  <a:lnTo>
                    <a:pt x="22651" y="122072"/>
                  </a:lnTo>
                  <a:lnTo>
                    <a:pt x="39842" y="181540"/>
                  </a:lnTo>
                  <a:lnTo>
                    <a:pt x="44743" y="219630"/>
                  </a:lnTo>
                  <a:lnTo>
                    <a:pt x="44261" y="222575"/>
                  </a:lnTo>
                  <a:lnTo>
                    <a:pt x="25396" y="161234"/>
                  </a:lnTo>
                  <a:lnTo>
                    <a:pt x="4662" y="98565"/>
                  </a:lnTo>
                  <a:lnTo>
                    <a:pt x="0" y="76365"/>
                  </a:lnTo>
                  <a:lnTo>
                    <a:pt x="1827" y="50900"/>
                  </a:lnTo>
                  <a:lnTo>
                    <a:pt x="15022" y="15846"/>
                  </a:lnTo>
                  <a:lnTo>
                    <a:pt x="23278" y="8340"/>
                  </a:lnTo>
                  <a:lnTo>
                    <a:pt x="44928" y="0"/>
                  </a:lnTo>
                  <a:lnTo>
                    <a:pt x="104415" y="2540"/>
                  </a:lnTo>
                  <a:lnTo>
                    <a:pt x="131035" y="3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97241" y="347162"/>
              <a:ext cx="188273" cy="168224"/>
            </a:xfrm>
            <a:custGeom>
              <a:avLst/>
              <a:gdLst/>
              <a:ahLst/>
              <a:cxnLst/>
              <a:rect l="0" t="0" r="0" b="0"/>
              <a:pathLst>
                <a:path w="188273" h="168224">
                  <a:moveTo>
                    <a:pt x="114572" y="52921"/>
                  </a:moveTo>
                  <a:lnTo>
                    <a:pt x="114572" y="30564"/>
                  </a:lnTo>
                  <a:lnTo>
                    <a:pt x="108333" y="13348"/>
                  </a:lnTo>
                  <a:lnTo>
                    <a:pt x="103394" y="5482"/>
                  </a:lnTo>
                  <a:lnTo>
                    <a:pt x="96591" y="1408"/>
                  </a:lnTo>
                  <a:lnTo>
                    <a:pt x="79675" y="0"/>
                  </a:lnTo>
                  <a:lnTo>
                    <a:pt x="63577" y="6394"/>
                  </a:lnTo>
                  <a:lnTo>
                    <a:pt x="48624" y="18204"/>
                  </a:lnTo>
                  <a:lnTo>
                    <a:pt x="12893" y="64423"/>
                  </a:lnTo>
                  <a:lnTo>
                    <a:pt x="5041" y="88059"/>
                  </a:lnTo>
                  <a:lnTo>
                    <a:pt x="0" y="141360"/>
                  </a:lnTo>
                  <a:lnTo>
                    <a:pt x="3096" y="151654"/>
                  </a:lnTo>
                  <a:lnTo>
                    <a:pt x="8670" y="159687"/>
                  </a:lnTo>
                  <a:lnTo>
                    <a:pt x="15894" y="166212"/>
                  </a:lnTo>
                  <a:lnTo>
                    <a:pt x="23051" y="168223"/>
                  </a:lnTo>
                  <a:lnTo>
                    <a:pt x="30161" y="167223"/>
                  </a:lnTo>
                  <a:lnTo>
                    <a:pt x="44301" y="159874"/>
                  </a:lnTo>
                  <a:lnTo>
                    <a:pt x="79466" y="129425"/>
                  </a:lnTo>
                  <a:lnTo>
                    <a:pt x="94941" y="103275"/>
                  </a:lnTo>
                  <a:lnTo>
                    <a:pt x="106936" y="73299"/>
                  </a:lnTo>
                  <a:lnTo>
                    <a:pt x="108059" y="52619"/>
                  </a:lnTo>
                  <a:lnTo>
                    <a:pt x="106721" y="42191"/>
                  </a:lnTo>
                  <a:lnTo>
                    <a:pt x="105828" y="39918"/>
                  </a:lnTo>
                  <a:lnTo>
                    <a:pt x="104837" y="49871"/>
                  </a:lnTo>
                  <a:lnTo>
                    <a:pt x="109868" y="76194"/>
                  </a:lnTo>
                  <a:lnTo>
                    <a:pt x="124357" y="106220"/>
                  </a:lnTo>
                  <a:lnTo>
                    <a:pt x="139978" y="120673"/>
                  </a:lnTo>
                  <a:lnTo>
                    <a:pt x="149057" y="126165"/>
                  </a:lnTo>
                  <a:lnTo>
                    <a:pt x="157449" y="128656"/>
                  </a:lnTo>
                  <a:lnTo>
                    <a:pt x="188272" y="126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88287" y="310265"/>
              <a:ext cx="123569" cy="186967"/>
            </a:xfrm>
            <a:custGeom>
              <a:avLst/>
              <a:gdLst/>
              <a:ahLst/>
              <a:cxnLst/>
              <a:rect l="0" t="0" r="0" b="0"/>
              <a:pathLst>
                <a:path w="123569" h="186967">
                  <a:moveTo>
                    <a:pt x="123568" y="5589"/>
                  </a:moveTo>
                  <a:lnTo>
                    <a:pt x="106800" y="0"/>
                  </a:lnTo>
                  <a:lnTo>
                    <a:pt x="74016" y="2114"/>
                  </a:lnTo>
                  <a:lnTo>
                    <a:pt x="54361" y="10284"/>
                  </a:lnTo>
                  <a:lnTo>
                    <a:pt x="22680" y="34593"/>
                  </a:lnTo>
                  <a:lnTo>
                    <a:pt x="6587" y="60586"/>
                  </a:lnTo>
                  <a:lnTo>
                    <a:pt x="0" y="96104"/>
                  </a:lnTo>
                  <a:lnTo>
                    <a:pt x="3637" y="130675"/>
                  </a:lnTo>
                  <a:lnTo>
                    <a:pt x="17712" y="163145"/>
                  </a:lnTo>
                  <a:lnTo>
                    <a:pt x="33237" y="178169"/>
                  </a:lnTo>
                  <a:lnTo>
                    <a:pt x="42290" y="183814"/>
                  </a:lnTo>
                  <a:lnTo>
                    <a:pt x="61708" y="186966"/>
                  </a:lnTo>
                  <a:lnTo>
                    <a:pt x="123568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96090" y="94756"/>
              <a:ext cx="10522" cy="389555"/>
            </a:xfrm>
            <a:custGeom>
              <a:avLst/>
              <a:gdLst/>
              <a:ahLst/>
              <a:cxnLst/>
              <a:rect l="0" t="0" r="0" b="0"/>
              <a:pathLst>
                <a:path w="10522" h="389555">
                  <a:moveTo>
                    <a:pt x="10521" y="0"/>
                  </a:moveTo>
                  <a:lnTo>
                    <a:pt x="2188" y="37478"/>
                  </a:lnTo>
                  <a:lnTo>
                    <a:pt x="426" y="94491"/>
                  </a:lnTo>
                  <a:lnTo>
                    <a:pt x="121" y="144851"/>
                  </a:lnTo>
                  <a:lnTo>
                    <a:pt x="18" y="207034"/>
                  </a:lnTo>
                  <a:lnTo>
                    <a:pt x="0" y="256056"/>
                  </a:lnTo>
                  <a:lnTo>
                    <a:pt x="3113" y="318254"/>
                  </a:lnTo>
                  <a:lnTo>
                    <a:pt x="8326" y="359850"/>
                  </a:lnTo>
                  <a:lnTo>
                    <a:pt x="1052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69741" y="273740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82696" y="0"/>
                  </a:lnTo>
                  <a:lnTo>
                    <a:pt x="134851" y="0"/>
                  </a:lnTo>
                  <a:lnTo>
                    <a:pt x="71871" y="0"/>
                  </a:lnTo>
                  <a:lnTo>
                    <a:pt x="126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58991" y="115813"/>
              <a:ext cx="184575" cy="362483"/>
            </a:xfrm>
            <a:custGeom>
              <a:avLst/>
              <a:gdLst/>
              <a:ahLst/>
              <a:cxnLst/>
              <a:rect l="0" t="0" r="0" b="0"/>
              <a:pathLst>
                <a:path w="184575" h="362483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3721"/>
                  </a:lnTo>
                  <a:lnTo>
                    <a:pt x="22175" y="152525"/>
                  </a:lnTo>
                  <a:lnTo>
                    <a:pt x="27661" y="202860"/>
                  </a:lnTo>
                  <a:lnTo>
                    <a:pt x="46171" y="262383"/>
                  </a:lnTo>
                  <a:lnTo>
                    <a:pt x="61438" y="319200"/>
                  </a:lnTo>
                  <a:lnTo>
                    <a:pt x="77769" y="355841"/>
                  </a:lnTo>
                  <a:lnTo>
                    <a:pt x="85295" y="361229"/>
                  </a:lnTo>
                  <a:lnTo>
                    <a:pt x="93821" y="362482"/>
                  </a:lnTo>
                  <a:lnTo>
                    <a:pt x="103015" y="360978"/>
                  </a:lnTo>
                  <a:lnTo>
                    <a:pt x="110314" y="355295"/>
                  </a:lnTo>
                  <a:lnTo>
                    <a:pt x="121544" y="336504"/>
                  </a:lnTo>
                  <a:lnTo>
                    <a:pt x="131049" y="279076"/>
                  </a:lnTo>
                  <a:lnTo>
                    <a:pt x="142978" y="221459"/>
                  </a:lnTo>
                  <a:lnTo>
                    <a:pt x="156600" y="165018"/>
                  </a:lnTo>
                  <a:lnTo>
                    <a:pt x="169386" y="108809"/>
                  </a:lnTo>
                  <a:lnTo>
                    <a:pt x="176244" y="58884"/>
                  </a:lnTo>
                  <a:lnTo>
                    <a:pt x="18457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47920" y="267778"/>
              <a:ext cx="133200" cy="198549"/>
            </a:xfrm>
            <a:custGeom>
              <a:avLst/>
              <a:gdLst/>
              <a:ahLst/>
              <a:cxnLst/>
              <a:rect l="0" t="0" r="0" b="0"/>
              <a:pathLst>
                <a:path w="133200" h="198549">
                  <a:moveTo>
                    <a:pt x="48287" y="79662"/>
                  </a:moveTo>
                  <a:lnTo>
                    <a:pt x="59465" y="90840"/>
                  </a:lnTo>
                  <a:lnTo>
                    <a:pt x="66268" y="92963"/>
                  </a:lnTo>
                  <a:lnTo>
                    <a:pt x="83185" y="92203"/>
                  </a:lnTo>
                  <a:lnTo>
                    <a:pt x="99281" y="84846"/>
                  </a:lnTo>
                  <a:lnTo>
                    <a:pt x="128680" y="61059"/>
                  </a:lnTo>
                  <a:lnTo>
                    <a:pt x="132298" y="53222"/>
                  </a:lnTo>
                  <a:lnTo>
                    <a:pt x="133199" y="35155"/>
                  </a:lnTo>
                  <a:lnTo>
                    <a:pt x="126580" y="18547"/>
                  </a:lnTo>
                  <a:lnTo>
                    <a:pt x="121539" y="10843"/>
                  </a:lnTo>
                  <a:lnTo>
                    <a:pt x="113500" y="5707"/>
                  </a:lnTo>
                  <a:lnTo>
                    <a:pt x="92089" y="0"/>
                  </a:lnTo>
                  <a:lnTo>
                    <a:pt x="59315" y="2376"/>
                  </a:lnTo>
                  <a:lnTo>
                    <a:pt x="41101" y="10608"/>
                  </a:lnTo>
                  <a:lnTo>
                    <a:pt x="32967" y="16078"/>
                  </a:lnTo>
                  <a:lnTo>
                    <a:pt x="10343" y="46134"/>
                  </a:lnTo>
                  <a:lnTo>
                    <a:pt x="0" y="84676"/>
                  </a:lnTo>
                  <a:lnTo>
                    <a:pt x="2524" y="120142"/>
                  </a:lnTo>
                  <a:lnTo>
                    <a:pt x="16271" y="152877"/>
                  </a:lnTo>
                  <a:lnTo>
                    <a:pt x="35160" y="179214"/>
                  </a:lnTo>
                  <a:lnTo>
                    <a:pt x="61165" y="196246"/>
                  </a:lnTo>
                  <a:lnTo>
                    <a:pt x="80917" y="198548"/>
                  </a:lnTo>
                  <a:lnTo>
                    <a:pt x="111458" y="195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33077" y="305326"/>
              <a:ext cx="84230" cy="181059"/>
            </a:xfrm>
            <a:custGeom>
              <a:avLst/>
              <a:gdLst/>
              <a:ahLst/>
              <a:cxnLst/>
              <a:rect l="0" t="0" r="0" b="0"/>
              <a:pathLst>
                <a:path w="84230" h="181059">
                  <a:moveTo>
                    <a:pt x="0" y="52642"/>
                  </a:moveTo>
                  <a:lnTo>
                    <a:pt x="14655" y="111259"/>
                  </a:lnTo>
                  <a:lnTo>
                    <a:pt x="31667" y="167856"/>
                  </a:lnTo>
                  <a:lnTo>
                    <a:pt x="35149" y="178585"/>
                  </a:lnTo>
                  <a:lnTo>
                    <a:pt x="37471" y="181058"/>
                  </a:lnTo>
                  <a:lnTo>
                    <a:pt x="39019" y="178027"/>
                  </a:lnTo>
                  <a:lnTo>
                    <a:pt x="40051" y="171327"/>
                  </a:lnTo>
                  <a:lnTo>
                    <a:pt x="22056" y="117000"/>
                  </a:lnTo>
                  <a:lnTo>
                    <a:pt x="13944" y="81460"/>
                  </a:lnTo>
                  <a:lnTo>
                    <a:pt x="14661" y="44413"/>
                  </a:lnTo>
                  <a:lnTo>
                    <a:pt x="16793" y="33118"/>
                  </a:lnTo>
                  <a:lnTo>
                    <a:pt x="21724" y="24419"/>
                  </a:lnTo>
                  <a:lnTo>
                    <a:pt x="36562" y="11633"/>
                  </a:lnTo>
                  <a:lnTo>
                    <a:pt x="54854" y="5170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85761" y="126341"/>
              <a:ext cx="21059" cy="347442"/>
            </a:xfrm>
            <a:custGeom>
              <a:avLst/>
              <a:gdLst/>
              <a:ahLst/>
              <a:cxnLst/>
              <a:rect l="0" t="0" r="0" b="0"/>
              <a:pathLst>
                <a:path w="21059" h="347442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5590" y="217798"/>
                  </a:lnTo>
                  <a:lnTo>
                    <a:pt x="10724" y="279415"/>
                  </a:lnTo>
                  <a:lnTo>
                    <a:pt x="18670" y="327288"/>
                  </a:lnTo>
                  <a:lnTo>
                    <a:pt x="21058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69948" y="242155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83273" y="4939"/>
                  </a:lnTo>
                  <a:lnTo>
                    <a:pt x="165682" y="5315"/>
                  </a:lnTo>
                  <a:lnTo>
                    <a:pt x="114616" y="9499"/>
                  </a:lnTo>
                  <a:lnTo>
                    <a:pt x="65286" y="10223"/>
                  </a:lnTo>
                  <a:lnTo>
                    <a:pt x="11024" y="21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12103" y="29479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3119" y="12042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33161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10953" y="257074"/>
              <a:ext cx="143307" cy="170222"/>
            </a:xfrm>
            <a:custGeom>
              <a:avLst/>
              <a:gdLst/>
              <a:ahLst/>
              <a:cxnLst/>
              <a:rect l="0" t="0" r="0" b="0"/>
              <a:pathLst>
                <a:path w="143307" h="170222">
                  <a:moveTo>
                    <a:pt x="101192" y="27195"/>
                  </a:moveTo>
                  <a:lnTo>
                    <a:pt x="90014" y="10427"/>
                  </a:lnTo>
                  <a:lnTo>
                    <a:pt x="82041" y="5488"/>
                  </a:lnTo>
                  <a:lnTo>
                    <a:pt x="60705" y="0"/>
                  </a:lnTo>
                  <a:lnTo>
                    <a:pt x="50804" y="876"/>
                  </a:lnTo>
                  <a:lnTo>
                    <a:pt x="33564" y="8089"/>
                  </a:lnTo>
                  <a:lnTo>
                    <a:pt x="10704" y="30893"/>
                  </a:lnTo>
                  <a:lnTo>
                    <a:pt x="2483" y="53015"/>
                  </a:lnTo>
                  <a:lnTo>
                    <a:pt x="0" y="77275"/>
                  </a:lnTo>
                  <a:lnTo>
                    <a:pt x="2795" y="99756"/>
                  </a:lnTo>
                  <a:lnTo>
                    <a:pt x="16536" y="132142"/>
                  </a:lnTo>
                  <a:lnTo>
                    <a:pt x="41014" y="158376"/>
                  </a:lnTo>
                  <a:lnTo>
                    <a:pt x="63527" y="167386"/>
                  </a:lnTo>
                  <a:lnTo>
                    <a:pt x="87962" y="170221"/>
                  </a:lnTo>
                  <a:lnTo>
                    <a:pt x="143306" y="164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81894" y="291535"/>
              <a:ext cx="214522" cy="135382"/>
            </a:xfrm>
            <a:custGeom>
              <a:avLst/>
              <a:gdLst/>
              <a:ahLst/>
              <a:cxnLst/>
              <a:rect l="0" t="0" r="0" b="0"/>
              <a:pathLst>
                <a:path w="214522" h="135382">
                  <a:moveTo>
                    <a:pt x="109236" y="34848"/>
                  </a:moveTo>
                  <a:lnTo>
                    <a:pt x="103646" y="18080"/>
                  </a:lnTo>
                  <a:lnTo>
                    <a:pt x="91544" y="6729"/>
                  </a:lnTo>
                  <a:lnTo>
                    <a:pt x="83402" y="2064"/>
                  </a:lnTo>
                  <a:lnTo>
                    <a:pt x="64999" y="0"/>
                  </a:lnTo>
                  <a:lnTo>
                    <a:pt x="46291" y="4152"/>
                  </a:lnTo>
                  <a:lnTo>
                    <a:pt x="30178" y="13796"/>
                  </a:lnTo>
                  <a:lnTo>
                    <a:pt x="18336" y="29001"/>
                  </a:lnTo>
                  <a:lnTo>
                    <a:pt x="1203" y="67358"/>
                  </a:lnTo>
                  <a:lnTo>
                    <a:pt x="0" y="87901"/>
                  </a:lnTo>
                  <a:lnTo>
                    <a:pt x="4534" y="107560"/>
                  </a:lnTo>
                  <a:lnTo>
                    <a:pt x="14348" y="124096"/>
                  </a:lnTo>
                  <a:lnTo>
                    <a:pt x="22580" y="129442"/>
                  </a:lnTo>
                  <a:lnTo>
                    <a:pt x="44205" y="135381"/>
                  </a:lnTo>
                  <a:lnTo>
                    <a:pt x="54184" y="133456"/>
                  </a:lnTo>
                  <a:lnTo>
                    <a:pt x="71510" y="121957"/>
                  </a:lnTo>
                  <a:lnTo>
                    <a:pt x="88828" y="95753"/>
                  </a:lnTo>
                  <a:lnTo>
                    <a:pt x="101369" y="65762"/>
                  </a:lnTo>
                  <a:lnTo>
                    <a:pt x="106331" y="62476"/>
                  </a:lnTo>
                  <a:lnTo>
                    <a:pt x="111978" y="63795"/>
                  </a:lnTo>
                  <a:lnTo>
                    <a:pt x="124493" y="74620"/>
                  </a:lnTo>
                  <a:lnTo>
                    <a:pt x="137853" y="91129"/>
                  </a:lnTo>
                  <a:lnTo>
                    <a:pt x="157829" y="100806"/>
                  </a:lnTo>
                  <a:lnTo>
                    <a:pt x="214521" y="108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70114" y="84227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7235" y="172521"/>
                  </a:lnTo>
                  <a:lnTo>
                    <a:pt x="9552" y="223603"/>
                  </a:lnTo>
                  <a:lnTo>
                    <a:pt x="13455" y="280259"/>
                  </a:lnTo>
                  <a:lnTo>
                    <a:pt x="18804" y="314667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07070" y="115813"/>
              <a:ext cx="10444" cy="315856"/>
            </a:xfrm>
            <a:custGeom>
              <a:avLst/>
              <a:gdLst/>
              <a:ahLst/>
              <a:cxnLst/>
              <a:rect l="0" t="0" r="0" b="0"/>
              <a:pathLst>
                <a:path w="10444" h="315856">
                  <a:moveTo>
                    <a:pt x="10443" y="0"/>
                  </a:moveTo>
                  <a:lnTo>
                    <a:pt x="2109" y="37478"/>
                  </a:lnTo>
                  <a:lnTo>
                    <a:pt x="347" y="88901"/>
                  </a:lnTo>
                  <a:lnTo>
                    <a:pt x="0" y="144119"/>
                  </a:lnTo>
                  <a:lnTo>
                    <a:pt x="3050" y="200087"/>
                  </a:lnTo>
                  <a:lnTo>
                    <a:pt x="8982" y="256202"/>
                  </a:lnTo>
                  <a:lnTo>
                    <a:pt x="1044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12269" y="315854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7959" y="53875"/>
                  </a:lnTo>
                  <a:lnTo>
                    <a:pt x="28198" y="81084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59626" y="294797"/>
              <a:ext cx="200044" cy="368499"/>
            </a:xfrm>
            <a:custGeom>
              <a:avLst/>
              <a:gdLst/>
              <a:ahLst/>
              <a:cxnLst/>
              <a:rect l="0" t="0" r="0" b="0"/>
              <a:pathLst>
                <a:path w="200044" h="368499">
                  <a:moveTo>
                    <a:pt x="200043" y="0"/>
                  </a:moveTo>
                  <a:lnTo>
                    <a:pt x="170734" y="34898"/>
                  </a:lnTo>
                  <a:lnTo>
                    <a:pt x="141923" y="96117"/>
                  </a:lnTo>
                  <a:lnTo>
                    <a:pt x="109677" y="157890"/>
                  </a:lnTo>
                  <a:lnTo>
                    <a:pt x="83710" y="214376"/>
                  </a:lnTo>
                  <a:lnTo>
                    <a:pt x="61639" y="275923"/>
                  </a:lnTo>
                  <a:lnTo>
                    <a:pt x="37609" y="32356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888358" y="750673"/>
            <a:ext cx="997280" cy="888314"/>
            <a:chOff x="5888358" y="750673"/>
            <a:chExt cx="997280" cy="888314"/>
          </a:xfrm>
        </p:grpSpPr>
        <p:sp>
          <p:nvSpPr>
            <p:cNvPr id="50" name="Freeform 49"/>
            <p:cNvSpPr/>
            <p:nvPr/>
          </p:nvSpPr>
          <p:spPr>
            <a:xfrm>
              <a:off x="5888358" y="1088586"/>
              <a:ext cx="376099" cy="550401"/>
            </a:xfrm>
            <a:custGeom>
              <a:avLst/>
              <a:gdLst/>
              <a:ahLst/>
              <a:cxnLst/>
              <a:rect l="0" t="0" r="0" b="0"/>
              <a:pathLst>
                <a:path w="376099" h="550401">
                  <a:moveTo>
                    <a:pt x="91828" y="37963"/>
                  </a:moveTo>
                  <a:lnTo>
                    <a:pt x="42330" y="97556"/>
                  </a:lnTo>
                  <a:lnTo>
                    <a:pt x="38942" y="98748"/>
                  </a:lnTo>
                  <a:lnTo>
                    <a:pt x="37854" y="96034"/>
                  </a:lnTo>
                  <a:lnTo>
                    <a:pt x="38298" y="90715"/>
                  </a:lnTo>
                  <a:lnTo>
                    <a:pt x="45030" y="78566"/>
                  </a:lnTo>
                  <a:lnTo>
                    <a:pt x="76220" y="44783"/>
                  </a:lnTo>
                  <a:lnTo>
                    <a:pt x="129720" y="9861"/>
                  </a:lnTo>
                  <a:lnTo>
                    <a:pt x="169866" y="0"/>
                  </a:lnTo>
                  <a:lnTo>
                    <a:pt x="231419" y="5074"/>
                  </a:lnTo>
                  <a:lnTo>
                    <a:pt x="268499" y="15220"/>
                  </a:lnTo>
                  <a:lnTo>
                    <a:pt x="309350" y="39016"/>
                  </a:lnTo>
                  <a:lnTo>
                    <a:pt x="340296" y="71836"/>
                  </a:lnTo>
                  <a:lnTo>
                    <a:pt x="356261" y="101812"/>
                  </a:lnTo>
                  <a:lnTo>
                    <a:pt x="363730" y="152957"/>
                  </a:lnTo>
                  <a:lnTo>
                    <a:pt x="363854" y="201237"/>
                  </a:lnTo>
                  <a:lnTo>
                    <a:pt x="357002" y="251417"/>
                  </a:lnTo>
                  <a:lnTo>
                    <a:pt x="341086" y="310887"/>
                  </a:lnTo>
                  <a:lnTo>
                    <a:pt x="321349" y="362105"/>
                  </a:lnTo>
                  <a:lnTo>
                    <a:pt x="282797" y="425027"/>
                  </a:lnTo>
                  <a:lnTo>
                    <a:pt x="236236" y="482136"/>
                  </a:lnTo>
                  <a:lnTo>
                    <a:pt x="196522" y="517075"/>
                  </a:lnTo>
                  <a:lnTo>
                    <a:pt x="153713" y="538101"/>
                  </a:lnTo>
                  <a:lnTo>
                    <a:pt x="101409" y="550400"/>
                  </a:lnTo>
                  <a:lnTo>
                    <a:pt x="75029" y="549982"/>
                  </a:lnTo>
                  <a:lnTo>
                    <a:pt x="41618" y="536593"/>
                  </a:lnTo>
                  <a:lnTo>
                    <a:pt x="24279" y="524348"/>
                  </a:lnTo>
                  <a:lnTo>
                    <a:pt x="11893" y="507988"/>
                  </a:lnTo>
                  <a:lnTo>
                    <a:pt x="3659" y="487848"/>
                  </a:lnTo>
                  <a:lnTo>
                    <a:pt x="0" y="463300"/>
                  </a:lnTo>
                  <a:lnTo>
                    <a:pt x="4612" y="439911"/>
                  </a:lnTo>
                  <a:lnTo>
                    <a:pt x="20363" y="410132"/>
                  </a:lnTo>
                  <a:lnTo>
                    <a:pt x="42967" y="386491"/>
                  </a:lnTo>
                  <a:lnTo>
                    <a:pt x="52235" y="379110"/>
                  </a:lnTo>
                  <a:lnTo>
                    <a:pt x="75012" y="370908"/>
                  </a:lnTo>
                  <a:lnTo>
                    <a:pt x="133350" y="365642"/>
                  </a:lnTo>
                  <a:lnTo>
                    <a:pt x="178351" y="370320"/>
                  </a:lnTo>
                  <a:lnTo>
                    <a:pt x="227072" y="390786"/>
                  </a:lnTo>
                  <a:lnTo>
                    <a:pt x="281127" y="418665"/>
                  </a:lnTo>
                  <a:lnTo>
                    <a:pt x="344493" y="456048"/>
                  </a:lnTo>
                  <a:lnTo>
                    <a:pt x="376098" y="480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06522" y="750673"/>
              <a:ext cx="205417" cy="242284"/>
            </a:xfrm>
            <a:custGeom>
              <a:avLst/>
              <a:gdLst/>
              <a:ahLst/>
              <a:cxnLst/>
              <a:rect l="0" t="0" r="0" b="0"/>
              <a:pathLst>
                <a:path w="205417" h="242284">
                  <a:moveTo>
                    <a:pt x="15903" y="70549"/>
                  </a:moveTo>
                  <a:lnTo>
                    <a:pt x="36146" y="26587"/>
                  </a:lnTo>
                  <a:lnTo>
                    <a:pt x="51806" y="12796"/>
                  </a:lnTo>
                  <a:lnTo>
                    <a:pt x="71634" y="3937"/>
                  </a:lnTo>
                  <a:lnTo>
                    <a:pt x="96044" y="0"/>
                  </a:lnTo>
                  <a:lnTo>
                    <a:pt x="119372" y="4489"/>
                  </a:lnTo>
                  <a:lnTo>
                    <a:pt x="130506" y="8962"/>
                  </a:lnTo>
                  <a:lnTo>
                    <a:pt x="145996" y="23290"/>
                  </a:lnTo>
                  <a:lnTo>
                    <a:pt x="151765" y="32024"/>
                  </a:lnTo>
                  <a:lnTo>
                    <a:pt x="159883" y="66673"/>
                  </a:lnTo>
                  <a:lnTo>
                    <a:pt x="161457" y="119133"/>
                  </a:lnTo>
                  <a:lnTo>
                    <a:pt x="153526" y="153575"/>
                  </a:lnTo>
                  <a:lnTo>
                    <a:pt x="130478" y="193534"/>
                  </a:lnTo>
                  <a:lnTo>
                    <a:pt x="103396" y="224304"/>
                  </a:lnTo>
                  <a:lnTo>
                    <a:pt x="76921" y="240239"/>
                  </a:lnTo>
                  <a:lnTo>
                    <a:pt x="53941" y="242283"/>
                  </a:lnTo>
                  <a:lnTo>
                    <a:pt x="30469" y="238122"/>
                  </a:lnTo>
                  <a:lnTo>
                    <a:pt x="12239" y="228474"/>
                  </a:lnTo>
                  <a:lnTo>
                    <a:pt x="6441" y="220286"/>
                  </a:lnTo>
                  <a:lnTo>
                    <a:pt x="0" y="198710"/>
                  </a:lnTo>
                  <a:lnTo>
                    <a:pt x="1791" y="189915"/>
                  </a:lnTo>
                  <a:lnTo>
                    <a:pt x="6495" y="182882"/>
                  </a:lnTo>
                  <a:lnTo>
                    <a:pt x="13140" y="177023"/>
                  </a:lnTo>
                  <a:lnTo>
                    <a:pt x="21080" y="174287"/>
                  </a:lnTo>
                  <a:lnTo>
                    <a:pt x="39260" y="174367"/>
                  </a:lnTo>
                  <a:lnTo>
                    <a:pt x="69227" y="186578"/>
                  </a:lnTo>
                  <a:lnTo>
                    <a:pt x="111964" y="209325"/>
                  </a:lnTo>
                  <a:lnTo>
                    <a:pt x="164253" y="219365"/>
                  </a:lnTo>
                  <a:lnTo>
                    <a:pt x="205416" y="228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48725" y="1084435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87981" y="8333"/>
                  </a:lnTo>
                  <a:lnTo>
                    <a:pt x="234440" y="15684"/>
                  </a:lnTo>
                  <a:lnTo>
                    <a:pt x="175597" y="21165"/>
                  </a:lnTo>
                  <a:lnTo>
                    <a:pt x="121513" y="29180"/>
                  </a:lnTo>
                  <a:lnTo>
                    <a:pt x="66377" y="36699"/>
                  </a:lnTo>
                  <a:lnTo>
                    <a:pt x="11976" y="41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23929" y="1273948"/>
              <a:ext cx="15054" cy="326384"/>
            </a:xfrm>
            <a:custGeom>
              <a:avLst/>
              <a:gdLst/>
              <a:ahLst/>
              <a:cxnLst/>
              <a:rect l="0" t="0" r="0" b="0"/>
              <a:pathLst>
                <a:path w="15054" h="326384">
                  <a:moveTo>
                    <a:pt x="9066" y="0"/>
                  </a:moveTo>
                  <a:lnTo>
                    <a:pt x="0" y="58617"/>
                  </a:lnTo>
                  <a:lnTo>
                    <a:pt x="6062" y="121196"/>
                  </a:lnTo>
                  <a:lnTo>
                    <a:pt x="8176" y="171350"/>
                  </a:lnTo>
                  <a:lnTo>
                    <a:pt x="12010" y="230812"/>
                  </a:lnTo>
                  <a:lnTo>
                    <a:pt x="15053" y="259341"/>
                  </a:lnTo>
                  <a:lnTo>
                    <a:pt x="10596" y="306424"/>
                  </a:lnTo>
                  <a:lnTo>
                    <a:pt x="906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03489" y="1295005"/>
              <a:ext cx="197921" cy="193827"/>
            </a:xfrm>
            <a:custGeom>
              <a:avLst/>
              <a:gdLst/>
              <a:ahLst/>
              <a:cxnLst/>
              <a:rect l="0" t="0" r="0" b="0"/>
              <a:pathLst>
                <a:path w="197921" h="193827">
                  <a:moveTo>
                    <a:pt x="197920" y="157927"/>
                  </a:moveTo>
                  <a:lnTo>
                    <a:pt x="155228" y="161047"/>
                  </a:lnTo>
                  <a:lnTo>
                    <a:pt x="101917" y="175885"/>
                  </a:lnTo>
                  <a:lnTo>
                    <a:pt x="41446" y="193076"/>
                  </a:lnTo>
                  <a:lnTo>
                    <a:pt x="19582" y="193826"/>
                  </a:lnTo>
                  <a:lnTo>
                    <a:pt x="8838" y="192388"/>
                  </a:lnTo>
                  <a:lnTo>
                    <a:pt x="2845" y="187920"/>
                  </a:lnTo>
                  <a:lnTo>
                    <a:pt x="20" y="181432"/>
                  </a:lnTo>
                  <a:lnTo>
                    <a:pt x="0" y="163694"/>
                  </a:lnTo>
                  <a:lnTo>
                    <a:pt x="12658" y="106275"/>
                  </a:lnTo>
                  <a:lnTo>
                    <a:pt x="29561" y="49653"/>
                  </a:lnTo>
                  <a:lnTo>
                    <a:pt x="399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485347" y="1908348"/>
            <a:ext cx="1547690" cy="850119"/>
            <a:chOff x="5485347" y="1908348"/>
            <a:chExt cx="1547690" cy="850119"/>
          </a:xfrm>
        </p:grpSpPr>
        <p:sp>
          <p:nvSpPr>
            <p:cNvPr id="56" name="Freeform 55"/>
            <p:cNvSpPr/>
            <p:nvPr/>
          </p:nvSpPr>
          <p:spPr>
            <a:xfrm>
              <a:off x="5485347" y="2200455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61639" y="8334"/>
                  </a:lnTo>
                  <a:lnTo>
                    <a:pt x="102508" y="10095"/>
                  </a:lnTo>
                  <a:lnTo>
                    <a:pt x="40872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53886" y="2032000"/>
              <a:ext cx="10529" cy="600125"/>
            </a:xfrm>
            <a:custGeom>
              <a:avLst/>
              <a:gdLst/>
              <a:ahLst/>
              <a:cxnLst/>
              <a:rect l="0" t="0" r="0" b="0"/>
              <a:pathLst>
                <a:path w="10529" h="600125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86" y="157181"/>
                  </a:lnTo>
                  <a:lnTo>
                    <a:pt x="25" y="218017"/>
                  </a:lnTo>
                  <a:lnTo>
                    <a:pt x="1177" y="267239"/>
                  </a:lnTo>
                  <a:lnTo>
                    <a:pt x="7238" y="314968"/>
                  </a:lnTo>
                  <a:lnTo>
                    <a:pt x="9066" y="356795"/>
                  </a:lnTo>
                  <a:lnTo>
                    <a:pt x="6759" y="402680"/>
                  </a:lnTo>
                  <a:lnTo>
                    <a:pt x="3004" y="449200"/>
                  </a:lnTo>
                  <a:lnTo>
                    <a:pt x="890" y="512512"/>
                  </a:lnTo>
                  <a:lnTo>
                    <a:pt x="176" y="570773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632130" y="1908348"/>
              <a:ext cx="288171" cy="301418"/>
            </a:xfrm>
            <a:custGeom>
              <a:avLst/>
              <a:gdLst/>
              <a:ahLst/>
              <a:cxnLst/>
              <a:rect l="0" t="0" r="0" b="0"/>
              <a:pathLst>
                <a:path w="288171" h="301418">
                  <a:moveTo>
                    <a:pt x="21880" y="71009"/>
                  </a:moveTo>
                  <a:lnTo>
                    <a:pt x="5112" y="76598"/>
                  </a:lnTo>
                  <a:lnTo>
                    <a:pt x="1343" y="74735"/>
                  </a:lnTo>
                  <a:lnTo>
                    <a:pt x="0" y="69984"/>
                  </a:lnTo>
                  <a:lnTo>
                    <a:pt x="274" y="63307"/>
                  </a:lnTo>
                  <a:lnTo>
                    <a:pt x="9938" y="49648"/>
                  </a:lnTo>
                  <a:lnTo>
                    <a:pt x="47430" y="15987"/>
                  </a:lnTo>
                  <a:lnTo>
                    <a:pt x="65991" y="6390"/>
                  </a:lnTo>
                  <a:lnTo>
                    <a:pt x="101761" y="0"/>
                  </a:lnTo>
                  <a:lnTo>
                    <a:pt x="125233" y="4745"/>
                  </a:lnTo>
                  <a:lnTo>
                    <a:pt x="155058" y="20570"/>
                  </a:lnTo>
                  <a:lnTo>
                    <a:pt x="169978" y="34553"/>
                  </a:lnTo>
                  <a:lnTo>
                    <a:pt x="180508" y="52467"/>
                  </a:lnTo>
                  <a:lnTo>
                    <a:pt x="182849" y="75247"/>
                  </a:lnTo>
                  <a:lnTo>
                    <a:pt x="178820" y="99798"/>
                  </a:lnTo>
                  <a:lnTo>
                    <a:pt x="163397" y="132182"/>
                  </a:lnTo>
                  <a:lnTo>
                    <a:pt x="150677" y="149280"/>
                  </a:lnTo>
                  <a:lnTo>
                    <a:pt x="130986" y="158439"/>
                  </a:lnTo>
                  <a:lnTo>
                    <a:pt x="114826" y="161339"/>
                  </a:lnTo>
                  <a:lnTo>
                    <a:pt x="115430" y="160475"/>
                  </a:lnTo>
                  <a:lnTo>
                    <a:pt x="141614" y="150683"/>
                  </a:lnTo>
                  <a:lnTo>
                    <a:pt x="176030" y="146479"/>
                  </a:lnTo>
                  <a:lnTo>
                    <a:pt x="231953" y="156394"/>
                  </a:lnTo>
                  <a:lnTo>
                    <a:pt x="252116" y="163940"/>
                  </a:lnTo>
                  <a:lnTo>
                    <a:pt x="268876" y="175093"/>
                  </a:lnTo>
                  <a:lnTo>
                    <a:pt x="281005" y="190968"/>
                  </a:lnTo>
                  <a:lnTo>
                    <a:pt x="285877" y="200115"/>
                  </a:lnTo>
                  <a:lnTo>
                    <a:pt x="288170" y="219637"/>
                  </a:lnTo>
                  <a:lnTo>
                    <a:pt x="284121" y="238841"/>
                  </a:lnTo>
                  <a:lnTo>
                    <a:pt x="274522" y="255176"/>
                  </a:lnTo>
                  <a:lnTo>
                    <a:pt x="250375" y="277525"/>
                  </a:lnTo>
                  <a:lnTo>
                    <a:pt x="220994" y="293376"/>
                  </a:lnTo>
                  <a:lnTo>
                    <a:pt x="157703" y="301417"/>
                  </a:lnTo>
                  <a:lnTo>
                    <a:pt x="133719" y="300924"/>
                  </a:lnTo>
                  <a:lnTo>
                    <a:pt x="106108" y="292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22425" y="2284683"/>
              <a:ext cx="410612" cy="21059"/>
            </a:xfrm>
            <a:custGeom>
              <a:avLst/>
              <a:gdLst/>
              <a:ahLst/>
              <a:cxnLst/>
              <a:rect l="0" t="0" r="0" b="0"/>
              <a:pathLst>
                <a:path w="410612" h="21059">
                  <a:moveTo>
                    <a:pt x="410611" y="21058"/>
                  </a:moveTo>
                  <a:lnTo>
                    <a:pt x="373133" y="12724"/>
                  </a:lnTo>
                  <a:lnTo>
                    <a:pt x="321710" y="10963"/>
                  </a:lnTo>
                  <a:lnTo>
                    <a:pt x="265322" y="10615"/>
                  </a:lnTo>
                  <a:lnTo>
                    <a:pt x="202190" y="10546"/>
                  </a:lnTo>
                  <a:lnTo>
                    <a:pt x="138725" y="10532"/>
                  </a:lnTo>
                  <a:lnTo>
                    <a:pt x="78269" y="10530"/>
                  </a:lnTo>
                  <a:lnTo>
                    <a:pt x="27505" y="74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75398" y="2421554"/>
              <a:ext cx="10240" cy="336913"/>
            </a:xfrm>
            <a:custGeom>
              <a:avLst/>
              <a:gdLst/>
              <a:ahLst/>
              <a:cxnLst/>
              <a:rect l="0" t="0" r="0" b="0"/>
              <a:pathLst>
                <a:path w="10240" h="336913">
                  <a:moveTo>
                    <a:pt x="10239" y="0"/>
                  </a:moveTo>
                  <a:lnTo>
                    <a:pt x="1174" y="58617"/>
                  </a:lnTo>
                  <a:lnTo>
                    <a:pt x="0" y="121196"/>
                  </a:lnTo>
                  <a:lnTo>
                    <a:pt x="2888" y="183644"/>
                  </a:lnTo>
                  <a:lnTo>
                    <a:pt x="8787" y="241646"/>
                  </a:lnTo>
                  <a:lnTo>
                    <a:pt x="9953" y="298684"/>
                  </a:lnTo>
                  <a:lnTo>
                    <a:pt x="1023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66333" y="2432082"/>
              <a:ext cx="208777" cy="213701"/>
            </a:xfrm>
            <a:custGeom>
              <a:avLst/>
              <a:gdLst/>
              <a:ahLst/>
              <a:cxnLst/>
              <a:rect l="0" t="0" r="0" b="0"/>
              <a:pathLst>
                <a:path w="208777" h="213701">
                  <a:moveTo>
                    <a:pt x="208776" y="168456"/>
                  </a:moveTo>
                  <a:lnTo>
                    <a:pt x="151511" y="168456"/>
                  </a:lnTo>
                  <a:lnTo>
                    <a:pt x="96208" y="174046"/>
                  </a:lnTo>
                  <a:lnTo>
                    <a:pt x="39141" y="202271"/>
                  </a:lnTo>
                  <a:lnTo>
                    <a:pt x="8385" y="213700"/>
                  </a:lnTo>
                  <a:lnTo>
                    <a:pt x="2652" y="211487"/>
                  </a:lnTo>
                  <a:lnTo>
                    <a:pt x="0" y="205332"/>
                  </a:lnTo>
                  <a:lnTo>
                    <a:pt x="173" y="187185"/>
                  </a:lnTo>
                  <a:lnTo>
                    <a:pt x="12964" y="136564"/>
                  </a:lnTo>
                  <a:lnTo>
                    <a:pt x="42429" y="73673"/>
                  </a:lnTo>
                  <a:lnTo>
                    <a:pt x="61192" y="24173"/>
                  </a:lnTo>
                  <a:lnTo>
                    <a:pt x="719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5001036" y="2747937"/>
            <a:ext cx="2663711" cy="147400"/>
          </a:xfrm>
          <a:custGeom>
            <a:avLst/>
            <a:gdLst/>
            <a:ahLst/>
            <a:cxnLst/>
            <a:rect l="0" t="0" r="0" b="0"/>
            <a:pathLst>
              <a:path w="2663711" h="147400">
                <a:moveTo>
                  <a:pt x="2663710" y="10529"/>
                </a:moveTo>
                <a:lnTo>
                  <a:pt x="2626232" y="2196"/>
                </a:lnTo>
                <a:lnTo>
                  <a:pt x="2569219" y="434"/>
                </a:lnTo>
                <a:lnTo>
                  <a:pt x="2518860" y="129"/>
                </a:lnTo>
                <a:lnTo>
                  <a:pt x="2466893" y="39"/>
                </a:lnTo>
                <a:lnTo>
                  <a:pt x="2414450" y="12"/>
                </a:lnTo>
                <a:lnTo>
                  <a:pt x="2361868" y="4"/>
                </a:lnTo>
                <a:lnTo>
                  <a:pt x="2298933" y="1"/>
                </a:lnTo>
                <a:lnTo>
                  <a:pt x="2247442" y="1"/>
                </a:lnTo>
                <a:lnTo>
                  <a:pt x="2189422" y="0"/>
                </a:lnTo>
                <a:lnTo>
                  <a:pt x="2133495" y="1170"/>
                </a:lnTo>
                <a:lnTo>
                  <a:pt x="2072991" y="7236"/>
                </a:lnTo>
                <a:lnTo>
                  <a:pt x="2010611" y="9553"/>
                </a:lnTo>
                <a:lnTo>
                  <a:pt x="1950013" y="11410"/>
                </a:lnTo>
                <a:lnTo>
                  <a:pt x="1899043" y="17679"/>
                </a:lnTo>
                <a:lnTo>
                  <a:pt x="1840527" y="20056"/>
                </a:lnTo>
                <a:lnTo>
                  <a:pt x="1781075" y="20761"/>
                </a:lnTo>
                <a:lnTo>
                  <a:pt x="1730445" y="20970"/>
                </a:lnTo>
                <a:lnTo>
                  <a:pt x="1674369" y="22201"/>
                </a:lnTo>
                <a:lnTo>
                  <a:pt x="1624738" y="29455"/>
                </a:lnTo>
                <a:lnTo>
                  <a:pt x="1565449" y="37844"/>
                </a:lnTo>
                <a:lnTo>
                  <a:pt x="1520097" y="40216"/>
                </a:lnTo>
                <a:lnTo>
                  <a:pt x="1465294" y="47141"/>
                </a:lnTo>
                <a:lnTo>
                  <a:pt x="1402653" y="51013"/>
                </a:lnTo>
                <a:lnTo>
                  <a:pt x="1356106" y="55038"/>
                </a:lnTo>
                <a:lnTo>
                  <a:pt x="1293222" y="60762"/>
                </a:lnTo>
                <a:lnTo>
                  <a:pt x="1235595" y="62457"/>
                </a:lnTo>
                <a:lnTo>
                  <a:pt x="1176017" y="66079"/>
                </a:lnTo>
                <a:lnTo>
                  <a:pt x="1113964" y="72195"/>
                </a:lnTo>
                <a:lnTo>
                  <a:pt x="1056646" y="73402"/>
                </a:lnTo>
                <a:lnTo>
                  <a:pt x="1000264" y="73641"/>
                </a:lnTo>
                <a:lnTo>
                  <a:pt x="944067" y="79278"/>
                </a:lnTo>
                <a:lnTo>
                  <a:pt x="887906" y="83250"/>
                </a:lnTo>
                <a:lnTo>
                  <a:pt x="831752" y="84035"/>
                </a:lnTo>
                <a:lnTo>
                  <a:pt x="775600" y="84190"/>
                </a:lnTo>
                <a:lnTo>
                  <a:pt x="712212" y="84221"/>
                </a:lnTo>
                <a:lnTo>
                  <a:pt x="653417" y="84227"/>
                </a:lnTo>
                <a:lnTo>
                  <a:pt x="591154" y="89817"/>
                </a:lnTo>
                <a:lnTo>
                  <a:pt x="530936" y="94951"/>
                </a:lnTo>
                <a:lnTo>
                  <a:pt x="473980" y="102897"/>
                </a:lnTo>
                <a:lnTo>
                  <a:pt x="417669" y="110403"/>
                </a:lnTo>
                <a:lnTo>
                  <a:pt x="361486" y="115915"/>
                </a:lnTo>
                <a:lnTo>
                  <a:pt x="302208" y="123936"/>
                </a:lnTo>
                <a:lnTo>
                  <a:pt x="240110" y="131456"/>
                </a:lnTo>
                <a:lnTo>
                  <a:pt x="191376" y="135267"/>
                </a:lnTo>
                <a:lnTo>
                  <a:pt x="129743" y="137724"/>
                </a:lnTo>
                <a:lnTo>
                  <a:pt x="78477" y="144013"/>
                </a:lnTo>
                <a:lnTo>
                  <a:pt x="17582" y="146730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5769616" y="821222"/>
            <a:ext cx="568540" cy="842281"/>
            <a:chOff x="5769616" y="821222"/>
            <a:chExt cx="568540" cy="842281"/>
          </a:xfrm>
        </p:grpSpPr>
        <p:sp>
          <p:nvSpPr>
            <p:cNvPr id="64" name="Freeform 63"/>
            <p:cNvSpPr/>
            <p:nvPr/>
          </p:nvSpPr>
          <p:spPr>
            <a:xfrm>
              <a:off x="5769616" y="1094963"/>
              <a:ext cx="568540" cy="568540"/>
            </a:xfrm>
            <a:custGeom>
              <a:avLst/>
              <a:gdLst/>
              <a:ahLst/>
              <a:cxnLst/>
              <a:rect l="0" t="0" r="0" b="0"/>
              <a:pathLst>
                <a:path w="568540" h="568540">
                  <a:moveTo>
                    <a:pt x="568539" y="0"/>
                  </a:moveTo>
                  <a:lnTo>
                    <a:pt x="513452" y="49498"/>
                  </a:lnTo>
                  <a:lnTo>
                    <a:pt x="467165" y="109409"/>
                  </a:lnTo>
                  <a:lnTo>
                    <a:pt x="411936" y="161590"/>
                  </a:lnTo>
                  <a:lnTo>
                    <a:pt x="350677" y="219572"/>
                  </a:lnTo>
                  <a:lnTo>
                    <a:pt x="291415" y="277191"/>
                  </a:lnTo>
                  <a:lnTo>
                    <a:pt x="228121" y="340420"/>
                  </a:lnTo>
                  <a:lnTo>
                    <a:pt x="178768" y="397007"/>
                  </a:lnTo>
                  <a:lnTo>
                    <a:pt x="125245" y="452364"/>
                  </a:lnTo>
                  <a:lnTo>
                    <a:pt x="64031" y="505142"/>
                  </a:lnTo>
                  <a:lnTo>
                    <a:pt x="6262" y="562294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22259" y="821222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1464" y="58617"/>
                  </a:lnTo>
                  <a:lnTo>
                    <a:pt x="1459" y="118857"/>
                  </a:lnTo>
                  <a:lnTo>
                    <a:pt x="5270" y="16697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7001450" y="1031792"/>
            <a:ext cx="705411" cy="200043"/>
            <a:chOff x="7001450" y="1031792"/>
            <a:chExt cx="705411" cy="200043"/>
          </a:xfrm>
        </p:grpSpPr>
        <p:sp>
          <p:nvSpPr>
            <p:cNvPr id="67" name="Freeform 66"/>
            <p:cNvSpPr/>
            <p:nvPr/>
          </p:nvSpPr>
          <p:spPr>
            <a:xfrm>
              <a:off x="7138321" y="1031792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0" y="0"/>
                  </a:moveTo>
                  <a:lnTo>
                    <a:pt x="5589" y="58617"/>
                  </a:lnTo>
                  <a:lnTo>
                    <a:pt x="9552" y="112791"/>
                  </a:lnTo>
                  <a:lnTo>
                    <a:pt x="10335" y="165433"/>
                  </a:lnTo>
                  <a:lnTo>
                    <a:pt x="10528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01450" y="1126549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0"/>
                  </a:lnTo>
                  <a:lnTo>
                    <a:pt x="109477" y="1170"/>
                  </a:lnTo>
                  <a:lnTo>
                    <a:pt x="47606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01534" y="1063378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0"/>
                  </a:moveTo>
                  <a:lnTo>
                    <a:pt x="246709" y="0"/>
                  </a:lnTo>
                  <a:lnTo>
                    <a:pt x="192535" y="7235"/>
                  </a:lnTo>
                  <a:lnTo>
                    <a:pt x="133654" y="9878"/>
                  </a:lnTo>
                  <a:lnTo>
                    <a:pt x="83275" y="10335"/>
                  </a:lnTo>
                  <a:lnTo>
                    <a:pt x="37542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396840" y="726466"/>
            <a:ext cx="209737" cy="758053"/>
            <a:chOff x="7396840" y="726466"/>
            <a:chExt cx="209737" cy="758053"/>
          </a:xfrm>
        </p:grpSpPr>
        <p:sp>
          <p:nvSpPr>
            <p:cNvPr id="71" name="Freeform 70"/>
            <p:cNvSpPr/>
            <p:nvPr/>
          </p:nvSpPr>
          <p:spPr>
            <a:xfrm>
              <a:off x="7574929" y="1189720"/>
              <a:ext cx="31648" cy="294799"/>
            </a:xfrm>
            <a:custGeom>
              <a:avLst/>
              <a:gdLst/>
              <a:ahLst/>
              <a:cxnLst/>
              <a:rect l="0" t="0" r="0" b="0"/>
              <a:pathLst>
                <a:path w="31648" h="29479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8" y="94168"/>
                  </a:lnTo>
                  <a:lnTo>
                    <a:pt x="18451" y="152958"/>
                  </a:lnTo>
                  <a:lnTo>
                    <a:pt x="25028" y="204649"/>
                  </a:lnTo>
                  <a:lnTo>
                    <a:pt x="31647" y="262433"/>
                  </a:lnTo>
                  <a:lnTo>
                    <a:pt x="2664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17760" y="1242362"/>
              <a:ext cx="173287" cy="170508"/>
            </a:xfrm>
            <a:custGeom>
              <a:avLst/>
              <a:gdLst/>
              <a:ahLst/>
              <a:cxnLst/>
              <a:rect l="0" t="0" r="0" b="0"/>
              <a:pathLst>
                <a:path w="173287" h="170508">
                  <a:moveTo>
                    <a:pt x="173286" y="105285"/>
                  </a:moveTo>
                  <a:lnTo>
                    <a:pt x="119411" y="123243"/>
                  </a:lnTo>
                  <a:lnTo>
                    <a:pt x="58534" y="145096"/>
                  </a:lnTo>
                  <a:lnTo>
                    <a:pt x="13881" y="170507"/>
                  </a:lnTo>
                  <a:lnTo>
                    <a:pt x="7355" y="168654"/>
                  </a:lnTo>
                  <a:lnTo>
                    <a:pt x="3004" y="162739"/>
                  </a:lnTo>
                  <a:lnTo>
                    <a:pt x="103" y="154116"/>
                  </a:lnTo>
                  <a:lnTo>
                    <a:pt x="0" y="135177"/>
                  </a:lnTo>
                  <a:lnTo>
                    <a:pt x="15859" y="73551"/>
                  </a:lnTo>
                  <a:lnTo>
                    <a:pt x="22916" y="38951"/>
                  </a:lnTo>
                  <a:lnTo>
                    <a:pt x="258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63851" y="726466"/>
              <a:ext cx="27196" cy="294799"/>
            </a:xfrm>
            <a:custGeom>
              <a:avLst/>
              <a:gdLst/>
              <a:ahLst/>
              <a:cxnLst/>
              <a:rect l="0" t="0" r="0" b="0"/>
              <a:pathLst>
                <a:path w="27196" h="294799">
                  <a:moveTo>
                    <a:pt x="16667" y="0"/>
                  </a:moveTo>
                  <a:lnTo>
                    <a:pt x="5489" y="11178"/>
                  </a:lnTo>
                  <a:lnTo>
                    <a:pt x="0" y="32264"/>
                  </a:lnTo>
                  <a:lnTo>
                    <a:pt x="30" y="70781"/>
                  </a:lnTo>
                  <a:lnTo>
                    <a:pt x="12570" y="127127"/>
                  </a:lnTo>
                  <a:lnTo>
                    <a:pt x="15857" y="179833"/>
                  </a:lnTo>
                  <a:lnTo>
                    <a:pt x="23795" y="242050"/>
                  </a:lnTo>
                  <a:lnTo>
                    <a:pt x="2719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396840" y="779108"/>
              <a:ext cx="183679" cy="160983"/>
            </a:xfrm>
            <a:custGeom>
              <a:avLst/>
              <a:gdLst/>
              <a:ahLst/>
              <a:cxnLst/>
              <a:rect l="0" t="0" r="0" b="0"/>
              <a:pathLst>
                <a:path w="183679" h="160983">
                  <a:moveTo>
                    <a:pt x="183678" y="94757"/>
                  </a:moveTo>
                  <a:lnTo>
                    <a:pt x="161321" y="94757"/>
                  </a:lnTo>
                  <a:lnTo>
                    <a:pt x="99336" y="118476"/>
                  </a:lnTo>
                  <a:lnTo>
                    <a:pt x="45334" y="149371"/>
                  </a:lnTo>
                  <a:lnTo>
                    <a:pt x="14785" y="160982"/>
                  </a:lnTo>
                  <a:lnTo>
                    <a:pt x="7911" y="158794"/>
                  </a:lnTo>
                  <a:lnTo>
                    <a:pt x="3330" y="152656"/>
                  </a:lnTo>
                  <a:lnTo>
                    <a:pt x="275" y="143885"/>
                  </a:lnTo>
                  <a:lnTo>
                    <a:pt x="0" y="124780"/>
                  </a:lnTo>
                  <a:lnTo>
                    <a:pt x="12481" y="72324"/>
                  </a:lnTo>
                  <a:lnTo>
                    <a:pt x="25903" y="26331"/>
                  </a:lnTo>
                  <a:lnTo>
                    <a:pt x="362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864788" y="663295"/>
            <a:ext cx="831751" cy="926509"/>
            <a:chOff x="7864788" y="663295"/>
            <a:chExt cx="831751" cy="926509"/>
          </a:xfrm>
        </p:grpSpPr>
        <p:sp>
          <p:nvSpPr>
            <p:cNvPr id="76" name="Freeform 75"/>
            <p:cNvSpPr/>
            <p:nvPr/>
          </p:nvSpPr>
          <p:spPr>
            <a:xfrm>
              <a:off x="7864788" y="981345"/>
              <a:ext cx="178985" cy="18863"/>
            </a:xfrm>
            <a:custGeom>
              <a:avLst/>
              <a:gdLst/>
              <a:ahLst/>
              <a:cxnLst/>
              <a:rect l="0" t="0" r="0" b="0"/>
              <a:pathLst>
                <a:path w="178985" h="18863">
                  <a:moveTo>
                    <a:pt x="178984" y="8333"/>
                  </a:moveTo>
                  <a:lnTo>
                    <a:pt x="130053" y="0"/>
                  </a:lnTo>
                  <a:lnTo>
                    <a:pt x="88447" y="1575"/>
                  </a:lnTo>
                  <a:lnTo>
                    <a:pt x="33311" y="1467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06901" y="110549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23940" y="4268"/>
                  </a:lnTo>
                  <a:lnTo>
                    <a:pt x="72532" y="843"/>
                  </a:lnTo>
                  <a:lnTo>
                    <a:pt x="34360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52946" y="663295"/>
              <a:ext cx="217752" cy="373834"/>
            </a:xfrm>
            <a:custGeom>
              <a:avLst/>
              <a:gdLst/>
              <a:ahLst/>
              <a:cxnLst/>
              <a:rect l="0" t="0" r="0" b="0"/>
              <a:pathLst>
                <a:path w="217752" h="373834">
                  <a:moveTo>
                    <a:pt x="154080" y="0"/>
                  </a:moveTo>
                  <a:lnTo>
                    <a:pt x="115706" y="29308"/>
                  </a:lnTo>
                  <a:lnTo>
                    <a:pt x="73382" y="84952"/>
                  </a:lnTo>
                  <a:lnTo>
                    <a:pt x="38269" y="148419"/>
                  </a:lnTo>
                  <a:lnTo>
                    <a:pt x="15780" y="209341"/>
                  </a:lnTo>
                  <a:lnTo>
                    <a:pt x="1242" y="270465"/>
                  </a:lnTo>
                  <a:lnTo>
                    <a:pt x="0" y="316964"/>
                  </a:lnTo>
                  <a:lnTo>
                    <a:pt x="8001" y="338185"/>
                  </a:lnTo>
                  <a:lnTo>
                    <a:pt x="31249" y="363285"/>
                  </a:lnTo>
                  <a:lnTo>
                    <a:pt x="56594" y="372030"/>
                  </a:lnTo>
                  <a:lnTo>
                    <a:pt x="103749" y="373833"/>
                  </a:lnTo>
                  <a:lnTo>
                    <a:pt x="135220" y="368529"/>
                  </a:lnTo>
                  <a:lnTo>
                    <a:pt x="160905" y="358373"/>
                  </a:lnTo>
                  <a:lnTo>
                    <a:pt x="180899" y="339821"/>
                  </a:lnTo>
                  <a:lnTo>
                    <a:pt x="212800" y="300962"/>
                  </a:lnTo>
                  <a:lnTo>
                    <a:pt x="216623" y="291888"/>
                  </a:lnTo>
                  <a:lnTo>
                    <a:pt x="217751" y="272448"/>
                  </a:lnTo>
                  <a:lnTo>
                    <a:pt x="211235" y="255229"/>
                  </a:lnTo>
                  <a:lnTo>
                    <a:pt x="206221" y="247361"/>
                  </a:lnTo>
                  <a:lnTo>
                    <a:pt x="191292" y="235500"/>
                  </a:lnTo>
                  <a:lnTo>
                    <a:pt x="153112" y="218354"/>
                  </a:lnTo>
                  <a:lnTo>
                    <a:pt x="129473" y="217149"/>
                  </a:lnTo>
                  <a:lnTo>
                    <a:pt x="70770" y="228984"/>
                  </a:lnTo>
                  <a:lnTo>
                    <a:pt x="31039" y="242326"/>
                  </a:lnTo>
                  <a:lnTo>
                    <a:pt x="668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54342" y="1105492"/>
              <a:ext cx="442197" cy="10529"/>
            </a:xfrm>
            <a:custGeom>
              <a:avLst/>
              <a:gdLst/>
              <a:ahLst/>
              <a:cxnLst/>
              <a:rect l="0" t="0" r="0" b="0"/>
              <a:pathLst>
                <a:path w="442197" h="10529">
                  <a:moveTo>
                    <a:pt x="442196" y="0"/>
                  </a:moveTo>
                  <a:lnTo>
                    <a:pt x="393265" y="0"/>
                  </a:lnTo>
                  <a:lnTo>
                    <a:pt x="334136" y="0"/>
                  </a:lnTo>
                  <a:lnTo>
                    <a:pt x="276225" y="0"/>
                  </a:lnTo>
                  <a:lnTo>
                    <a:pt x="226773" y="0"/>
                  </a:lnTo>
                  <a:lnTo>
                    <a:pt x="175076" y="1170"/>
                  </a:lnTo>
                  <a:lnTo>
                    <a:pt x="123884" y="7235"/>
                  </a:lnTo>
                  <a:lnTo>
                    <a:pt x="6095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70197" y="1221305"/>
              <a:ext cx="21057" cy="368499"/>
            </a:xfrm>
            <a:custGeom>
              <a:avLst/>
              <a:gdLst/>
              <a:ahLst/>
              <a:cxnLst/>
              <a:rect l="0" t="0" r="0" b="0"/>
              <a:pathLst>
                <a:path w="21057" h="368499">
                  <a:moveTo>
                    <a:pt x="21056" y="0"/>
                  </a:moveTo>
                  <a:lnTo>
                    <a:pt x="13821" y="28726"/>
                  </a:lnTo>
                  <a:lnTo>
                    <a:pt x="11503" y="77922"/>
                  </a:lnTo>
                  <a:lnTo>
                    <a:pt x="10817" y="130063"/>
                  </a:lnTo>
                  <a:lnTo>
                    <a:pt x="10614" y="182557"/>
                  </a:lnTo>
                  <a:lnTo>
                    <a:pt x="10553" y="235155"/>
                  </a:lnTo>
                  <a:lnTo>
                    <a:pt x="9366" y="286615"/>
                  </a:lnTo>
                  <a:lnTo>
                    <a:pt x="2196" y="34027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359234" y="1305533"/>
              <a:ext cx="232020" cy="152450"/>
            </a:xfrm>
            <a:custGeom>
              <a:avLst/>
              <a:gdLst/>
              <a:ahLst/>
              <a:cxnLst/>
              <a:rect l="0" t="0" r="0" b="0"/>
              <a:pathLst>
                <a:path w="232020" h="152450">
                  <a:moveTo>
                    <a:pt x="232019" y="147399"/>
                  </a:moveTo>
                  <a:lnTo>
                    <a:pt x="215252" y="136221"/>
                  </a:lnTo>
                  <a:lnTo>
                    <a:pt x="182468" y="129269"/>
                  </a:lnTo>
                  <a:lnTo>
                    <a:pt x="123402" y="135326"/>
                  </a:lnTo>
                  <a:lnTo>
                    <a:pt x="72394" y="144668"/>
                  </a:lnTo>
                  <a:lnTo>
                    <a:pt x="23194" y="152449"/>
                  </a:lnTo>
                  <a:lnTo>
                    <a:pt x="14423" y="150766"/>
                  </a:lnTo>
                  <a:lnTo>
                    <a:pt x="7407" y="146134"/>
                  </a:lnTo>
                  <a:lnTo>
                    <a:pt x="1559" y="139537"/>
                  </a:lnTo>
                  <a:lnTo>
                    <a:pt x="0" y="131629"/>
                  </a:lnTo>
                  <a:lnTo>
                    <a:pt x="14610" y="83538"/>
                  </a:lnTo>
                  <a:lnTo>
                    <a:pt x="44569" y="20997"/>
                  </a:lnTo>
                  <a:lnTo>
                    <a:pt x="530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161936" y="2869612"/>
            <a:ext cx="1155406" cy="1319037"/>
            <a:chOff x="7161936" y="2869612"/>
            <a:chExt cx="1155406" cy="1319037"/>
          </a:xfrm>
        </p:grpSpPr>
        <p:sp>
          <p:nvSpPr>
            <p:cNvPr id="83" name="Freeform 82"/>
            <p:cNvSpPr/>
            <p:nvPr/>
          </p:nvSpPr>
          <p:spPr>
            <a:xfrm>
              <a:off x="7537243" y="2982273"/>
              <a:ext cx="313031" cy="383648"/>
            </a:xfrm>
            <a:custGeom>
              <a:avLst/>
              <a:gdLst/>
              <a:ahLst/>
              <a:cxnLst/>
              <a:rect l="0" t="0" r="0" b="0"/>
              <a:pathLst>
                <a:path w="313031" h="383648">
                  <a:moveTo>
                    <a:pt x="85389" y="7820"/>
                  </a:moveTo>
                  <a:lnTo>
                    <a:pt x="25796" y="57318"/>
                  </a:lnTo>
                  <a:lnTo>
                    <a:pt x="4691" y="78118"/>
                  </a:lnTo>
                  <a:lnTo>
                    <a:pt x="1175" y="78082"/>
                  </a:lnTo>
                  <a:lnTo>
                    <a:pt x="0" y="73379"/>
                  </a:lnTo>
                  <a:lnTo>
                    <a:pt x="387" y="65564"/>
                  </a:lnTo>
                  <a:lnTo>
                    <a:pt x="10176" y="50641"/>
                  </a:lnTo>
                  <a:lnTo>
                    <a:pt x="45056" y="21998"/>
                  </a:lnTo>
                  <a:lnTo>
                    <a:pt x="75388" y="6431"/>
                  </a:lnTo>
                  <a:lnTo>
                    <a:pt x="112192" y="0"/>
                  </a:lnTo>
                  <a:lnTo>
                    <a:pt x="147143" y="3683"/>
                  </a:lnTo>
                  <a:lnTo>
                    <a:pt x="165868" y="12220"/>
                  </a:lnTo>
                  <a:lnTo>
                    <a:pt x="174137" y="17772"/>
                  </a:lnTo>
                  <a:lnTo>
                    <a:pt x="186443" y="33300"/>
                  </a:lnTo>
                  <a:lnTo>
                    <a:pt x="194643" y="53070"/>
                  </a:lnTo>
                  <a:lnTo>
                    <a:pt x="198090" y="89337"/>
                  </a:lnTo>
                  <a:lnTo>
                    <a:pt x="194750" y="111900"/>
                  </a:lnTo>
                  <a:lnTo>
                    <a:pt x="186246" y="130507"/>
                  </a:lnTo>
                  <a:lnTo>
                    <a:pt x="161724" y="161516"/>
                  </a:lnTo>
                  <a:lnTo>
                    <a:pt x="135693" y="177492"/>
                  </a:lnTo>
                  <a:lnTo>
                    <a:pt x="131793" y="178256"/>
                  </a:lnTo>
                  <a:lnTo>
                    <a:pt x="131533" y="176426"/>
                  </a:lnTo>
                  <a:lnTo>
                    <a:pt x="133699" y="172867"/>
                  </a:lnTo>
                  <a:lnTo>
                    <a:pt x="148584" y="168912"/>
                  </a:lnTo>
                  <a:lnTo>
                    <a:pt x="183272" y="169805"/>
                  </a:lnTo>
                  <a:lnTo>
                    <a:pt x="231326" y="180587"/>
                  </a:lnTo>
                  <a:lnTo>
                    <a:pt x="258350" y="196141"/>
                  </a:lnTo>
                  <a:lnTo>
                    <a:pt x="302758" y="250795"/>
                  </a:lnTo>
                  <a:lnTo>
                    <a:pt x="310679" y="274516"/>
                  </a:lnTo>
                  <a:lnTo>
                    <a:pt x="313030" y="300657"/>
                  </a:lnTo>
                  <a:lnTo>
                    <a:pt x="310175" y="327873"/>
                  </a:lnTo>
                  <a:lnTo>
                    <a:pt x="301887" y="349327"/>
                  </a:lnTo>
                  <a:lnTo>
                    <a:pt x="296402" y="358324"/>
                  </a:lnTo>
                  <a:lnTo>
                    <a:pt x="277828" y="371440"/>
                  </a:lnTo>
                  <a:lnTo>
                    <a:pt x="252806" y="379998"/>
                  </a:lnTo>
                  <a:lnTo>
                    <a:pt x="207004" y="383647"/>
                  </a:lnTo>
                  <a:lnTo>
                    <a:pt x="149013" y="374992"/>
                  </a:lnTo>
                  <a:lnTo>
                    <a:pt x="90344" y="359765"/>
                  </a:lnTo>
                  <a:lnTo>
                    <a:pt x="74860" y="355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80518" y="3463875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400083" y="0"/>
                  </a:moveTo>
                  <a:lnTo>
                    <a:pt x="351152" y="0"/>
                  </a:lnTo>
                  <a:lnTo>
                    <a:pt x="292021" y="5589"/>
                  </a:lnTo>
                  <a:lnTo>
                    <a:pt x="243802" y="14654"/>
                  </a:lnTo>
                  <a:lnTo>
                    <a:pt x="192471" y="24750"/>
                  </a:lnTo>
                  <a:lnTo>
                    <a:pt x="140217" y="29560"/>
                  </a:lnTo>
                  <a:lnTo>
                    <a:pt x="87689" y="30986"/>
                  </a:lnTo>
                  <a:lnTo>
                    <a:pt x="29453" y="314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875749" y="3642860"/>
              <a:ext cx="41682" cy="389555"/>
            </a:xfrm>
            <a:custGeom>
              <a:avLst/>
              <a:gdLst/>
              <a:ahLst/>
              <a:cxnLst/>
              <a:rect l="0" t="0" r="0" b="0"/>
              <a:pathLst>
                <a:path w="41682" h="389555">
                  <a:moveTo>
                    <a:pt x="10096" y="0"/>
                  </a:moveTo>
                  <a:lnTo>
                    <a:pt x="1030" y="58617"/>
                  </a:lnTo>
                  <a:lnTo>
                    <a:pt x="0" y="110174"/>
                  </a:lnTo>
                  <a:lnTo>
                    <a:pt x="8058" y="173668"/>
                  </a:lnTo>
                  <a:lnTo>
                    <a:pt x="16380" y="219393"/>
                  </a:lnTo>
                  <a:lnTo>
                    <a:pt x="20537" y="274015"/>
                  </a:lnTo>
                  <a:lnTo>
                    <a:pt x="31828" y="335580"/>
                  </a:lnTo>
                  <a:lnTo>
                    <a:pt x="4168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22883" y="3695502"/>
              <a:ext cx="273491" cy="203610"/>
            </a:xfrm>
            <a:custGeom>
              <a:avLst/>
              <a:gdLst/>
              <a:ahLst/>
              <a:cxnLst/>
              <a:rect l="0" t="0" r="0" b="0"/>
              <a:pathLst>
                <a:path w="273491" h="203610">
                  <a:moveTo>
                    <a:pt x="273490" y="178985"/>
                  </a:moveTo>
                  <a:lnTo>
                    <a:pt x="224559" y="170651"/>
                  </a:lnTo>
                  <a:lnTo>
                    <a:pt x="165429" y="168890"/>
                  </a:lnTo>
                  <a:lnTo>
                    <a:pt x="106055" y="179966"/>
                  </a:lnTo>
                  <a:lnTo>
                    <a:pt x="51356" y="196661"/>
                  </a:lnTo>
                  <a:lnTo>
                    <a:pt x="25805" y="203609"/>
                  </a:lnTo>
                  <a:lnTo>
                    <a:pt x="15949" y="202420"/>
                  </a:lnTo>
                  <a:lnTo>
                    <a:pt x="8210" y="198118"/>
                  </a:lnTo>
                  <a:lnTo>
                    <a:pt x="1880" y="191740"/>
                  </a:lnTo>
                  <a:lnTo>
                    <a:pt x="0" y="185149"/>
                  </a:lnTo>
                  <a:lnTo>
                    <a:pt x="1086" y="178415"/>
                  </a:lnTo>
                  <a:lnTo>
                    <a:pt x="24043" y="117035"/>
                  </a:lnTo>
                  <a:lnTo>
                    <a:pt x="47922" y="54927"/>
                  </a:lnTo>
                  <a:lnTo>
                    <a:pt x="62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61936" y="2869612"/>
              <a:ext cx="1155406" cy="1319037"/>
            </a:xfrm>
            <a:custGeom>
              <a:avLst/>
              <a:gdLst/>
              <a:ahLst/>
              <a:cxnLst/>
              <a:rect l="0" t="0" r="0" b="0"/>
              <a:pathLst>
                <a:path w="1155406" h="1319037">
                  <a:moveTo>
                    <a:pt x="176426" y="141538"/>
                  </a:moveTo>
                  <a:lnTo>
                    <a:pt x="132464" y="176435"/>
                  </a:lnTo>
                  <a:lnTo>
                    <a:pt x="89760" y="237655"/>
                  </a:lnTo>
                  <a:lnTo>
                    <a:pt x="60781" y="287126"/>
                  </a:lnTo>
                  <a:lnTo>
                    <a:pt x="40040" y="349674"/>
                  </a:lnTo>
                  <a:lnTo>
                    <a:pt x="25614" y="404919"/>
                  </a:lnTo>
                  <a:lnTo>
                    <a:pt x="11499" y="457686"/>
                  </a:lnTo>
                  <a:lnTo>
                    <a:pt x="2127" y="506353"/>
                  </a:lnTo>
                  <a:lnTo>
                    <a:pt x="0" y="561197"/>
                  </a:lnTo>
                  <a:lnTo>
                    <a:pt x="6050" y="622306"/>
                  </a:lnTo>
                  <a:lnTo>
                    <a:pt x="10521" y="677442"/>
                  </a:lnTo>
                  <a:lnTo>
                    <a:pt x="22513" y="737296"/>
                  </a:lnTo>
                  <a:lnTo>
                    <a:pt x="36146" y="797385"/>
                  </a:lnTo>
                  <a:lnTo>
                    <a:pt x="53223" y="851715"/>
                  </a:lnTo>
                  <a:lnTo>
                    <a:pt x="78780" y="906901"/>
                  </a:lnTo>
                  <a:lnTo>
                    <a:pt x="106359" y="966068"/>
                  </a:lnTo>
                  <a:lnTo>
                    <a:pt x="135758" y="1024981"/>
                  </a:lnTo>
                  <a:lnTo>
                    <a:pt x="169669" y="1084688"/>
                  </a:lnTo>
                  <a:lnTo>
                    <a:pt x="201721" y="1126789"/>
                  </a:lnTo>
                  <a:lnTo>
                    <a:pt x="262297" y="1182546"/>
                  </a:lnTo>
                  <a:lnTo>
                    <a:pt x="325385" y="1227326"/>
                  </a:lnTo>
                  <a:lnTo>
                    <a:pt x="378068" y="1259416"/>
                  </a:lnTo>
                  <a:lnTo>
                    <a:pt x="435709" y="1283185"/>
                  </a:lnTo>
                  <a:lnTo>
                    <a:pt x="486177" y="1302326"/>
                  </a:lnTo>
                  <a:lnTo>
                    <a:pt x="538176" y="1314757"/>
                  </a:lnTo>
                  <a:lnTo>
                    <a:pt x="591798" y="1318960"/>
                  </a:lnTo>
                  <a:lnTo>
                    <a:pt x="648110" y="1319036"/>
                  </a:lnTo>
                  <a:lnTo>
                    <a:pt x="709716" y="1309173"/>
                  </a:lnTo>
                  <a:lnTo>
                    <a:pt x="761817" y="1296248"/>
                  </a:lnTo>
                  <a:lnTo>
                    <a:pt x="815754" y="1276510"/>
                  </a:lnTo>
                  <a:lnTo>
                    <a:pt x="867440" y="1252940"/>
                  </a:lnTo>
                  <a:lnTo>
                    <a:pt x="925733" y="1211838"/>
                  </a:lnTo>
                  <a:lnTo>
                    <a:pt x="983544" y="1150190"/>
                  </a:lnTo>
                  <a:lnTo>
                    <a:pt x="1032741" y="1089175"/>
                  </a:lnTo>
                  <a:lnTo>
                    <a:pt x="1057700" y="1055105"/>
                  </a:lnTo>
                  <a:lnTo>
                    <a:pt x="1084723" y="994135"/>
                  </a:lnTo>
                  <a:lnTo>
                    <a:pt x="1112788" y="931157"/>
                  </a:lnTo>
                  <a:lnTo>
                    <a:pt x="1129751" y="870125"/>
                  </a:lnTo>
                  <a:lnTo>
                    <a:pt x="1139481" y="806730"/>
                  </a:lnTo>
                  <a:lnTo>
                    <a:pt x="1151184" y="754688"/>
                  </a:lnTo>
                  <a:lnTo>
                    <a:pt x="1154709" y="699349"/>
                  </a:lnTo>
                  <a:lnTo>
                    <a:pt x="1155405" y="643357"/>
                  </a:lnTo>
                  <a:lnTo>
                    <a:pt x="1149937" y="584503"/>
                  </a:lnTo>
                  <a:lnTo>
                    <a:pt x="1146496" y="531970"/>
                  </a:lnTo>
                  <a:lnTo>
                    <a:pt x="1136929" y="473467"/>
                  </a:lnTo>
                  <a:lnTo>
                    <a:pt x="1114747" y="410420"/>
                  </a:lnTo>
                  <a:lnTo>
                    <a:pt x="1089917" y="349735"/>
                  </a:lnTo>
                  <a:lnTo>
                    <a:pt x="1055813" y="288841"/>
                  </a:lnTo>
                  <a:lnTo>
                    <a:pt x="1013107" y="227371"/>
                  </a:lnTo>
                  <a:lnTo>
                    <a:pt x="965326" y="176454"/>
                  </a:lnTo>
                  <a:lnTo>
                    <a:pt x="902828" y="119849"/>
                  </a:lnTo>
                  <a:lnTo>
                    <a:pt x="849072" y="76161"/>
                  </a:lnTo>
                  <a:lnTo>
                    <a:pt x="788542" y="45523"/>
                  </a:lnTo>
                  <a:lnTo>
                    <a:pt x="731510" y="26021"/>
                  </a:lnTo>
                  <a:lnTo>
                    <a:pt x="668757" y="8216"/>
                  </a:lnTo>
                  <a:lnTo>
                    <a:pt x="617100" y="0"/>
                  </a:lnTo>
                  <a:lnTo>
                    <a:pt x="568779" y="3934"/>
                  </a:lnTo>
                  <a:lnTo>
                    <a:pt x="509878" y="12509"/>
                  </a:lnTo>
                  <a:lnTo>
                    <a:pt x="464617" y="19071"/>
                  </a:lnTo>
                  <a:lnTo>
                    <a:pt x="402459" y="33985"/>
                  </a:lnTo>
                  <a:lnTo>
                    <a:pt x="345532" y="64955"/>
                  </a:lnTo>
                  <a:lnTo>
                    <a:pt x="283993" y="102626"/>
                  </a:lnTo>
                  <a:lnTo>
                    <a:pt x="221860" y="159756"/>
                  </a:lnTo>
                  <a:lnTo>
                    <a:pt x="186955" y="194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2014-01-13T16:00:45Z</dcterms:created>
  <dcterms:modified xsi:type="dcterms:W3CDTF">2014-01-13T16:02:42Z</dcterms:modified>
</cp:coreProperties>
</file>